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57" r:id="rId2"/>
    <p:sldId id="326" r:id="rId3"/>
    <p:sldId id="1212" r:id="rId4"/>
    <p:sldId id="334" r:id="rId5"/>
    <p:sldId id="333" r:id="rId6"/>
    <p:sldId id="1115" r:id="rId7"/>
    <p:sldId id="332" r:id="rId8"/>
    <p:sldId id="372" r:id="rId9"/>
    <p:sldId id="1097" r:id="rId10"/>
    <p:sldId id="371" r:id="rId11"/>
    <p:sldId id="1219" r:id="rId12"/>
    <p:sldId id="1224" r:id="rId13"/>
    <p:sldId id="1161" r:id="rId14"/>
    <p:sldId id="1216" r:id="rId15"/>
    <p:sldId id="1162" r:id="rId16"/>
    <p:sldId id="1220" r:id="rId17"/>
    <p:sldId id="1221" r:id="rId18"/>
    <p:sldId id="1217" r:id="rId19"/>
    <p:sldId id="1222" r:id="rId20"/>
    <p:sldId id="1223" r:id="rId21"/>
    <p:sldId id="1160" r:id="rId22"/>
    <p:sldId id="321" r:id="rId23"/>
    <p:sldId id="1218" r:id="rId24"/>
    <p:sldId id="1214" r:id="rId25"/>
    <p:sldId id="284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2" d="100"/>
          <a:sy n="62" d="100"/>
        </p:scale>
        <p:origin x="102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21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0852CC-4780-4F37-8503-D7FA6592E5B9}" type="datetimeFigureOut">
              <a:rPr lang="pt-BR" smtClean="0"/>
              <a:t>15/09/2023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87E26B-E2ED-4F45-A431-D0A3D99D0F1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906380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Espaço Reservado para Imagem de Slide 1">
            <a:extLst>
              <a:ext uri="{FF2B5EF4-FFF2-40B4-BE49-F238E27FC236}">
                <a16:creationId xmlns:a16="http://schemas.microsoft.com/office/drawing/2014/main" id="{0D455AB0-3112-4930-AB9A-3CBC4E99E69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Espaço Reservado para Anotações 2">
            <a:extLst>
              <a:ext uri="{FF2B5EF4-FFF2-40B4-BE49-F238E27FC236}">
                <a16:creationId xmlns:a16="http://schemas.microsoft.com/office/drawing/2014/main" id="{F9663192-1AA0-4385-8DBE-68309BE2F4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>
              <a:latin typeface="Arial" panose="020B0604020202020204" pitchFamily="34" charset="0"/>
            </a:endParaRPr>
          </a:p>
        </p:txBody>
      </p:sp>
      <p:sp>
        <p:nvSpPr>
          <p:cNvPr id="60420" name="Espaço Reservado para Número de Slide 3">
            <a:extLst>
              <a:ext uri="{FF2B5EF4-FFF2-40B4-BE49-F238E27FC236}">
                <a16:creationId xmlns:a16="http://schemas.microsoft.com/office/drawing/2014/main" id="{3E21F3E6-FA93-4A1C-B560-6242E374D4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3FED84C-B382-481B-A7E4-E98778B5E595}" type="slidenum">
              <a:rPr lang="en-US" altLang="pt-BR"/>
              <a:pPr>
                <a:spcBef>
                  <a:spcPct val="0"/>
                </a:spcBef>
              </a:pPr>
              <a:t>2</a:t>
            </a:fld>
            <a:endParaRPr lang="en-US" alt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>
            <a:extLst>
              <a:ext uri="{FF2B5EF4-FFF2-40B4-BE49-F238E27FC236}">
                <a16:creationId xmlns:a16="http://schemas.microsoft.com/office/drawing/2014/main" id="{5A97DD19-B04A-4A23-94E8-A450F3CD680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>
            <a:extLst>
              <a:ext uri="{FF2B5EF4-FFF2-40B4-BE49-F238E27FC236}">
                <a16:creationId xmlns:a16="http://schemas.microsoft.com/office/drawing/2014/main" id="{E636A449-8F94-45C4-858F-A8B0CE8DB0C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62468" name="Slide Number Placeholder 3">
            <a:extLst>
              <a:ext uri="{FF2B5EF4-FFF2-40B4-BE49-F238E27FC236}">
                <a16:creationId xmlns:a16="http://schemas.microsoft.com/office/drawing/2014/main" id="{3286FC42-1BF0-4CCA-BEE0-155BB65BE42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144C98A-8D50-408F-83D0-C80D0AF4849E}" type="slidenum"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pPr/>
              <a:t>3</a:t>
            </a:fld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>
            <a:extLst>
              <a:ext uri="{FF2B5EF4-FFF2-40B4-BE49-F238E27FC236}">
                <a16:creationId xmlns:a16="http://schemas.microsoft.com/office/drawing/2014/main" id="{3656483D-11E9-43E2-A4F1-EEADE66CE81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>
            <a:extLst>
              <a:ext uri="{FF2B5EF4-FFF2-40B4-BE49-F238E27FC236}">
                <a16:creationId xmlns:a16="http://schemas.microsoft.com/office/drawing/2014/main" id="{C50F67B3-6F4D-458C-B04D-A3C39035BFF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66564" name="Slide Number Placeholder 3">
            <a:extLst>
              <a:ext uri="{FF2B5EF4-FFF2-40B4-BE49-F238E27FC236}">
                <a16:creationId xmlns:a16="http://schemas.microsoft.com/office/drawing/2014/main" id="{A6E9CA0F-DAD0-46EB-90CA-6B3D6DAD13F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125BB30-6724-44B4-AC34-4E7326F3FCF7}" type="slidenum"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pPr/>
              <a:t>6</a:t>
            </a:fld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Espaço Reservado para Imagem de Slide 1">
            <a:extLst>
              <a:ext uri="{FF2B5EF4-FFF2-40B4-BE49-F238E27FC236}">
                <a16:creationId xmlns:a16="http://schemas.microsoft.com/office/drawing/2014/main" id="{A32C52FE-A187-441F-8FD5-E91270DCCBD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Espaço Reservado para Anotações 2">
            <a:extLst>
              <a:ext uri="{FF2B5EF4-FFF2-40B4-BE49-F238E27FC236}">
                <a16:creationId xmlns:a16="http://schemas.microsoft.com/office/drawing/2014/main" id="{D06F865A-3A61-4D44-A4C3-5A449E230E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>
              <a:latin typeface="Arial" panose="020B0604020202020204" pitchFamily="34" charset="0"/>
            </a:endParaRPr>
          </a:p>
        </p:txBody>
      </p:sp>
      <p:sp>
        <p:nvSpPr>
          <p:cNvPr id="70660" name="Espaço Reservado para Número de Slide 3">
            <a:extLst>
              <a:ext uri="{FF2B5EF4-FFF2-40B4-BE49-F238E27FC236}">
                <a16:creationId xmlns:a16="http://schemas.microsoft.com/office/drawing/2014/main" id="{0BA96CAB-D8B6-405C-8155-10C6B44674D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430367A-0559-43C7-9CD2-02557A0520B0}" type="slidenum">
              <a:rPr lang="en-US" altLang="pt-BR"/>
              <a:pPr>
                <a:spcBef>
                  <a:spcPct val="0"/>
                </a:spcBef>
              </a:pPr>
              <a:t>8</a:t>
            </a:fld>
            <a:endParaRPr lang="en-US" alt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>
            <a:extLst>
              <a:ext uri="{FF2B5EF4-FFF2-40B4-BE49-F238E27FC236}">
                <a16:creationId xmlns:a16="http://schemas.microsoft.com/office/drawing/2014/main" id="{E2A47C27-D405-4AA6-A32F-288804EF9A2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Notes Placeholder 2">
            <a:extLst>
              <a:ext uri="{FF2B5EF4-FFF2-40B4-BE49-F238E27FC236}">
                <a16:creationId xmlns:a16="http://schemas.microsoft.com/office/drawing/2014/main" id="{A0E8DC74-32EA-46A3-AF3A-FB44109E0E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72708" name="Slide Number Placeholder 3">
            <a:extLst>
              <a:ext uri="{FF2B5EF4-FFF2-40B4-BE49-F238E27FC236}">
                <a16:creationId xmlns:a16="http://schemas.microsoft.com/office/drawing/2014/main" id="{5E5D958F-6184-497E-BF32-A9A647A855A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4970DD5-946F-4582-8F5E-B2E2EC9F1CF6}" type="slidenum"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pPr/>
              <a:t>9</a:t>
            </a:fld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Espaço Reservado para Imagem de Slide 1">
            <a:extLst>
              <a:ext uri="{FF2B5EF4-FFF2-40B4-BE49-F238E27FC236}">
                <a16:creationId xmlns:a16="http://schemas.microsoft.com/office/drawing/2014/main" id="{29563ABE-F51D-4E4B-A3F9-E5BA58E44A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Espaço Reservado para Anotações 2">
            <a:extLst>
              <a:ext uri="{FF2B5EF4-FFF2-40B4-BE49-F238E27FC236}">
                <a16:creationId xmlns:a16="http://schemas.microsoft.com/office/drawing/2014/main" id="{C5F512BE-208E-49B9-BBC0-AA6D3E2711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>
              <a:latin typeface="Arial" panose="020B0604020202020204" pitchFamily="34" charset="0"/>
            </a:endParaRPr>
          </a:p>
        </p:txBody>
      </p:sp>
      <p:sp>
        <p:nvSpPr>
          <p:cNvPr id="74756" name="Espaço Reservado para Número de Slide 3">
            <a:extLst>
              <a:ext uri="{FF2B5EF4-FFF2-40B4-BE49-F238E27FC236}">
                <a16:creationId xmlns:a16="http://schemas.microsoft.com/office/drawing/2014/main" id="{37A41F60-ACD4-4D36-8584-DA0B47967D8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548B28E-D89B-4FF0-8C1E-DACE3AF39BE1}" type="slidenum">
              <a:rPr lang="en-US" altLang="pt-BR"/>
              <a:pPr>
                <a:spcBef>
                  <a:spcPct val="0"/>
                </a:spcBef>
              </a:pPr>
              <a:t>10</a:t>
            </a:fld>
            <a:endParaRPr lang="en-US" altLang="pt-B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Espaço Reservado para Imagem de Slide 1">
            <a:extLst>
              <a:ext uri="{FF2B5EF4-FFF2-40B4-BE49-F238E27FC236}">
                <a16:creationId xmlns:a16="http://schemas.microsoft.com/office/drawing/2014/main" id="{B346F82A-58C5-438C-8971-D1FA4E96B64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Espaço Reservado para Anotações 2">
            <a:extLst>
              <a:ext uri="{FF2B5EF4-FFF2-40B4-BE49-F238E27FC236}">
                <a16:creationId xmlns:a16="http://schemas.microsoft.com/office/drawing/2014/main" id="{A424A9E2-B7EB-4F2A-9410-26C35C99DA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>
              <a:latin typeface="Arial" panose="020B0604020202020204" pitchFamily="34" charset="0"/>
            </a:endParaRPr>
          </a:p>
        </p:txBody>
      </p:sp>
      <p:sp>
        <p:nvSpPr>
          <p:cNvPr id="30724" name="Espaço Reservado para Número de Slide 3">
            <a:extLst>
              <a:ext uri="{FF2B5EF4-FFF2-40B4-BE49-F238E27FC236}">
                <a16:creationId xmlns:a16="http://schemas.microsoft.com/office/drawing/2014/main" id="{1D4ACADA-5C16-49DC-8D69-B2A245AF7BD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CB4B1E5-DBC2-41C8-89A5-7FFD82142930}" type="slidenum">
              <a:rPr lang="en-US" altLang="pt-BR"/>
              <a:pPr>
                <a:spcBef>
                  <a:spcPct val="0"/>
                </a:spcBef>
              </a:pPr>
              <a:t>23</a:t>
            </a:fld>
            <a:endParaRPr lang="en-US" altLang="pt-B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Espaço Reservado para Imagem de Slide 1">
            <a:extLst>
              <a:ext uri="{FF2B5EF4-FFF2-40B4-BE49-F238E27FC236}">
                <a16:creationId xmlns:a16="http://schemas.microsoft.com/office/drawing/2014/main" id="{D58EE3D1-0B7E-4D62-B24A-B3628A1F00E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Espaço Reservado para Anotações 2">
            <a:extLst>
              <a:ext uri="{FF2B5EF4-FFF2-40B4-BE49-F238E27FC236}">
                <a16:creationId xmlns:a16="http://schemas.microsoft.com/office/drawing/2014/main" id="{BD74C5B9-23A6-4C23-90BE-79DF0AB9F4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>
              <a:latin typeface="Arial" panose="020B0604020202020204" pitchFamily="34" charset="0"/>
            </a:endParaRPr>
          </a:p>
        </p:txBody>
      </p:sp>
      <p:sp>
        <p:nvSpPr>
          <p:cNvPr id="76804" name="Espaço Reservado para Número de Slide 3">
            <a:extLst>
              <a:ext uri="{FF2B5EF4-FFF2-40B4-BE49-F238E27FC236}">
                <a16:creationId xmlns:a16="http://schemas.microsoft.com/office/drawing/2014/main" id="{B7DB092A-456E-40A9-9263-813E7E00D3C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8D72C31-E1B7-4485-BD0B-43FF2CCB9608}" type="slidenum">
              <a:rPr lang="en-US" altLang="pt-BR"/>
              <a:pPr>
                <a:spcBef>
                  <a:spcPct val="0"/>
                </a:spcBef>
              </a:pPr>
              <a:t>25</a:t>
            </a:fld>
            <a:endParaRPr lang="en-US" alt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B464E31E-1E0C-4F02-BED0-C441523BD723}" type="datetimeFigureOut">
              <a:rPr lang="pt-BR" smtClean="0"/>
              <a:t>15/09/2023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6650D-D185-4776-A4EC-12ED28792A00}" type="slidenum">
              <a:rPr lang="pt-BR" smtClean="0"/>
              <a:t>‹nº›</a:t>
            </a:fld>
            <a:endParaRPr lang="pt-BR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55372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4E31E-1E0C-4F02-BED0-C441523BD723}" type="datetimeFigureOut">
              <a:rPr lang="pt-BR" smtClean="0"/>
              <a:t>15/09/2023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6650D-D185-4776-A4EC-12ED28792A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813790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4E31E-1E0C-4F02-BED0-C441523BD723}" type="datetimeFigureOut">
              <a:rPr lang="pt-BR" smtClean="0"/>
              <a:t>15/09/2023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6650D-D185-4776-A4EC-12ED28792A00}" type="slidenum">
              <a:rPr lang="pt-BR" smtClean="0"/>
              <a:t>‹nº›</a:t>
            </a:fld>
            <a:endParaRPr lang="pt-BR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09249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4E31E-1E0C-4F02-BED0-C441523BD723}" type="datetimeFigureOut">
              <a:rPr lang="pt-BR" smtClean="0"/>
              <a:t>15/09/2023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6650D-D185-4776-A4EC-12ED28792A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01049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4E31E-1E0C-4F02-BED0-C441523BD723}" type="datetimeFigureOut">
              <a:rPr lang="pt-BR" smtClean="0"/>
              <a:t>15/09/2023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6650D-D185-4776-A4EC-12ED28792A00}" type="slidenum">
              <a:rPr lang="pt-BR" smtClean="0"/>
              <a:t>‹nº›</a:t>
            </a:fld>
            <a:endParaRPr lang="pt-BR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55803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4E31E-1E0C-4F02-BED0-C441523BD723}" type="datetimeFigureOut">
              <a:rPr lang="pt-BR" smtClean="0"/>
              <a:t>15/09/2023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6650D-D185-4776-A4EC-12ED28792A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259358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4E31E-1E0C-4F02-BED0-C441523BD723}" type="datetimeFigureOut">
              <a:rPr lang="pt-BR" smtClean="0"/>
              <a:t>15/09/2023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6650D-D185-4776-A4EC-12ED28792A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95230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4E31E-1E0C-4F02-BED0-C441523BD723}" type="datetimeFigureOut">
              <a:rPr lang="pt-BR" smtClean="0"/>
              <a:t>15/09/2023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6650D-D185-4776-A4EC-12ED28792A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940726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4E31E-1E0C-4F02-BED0-C441523BD723}" type="datetimeFigureOut">
              <a:rPr lang="pt-BR" smtClean="0"/>
              <a:t>15/09/2023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6650D-D185-4776-A4EC-12ED28792A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220577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4E31E-1E0C-4F02-BED0-C441523BD723}" type="datetimeFigureOut">
              <a:rPr lang="pt-BR" smtClean="0"/>
              <a:t>15/09/2023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6650D-D185-4776-A4EC-12ED28792A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979398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4E31E-1E0C-4F02-BED0-C441523BD723}" type="datetimeFigureOut">
              <a:rPr lang="pt-BR" smtClean="0"/>
              <a:t>15/09/2023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6650D-D185-4776-A4EC-12ED28792A00}" type="slidenum">
              <a:rPr lang="pt-BR" smtClean="0"/>
              <a:t>‹nº›</a:t>
            </a:fld>
            <a:endParaRPr lang="pt-BR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06479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B464E31E-1E0C-4F02-BED0-C441523BD723}" type="datetimeFigureOut">
              <a:rPr lang="pt-BR" smtClean="0"/>
              <a:t>15/09/2023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AC26650D-D185-4776-A4EC-12ED28792A00}" type="slidenum">
              <a:rPr lang="pt-BR" smtClean="0"/>
              <a:t>‹nº›</a:t>
            </a:fld>
            <a:endParaRPr lang="pt-BR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7725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26" Type="http://schemas.openxmlformats.org/officeDocument/2006/relationships/image" Target="../media/image29.png"/><Relationship Id="rId3" Type="http://schemas.openxmlformats.org/officeDocument/2006/relationships/image" Target="../media/image6.png"/><Relationship Id="rId21" Type="http://schemas.openxmlformats.org/officeDocument/2006/relationships/image" Target="../media/image24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5" Type="http://schemas.openxmlformats.org/officeDocument/2006/relationships/image" Target="../media/image28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9.png"/><Relationship Id="rId20" Type="http://schemas.openxmlformats.org/officeDocument/2006/relationships/image" Target="../media/image23.png"/><Relationship Id="rId29" Type="http://schemas.openxmlformats.org/officeDocument/2006/relationships/image" Target="../media/image3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24" Type="http://schemas.openxmlformats.org/officeDocument/2006/relationships/image" Target="../media/image27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23" Type="http://schemas.openxmlformats.org/officeDocument/2006/relationships/image" Target="../media/image26.png"/><Relationship Id="rId28" Type="http://schemas.openxmlformats.org/officeDocument/2006/relationships/image" Target="../media/image31.png"/><Relationship Id="rId10" Type="http://schemas.openxmlformats.org/officeDocument/2006/relationships/image" Target="../media/image13.png"/><Relationship Id="rId19" Type="http://schemas.openxmlformats.org/officeDocument/2006/relationships/image" Target="../media/image22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Relationship Id="rId22" Type="http://schemas.openxmlformats.org/officeDocument/2006/relationships/image" Target="../media/image25.png"/><Relationship Id="rId27" Type="http://schemas.openxmlformats.org/officeDocument/2006/relationships/image" Target="../media/image3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pt.wikipedia.org/wiki/Os_meios_de_comunica%C3%A7%C3%A3o_como_extens%C3%B5es_do_homem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s.princeton.edu/courses/archive/fall06/cos561/papers/cerf74.pdf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png"/><Relationship Id="rId4" Type="http://schemas.openxmlformats.org/officeDocument/2006/relationships/image" Target="../media/image5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>
            <a:extLst>
              <a:ext uri="{FF2B5EF4-FFF2-40B4-BE49-F238E27FC236}">
                <a16:creationId xmlns:a16="http://schemas.microsoft.com/office/drawing/2014/main" id="{29C16237-E42F-4A31-9B4C-D848D60C28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9362" y="180975"/>
            <a:ext cx="1298561" cy="1127858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3CAFCB28-D2EE-4E40-BB65-2A66997DD2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500" y="5581571"/>
            <a:ext cx="1054699" cy="914479"/>
          </a:xfrm>
          <a:prstGeom prst="rect">
            <a:avLst/>
          </a:prstGeom>
        </p:spPr>
      </p:pic>
      <p:sp>
        <p:nvSpPr>
          <p:cNvPr id="16" name="Subtítulo 11">
            <a:extLst>
              <a:ext uri="{FF2B5EF4-FFF2-40B4-BE49-F238E27FC236}">
                <a16:creationId xmlns:a16="http://schemas.microsoft.com/office/drawing/2014/main" id="{AAFC1EE0-480C-4BE5-A380-1066F6B7CFDF}"/>
              </a:ext>
            </a:extLst>
          </p:cNvPr>
          <p:cNvSpPr txBox="1">
            <a:spLocks/>
          </p:cNvSpPr>
          <p:nvPr/>
        </p:nvSpPr>
        <p:spPr>
          <a:xfrm>
            <a:off x="1701458" y="2932911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/>
              <a:t>Prof. Dr. Marcos Luiz </a:t>
            </a:r>
            <a:r>
              <a:rPr lang="pt-BR" dirty="0" err="1"/>
              <a:t>Mucheroni</a:t>
            </a:r>
            <a:r>
              <a:rPr lang="pt-BR" dirty="0"/>
              <a:t> 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E1F7E233-2DCF-4BC1-BF99-584890860E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7739" y="460878"/>
            <a:ext cx="10548730" cy="3308103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74DBA1FB-B11F-4241-871B-E1ECBFF48BEE}"/>
              </a:ext>
            </a:extLst>
          </p:cNvPr>
          <p:cNvSpPr txBox="1"/>
          <p:nvPr/>
        </p:nvSpPr>
        <p:spPr>
          <a:xfrm>
            <a:off x="2557669" y="986700"/>
            <a:ext cx="874585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dirty="0">
                <a:solidFill>
                  <a:schemeClr val="bg1"/>
                </a:solidFill>
              </a:rPr>
              <a:t>Redes Eletrônicas e Ambientes e Informação</a:t>
            </a:r>
          </a:p>
          <a:p>
            <a:endParaRPr lang="pt-BR" sz="3600" dirty="0">
              <a:solidFill>
                <a:schemeClr val="bg1"/>
              </a:solidFill>
            </a:endParaRPr>
          </a:p>
          <a:p>
            <a:r>
              <a:rPr lang="pt-BR" sz="3600" dirty="0">
                <a:solidFill>
                  <a:schemeClr val="bg1"/>
                </a:solidFill>
              </a:rPr>
              <a:t>Aula 5 – As redes eletrônicas (Internet e Web)</a:t>
            </a:r>
          </a:p>
        </p:txBody>
      </p:sp>
      <p:sp>
        <p:nvSpPr>
          <p:cNvPr id="7" name="AutoShape 8" descr="technology">
            <a:extLst>
              <a:ext uri="{FF2B5EF4-FFF2-40B4-BE49-F238E27FC236}">
                <a16:creationId xmlns:a16="http://schemas.microsoft.com/office/drawing/2014/main" id="{568F6F67-7AF2-4FCA-8591-CE4001024CE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2C8D7DF2-174C-4D19-8F90-681B83B890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2451" y="3592981"/>
            <a:ext cx="6480312" cy="3240156"/>
          </a:xfrm>
          <a:prstGeom prst="rect">
            <a:avLst/>
          </a:prstGeom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id="{B714CF41-0044-428C-919B-E153557A9BF4}"/>
              </a:ext>
            </a:extLst>
          </p:cNvPr>
          <p:cNvSpPr txBox="1"/>
          <p:nvPr/>
        </p:nvSpPr>
        <p:spPr>
          <a:xfrm>
            <a:off x="3882887" y="4837043"/>
            <a:ext cx="49309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dirty="0">
                <a:solidFill>
                  <a:schemeClr val="bg1"/>
                </a:solidFill>
              </a:rPr>
              <a:t>Prof. Marcos Luiz </a:t>
            </a:r>
            <a:r>
              <a:rPr lang="pt-BR" sz="3200" dirty="0" err="1">
                <a:solidFill>
                  <a:schemeClr val="bg1"/>
                </a:solidFill>
              </a:rPr>
              <a:t>Mucheroni</a:t>
            </a:r>
            <a:endParaRPr lang="pt-BR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6633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>
            <a:extLst>
              <a:ext uri="{FF2B5EF4-FFF2-40B4-BE49-F238E27FC236}">
                <a16:creationId xmlns:a16="http://schemas.microsoft.com/office/drawing/2014/main" id="{D40F534F-D7E6-4773-AD71-8CE757BA9B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/>
              <a:t>Endereçamento IP</a:t>
            </a:r>
          </a:p>
        </p:txBody>
      </p:sp>
      <p:sp>
        <p:nvSpPr>
          <p:cNvPr id="73731" name="Rectangle 3">
            <a:extLst>
              <a:ext uri="{FF2B5EF4-FFF2-40B4-BE49-F238E27FC236}">
                <a16:creationId xmlns:a16="http://schemas.microsoft.com/office/drawing/2014/main" id="{21563ED8-D6CA-4B57-8D8B-287F735D097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133600" y="1676400"/>
            <a:ext cx="7772400" cy="3657600"/>
          </a:xfrm>
        </p:spPr>
        <p:txBody>
          <a:bodyPr/>
          <a:lstStyle/>
          <a:p>
            <a:r>
              <a:rPr lang="pt-BR" altLang="pt-BR" sz="2000" dirty="0"/>
              <a:t>Utiliza 4 bytes (octetos de 8 bits)</a:t>
            </a:r>
          </a:p>
          <a:p>
            <a:r>
              <a:rPr lang="pt-BR" altLang="pt-BR" sz="2000" dirty="0"/>
              <a:t>Na representação decimal: 200.145.31.1</a:t>
            </a:r>
          </a:p>
          <a:p>
            <a:r>
              <a:rPr lang="pt-BR" altLang="pt-BR" sz="2000" dirty="0"/>
              <a:t>Classes:</a:t>
            </a:r>
          </a:p>
          <a:p>
            <a:pPr lvl="1"/>
            <a:r>
              <a:rPr lang="pt-BR" altLang="pt-BR" sz="1800" dirty="0"/>
              <a:t>A:0.X.X.X a 127.X.X.X, 128 redes de 16 milhões de computadores</a:t>
            </a:r>
          </a:p>
          <a:p>
            <a:pPr lvl="1"/>
            <a:r>
              <a:rPr lang="pt-BR" altLang="pt-BR" sz="1800" dirty="0"/>
              <a:t>B:128.X.X.X a 191.X.X.X, 16 mil redes de 65 mil computadores</a:t>
            </a:r>
          </a:p>
          <a:p>
            <a:pPr lvl="1"/>
            <a:r>
              <a:rPr lang="pt-BR" altLang="pt-BR" sz="1800" dirty="0"/>
              <a:t>C: 191.X.X.X a 223.X.X.X, 2 milhões de redes de 256 computadores</a:t>
            </a:r>
          </a:p>
          <a:p>
            <a:r>
              <a:rPr lang="pt-BR" altLang="pt-BR" sz="2000" dirty="0"/>
              <a:t>Endereçamento hierárquico</a:t>
            </a:r>
          </a:p>
          <a:p>
            <a:r>
              <a:rPr lang="pt-BR" altLang="pt-BR" sz="2000" dirty="0"/>
              <a:t>Rotas decididas em função do número da rede</a:t>
            </a:r>
          </a:p>
        </p:txBody>
      </p:sp>
      <p:sp>
        <p:nvSpPr>
          <p:cNvPr id="73732" name="Rectangle 4">
            <a:extLst>
              <a:ext uri="{FF2B5EF4-FFF2-40B4-BE49-F238E27FC236}">
                <a16:creationId xmlns:a16="http://schemas.microsoft.com/office/drawing/2014/main" id="{98FE8212-2310-4E99-A268-147BB3B533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5257800"/>
            <a:ext cx="1371600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1800"/>
          </a:p>
        </p:txBody>
      </p:sp>
      <p:sp>
        <p:nvSpPr>
          <p:cNvPr id="73733" name="Rectangle 5">
            <a:extLst>
              <a:ext uri="{FF2B5EF4-FFF2-40B4-BE49-F238E27FC236}">
                <a16:creationId xmlns:a16="http://schemas.microsoft.com/office/drawing/2014/main" id="{0F12B2F9-7483-49AE-A923-53922B3CE7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5257800"/>
            <a:ext cx="1371600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1800"/>
          </a:p>
        </p:txBody>
      </p:sp>
      <p:sp>
        <p:nvSpPr>
          <p:cNvPr id="73734" name="Rectangle 6">
            <a:extLst>
              <a:ext uri="{FF2B5EF4-FFF2-40B4-BE49-F238E27FC236}">
                <a16:creationId xmlns:a16="http://schemas.microsoft.com/office/drawing/2014/main" id="{6BB45522-F336-4419-9696-E4AED9832B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200" y="5257800"/>
            <a:ext cx="1371600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1800"/>
          </a:p>
        </p:txBody>
      </p:sp>
      <p:sp>
        <p:nvSpPr>
          <p:cNvPr id="73735" name="Rectangle 7">
            <a:extLst>
              <a:ext uri="{FF2B5EF4-FFF2-40B4-BE49-F238E27FC236}">
                <a16:creationId xmlns:a16="http://schemas.microsoft.com/office/drawing/2014/main" id="{1CAD5658-068C-4817-8CBC-7465D5C357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3800" y="5257800"/>
            <a:ext cx="1371600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1800"/>
          </a:p>
        </p:txBody>
      </p:sp>
      <p:sp>
        <p:nvSpPr>
          <p:cNvPr id="73736" name="Rectangle 9">
            <a:extLst>
              <a:ext uri="{FF2B5EF4-FFF2-40B4-BE49-F238E27FC236}">
                <a16:creationId xmlns:a16="http://schemas.microsoft.com/office/drawing/2014/main" id="{AF0C0942-BFA2-4AD9-B089-067AD307DE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5257800"/>
            <a:ext cx="41148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1800"/>
          </a:p>
        </p:txBody>
      </p:sp>
      <p:sp>
        <p:nvSpPr>
          <p:cNvPr id="73737" name="Rectangle 10">
            <a:extLst>
              <a:ext uri="{FF2B5EF4-FFF2-40B4-BE49-F238E27FC236}">
                <a16:creationId xmlns:a16="http://schemas.microsoft.com/office/drawing/2014/main" id="{2EDA3BE3-353D-40CE-A5E7-E7523D146C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5257800"/>
            <a:ext cx="1219200" cy="228600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1800"/>
          </a:p>
        </p:txBody>
      </p:sp>
      <p:sp>
        <p:nvSpPr>
          <p:cNvPr id="73738" name="Rectangle 11">
            <a:extLst>
              <a:ext uri="{FF2B5EF4-FFF2-40B4-BE49-F238E27FC236}">
                <a16:creationId xmlns:a16="http://schemas.microsoft.com/office/drawing/2014/main" id="{C78DA98F-296F-46AC-956E-C2ADB864BB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5562600"/>
            <a:ext cx="1371600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1800"/>
          </a:p>
        </p:txBody>
      </p:sp>
      <p:sp>
        <p:nvSpPr>
          <p:cNvPr id="73739" name="Rectangle 12">
            <a:extLst>
              <a:ext uri="{FF2B5EF4-FFF2-40B4-BE49-F238E27FC236}">
                <a16:creationId xmlns:a16="http://schemas.microsoft.com/office/drawing/2014/main" id="{DF2E3963-E65B-4C06-BF07-C3835C6EDA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5562600"/>
            <a:ext cx="1371600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1800"/>
          </a:p>
        </p:txBody>
      </p:sp>
      <p:sp>
        <p:nvSpPr>
          <p:cNvPr id="73740" name="Rectangle 13">
            <a:extLst>
              <a:ext uri="{FF2B5EF4-FFF2-40B4-BE49-F238E27FC236}">
                <a16:creationId xmlns:a16="http://schemas.microsoft.com/office/drawing/2014/main" id="{D07F2382-3330-4197-BEFA-28BE031DEA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200" y="5562600"/>
            <a:ext cx="1371600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1800"/>
          </a:p>
        </p:txBody>
      </p:sp>
      <p:sp>
        <p:nvSpPr>
          <p:cNvPr id="73741" name="Rectangle 14">
            <a:extLst>
              <a:ext uri="{FF2B5EF4-FFF2-40B4-BE49-F238E27FC236}">
                <a16:creationId xmlns:a16="http://schemas.microsoft.com/office/drawing/2014/main" id="{FA5F6BC6-6888-4E89-863A-C6467981EE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3800" y="5562600"/>
            <a:ext cx="1371600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1800"/>
          </a:p>
        </p:txBody>
      </p:sp>
      <p:sp>
        <p:nvSpPr>
          <p:cNvPr id="73742" name="Rectangle 15">
            <a:extLst>
              <a:ext uri="{FF2B5EF4-FFF2-40B4-BE49-F238E27FC236}">
                <a16:creationId xmlns:a16="http://schemas.microsoft.com/office/drawing/2014/main" id="{66C65094-4AA9-434F-8D02-AAD1549C56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200" y="5562600"/>
            <a:ext cx="27432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1800"/>
          </a:p>
        </p:txBody>
      </p:sp>
      <p:sp>
        <p:nvSpPr>
          <p:cNvPr id="73743" name="Rectangle 16">
            <a:extLst>
              <a:ext uri="{FF2B5EF4-FFF2-40B4-BE49-F238E27FC236}">
                <a16:creationId xmlns:a16="http://schemas.microsoft.com/office/drawing/2014/main" id="{83F38B93-8898-4592-8BA9-3EC67F63C9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5562600"/>
            <a:ext cx="2514600" cy="228600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1800"/>
          </a:p>
        </p:txBody>
      </p:sp>
      <p:sp>
        <p:nvSpPr>
          <p:cNvPr id="73744" name="Rectangle 17">
            <a:extLst>
              <a:ext uri="{FF2B5EF4-FFF2-40B4-BE49-F238E27FC236}">
                <a16:creationId xmlns:a16="http://schemas.microsoft.com/office/drawing/2014/main" id="{C3E2CCC1-3ED2-4CD3-8C3C-D428986FDD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5867400"/>
            <a:ext cx="1371600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1800"/>
          </a:p>
        </p:txBody>
      </p:sp>
      <p:sp>
        <p:nvSpPr>
          <p:cNvPr id="73745" name="Rectangle 18">
            <a:extLst>
              <a:ext uri="{FF2B5EF4-FFF2-40B4-BE49-F238E27FC236}">
                <a16:creationId xmlns:a16="http://schemas.microsoft.com/office/drawing/2014/main" id="{013A2299-2C7E-416F-8D2E-8F73E38C50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5867400"/>
            <a:ext cx="1371600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1800"/>
          </a:p>
        </p:txBody>
      </p:sp>
      <p:sp>
        <p:nvSpPr>
          <p:cNvPr id="73746" name="Rectangle 19">
            <a:extLst>
              <a:ext uri="{FF2B5EF4-FFF2-40B4-BE49-F238E27FC236}">
                <a16:creationId xmlns:a16="http://schemas.microsoft.com/office/drawing/2014/main" id="{627ABB0B-FA86-4CAA-9693-5001C3A081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200" y="5867400"/>
            <a:ext cx="1371600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1800"/>
          </a:p>
        </p:txBody>
      </p:sp>
      <p:sp>
        <p:nvSpPr>
          <p:cNvPr id="73747" name="Rectangle 20">
            <a:extLst>
              <a:ext uri="{FF2B5EF4-FFF2-40B4-BE49-F238E27FC236}">
                <a16:creationId xmlns:a16="http://schemas.microsoft.com/office/drawing/2014/main" id="{93837B86-97DE-440D-A982-E79A37138A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3800" y="5867400"/>
            <a:ext cx="1371600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1800"/>
          </a:p>
        </p:txBody>
      </p:sp>
      <p:sp>
        <p:nvSpPr>
          <p:cNvPr id="73748" name="Rectangle 21">
            <a:extLst>
              <a:ext uri="{FF2B5EF4-FFF2-40B4-BE49-F238E27FC236}">
                <a16:creationId xmlns:a16="http://schemas.microsoft.com/office/drawing/2014/main" id="{F1A4D5B0-E8E0-4B23-9C91-C5D0B4E71D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3800" y="5867400"/>
            <a:ext cx="13716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1800"/>
          </a:p>
        </p:txBody>
      </p:sp>
      <p:sp>
        <p:nvSpPr>
          <p:cNvPr id="73749" name="Rectangle 22">
            <a:extLst>
              <a:ext uri="{FF2B5EF4-FFF2-40B4-BE49-F238E27FC236}">
                <a16:creationId xmlns:a16="http://schemas.microsoft.com/office/drawing/2014/main" id="{332BDE33-BD88-498F-BBF7-C457CB810A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5867400"/>
            <a:ext cx="3810000" cy="228600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1800"/>
          </a:p>
        </p:txBody>
      </p:sp>
      <p:sp>
        <p:nvSpPr>
          <p:cNvPr id="73750" name="Text Box 23">
            <a:extLst>
              <a:ext uri="{FF2B5EF4-FFF2-40B4-BE49-F238E27FC236}">
                <a16:creationId xmlns:a16="http://schemas.microsoft.com/office/drawing/2014/main" id="{7C5AF38B-5BF3-4439-B8B2-9C25C945F7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9725" y="5219701"/>
            <a:ext cx="349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800"/>
              <a:t>A</a:t>
            </a:r>
          </a:p>
        </p:txBody>
      </p:sp>
      <p:sp>
        <p:nvSpPr>
          <p:cNvPr id="73751" name="Text Box 24">
            <a:extLst>
              <a:ext uri="{FF2B5EF4-FFF2-40B4-BE49-F238E27FC236}">
                <a16:creationId xmlns:a16="http://schemas.microsoft.com/office/drawing/2014/main" id="{E40A0CFC-E484-4049-B26F-2AD590F2D5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5486401"/>
            <a:ext cx="336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800"/>
              <a:t>B</a:t>
            </a:r>
          </a:p>
        </p:txBody>
      </p:sp>
      <p:sp>
        <p:nvSpPr>
          <p:cNvPr id="73752" name="Text Box 25">
            <a:extLst>
              <a:ext uri="{FF2B5EF4-FFF2-40B4-BE49-F238E27FC236}">
                <a16:creationId xmlns:a16="http://schemas.microsoft.com/office/drawing/2014/main" id="{75A7C1BC-360A-4CE4-B71C-5214D1D147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5791200"/>
            <a:ext cx="35137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800"/>
              <a:t>C</a:t>
            </a:r>
          </a:p>
        </p:txBody>
      </p:sp>
      <p:sp>
        <p:nvSpPr>
          <p:cNvPr id="73753" name="Text Box 27">
            <a:extLst>
              <a:ext uri="{FF2B5EF4-FFF2-40B4-BE49-F238E27FC236}">
                <a16:creationId xmlns:a16="http://schemas.microsoft.com/office/drawing/2014/main" id="{663D1D4B-0F99-4048-B70D-C1281ADB9A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4876801"/>
            <a:ext cx="1143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800"/>
              <a:t>Rede</a:t>
            </a:r>
          </a:p>
        </p:txBody>
      </p:sp>
      <p:sp>
        <p:nvSpPr>
          <p:cNvPr id="73754" name="Text Box 28">
            <a:extLst>
              <a:ext uri="{FF2B5EF4-FFF2-40B4-BE49-F238E27FC236}">
                <a16:creationId xmlns:a16="http://schemas.microsoft.com/office/drawing/2014/main" id="{CCCDA3EF-E805-4DAB-9330-346E7DCA3C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0" y="4876801"/>
            <a:ext cx="1143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800"/>
              <a:t>Host</a:t>
            </a:r>
          </a:p>
        </p:txBody>
      </p:sp>
      <p:sp>
        <p:nvSpPr>
          <p:cNvPr id="73755" name="Rectangle 29">
            <a:extLst>
              <a:ext uri="{FF2B5EF4-FFF2-40B4-BE49-F238E27FC236}">
                <a16:creationId xmlns:a16="http://schemas.microsoft.com/office/drawing/2014/main" id="{2288EDB3-E862-4FDC-B72B-3DE51101C7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6248400"/>
            <a:ext cx="1371600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1800"/>
          </a:p>
        </p:txBody>
      </p:sp>
      <p:sp>
        <p:nvSpPr>
          <p:cNvPr id="73756" name="Rectangle 30">
            <a:extLst>
              <a:ext uri="{FF2B5EF4-FFF2-40B4-BE49-F238E27FC236}">
                <a16:creationId xmlns:a16="http://schemas.microsoft.com/office/drawing/2014/main" id="{9675A57A-0BD1-4BD0-8775-9703BCC07C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6248400"/>
            <a:ext cx="1371600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1800"/>
          </a:p>
        </p:txBody>
      </p:sp>
      <p:sp>
        <p:nvSpPr>
          <p:cNvPr id="73757" name="Rectangle 31">
            <a:extLst>
              <a:ext uri="{FF2B5EF4-FFF2-40B4-BE49-F238E27FC236}">
                <a16:creationId xmlns:a16="http://schemas.microsoft.com/office/drawing/2014/main" id="{4FB9F82D-31C3-4729-B57F-D62775898C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200" y="6248400"/>
            <a:ext cx="1371600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1800"/>
          </a:p>
        </p:txBody>
      </p:sp>
      <p:sp>
        <p:nvSpPr>
          <p:cNvPr id="73758" name="Rectangle 32">
            <a:extLst>
              <a:ext uri="{FF2B5EF4-FFF2-40B4-BE49-F238E27FC236}">
                <a16:creationId xmlns:a16="http://schemas.microsoft.com/office/drawing/2014/main" id="{D1A6E164-4718-4C05-B69F-5ED9750324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3800" y="6248400"/>
            <a:ext cx="1371600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18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31DACE-F9A9-4D4F-8C4B-28250889B4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 ipv6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8B2C4799-A25B-4CEE-87CC-62A097AA31CC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024128" y="1718066"/>
            <a:ext cx="10343024" cy="733534"/>
          </a:xfrm>
          <a:prstGeom prst="rect">
            <a:avLst/>
          </a:prstGeom>
          <a:solidFill>
            <a:srgbClr val="FAFBF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R="0" lvl="0" eaLnBrk="1" fontAlgn="base" hangingPunct="1">
              <a:spcBef>
                <a:spcPts val="1200"/>
              </a:spcBef>
              <a:spcAft>
                <a:spcPts val="200"/>
              </a:spcAft>
              <a:tabLst/>
            </a:pPr>
            <a:r>
              <a:rPr lang="pt-BR" altLang="pt-BR" sz="2000" dirty="0">
                <a:latin typeface="+mn-lt"/>
              </a:rPr>
              <a:t>No endereço IPv4, por exemplo, 192.168.0.1, 4 octetos para escrever o endereço. </a:t>
            </a:r>
          </a:p>
          <a:p>
            <a:pPr marR="0" lvl="0" eaLnBrk="1" fontAlgn="base" hangingPunct="1">
              <a:spcBef>
                <a:spcPts val="1200"/>
              </a:spcBef>
              <a:spcAft>
                <a:spcPts val="200"/>
              </a:spcAft>
              <a:tabLst/>
            </a:pPr>
            <a:r>
              <a:rPr lang="pt-BR" altLang="pt-BR" sz="2000" dirty="0">
                <a:latin typeface="+mn-lt"/>
              </a:rPr>
              <a:t>Cada octeto </a:t>
            </a:r>
            <a:r>
              <a:rPr lang="pt-BR" altLang="pt-BR" sz="2000" b="1" dirty="0">
                <a:latin typeface="+mn-lt"/>
              </a:rPr>
              <a:t>8 bits</a:t>
            </a:r>
            <a:r>
              <a:rPr lang="pt-BR" altLang="pt-BR" sz="2000" dirty="0">
                <a:latin typeface="+mn-lt"/>
              </a:rPr>
              <a:t>, temos </a:t>
            </a:r>
            <a:r>
              <a:rPr lang="pt-BR" altLang="pt-BR" sz="2000" b="1" dirty="0">
                <a:latin typeface="+mn-lt"/>
              </a:rPr>
              <a:t>32 bits</a:t>
            </a:r>
            <a:r>
              <a:rPr lang="pt-BR" altLang="pt-BR" sz="2000" dirty="0">
                <a:latin typeface="+mn-lt"/>
              </a:rPr>
              <a:t> disponíveis aproximadamente, 4,2 bilhões de endereços.. Esgotou. </a:t>
            </a: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98C04EEB-FED7-4E26-A17B-FEBB0F7E21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4128" y="2850915"/>
            <a:ext cx="10316991" cy="733534"/>
          </a:xfrm>
          <a:prstGeom prst="rect">
            <a:avLst/>
          </a:prstGeom>
          <a:solidFill>
            <a:srgbClr val="FAFBF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spAutoFit/>
          </a:bodyPr>
          <a:lstStyle>
            <a:lvl1pPr marL="91440" indent="-9144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265176" indent="-13716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448056" indent="-13716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594360" indent="-13716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777240" indent="-13716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914400" indent="-13716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1060704" indent="-13716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1216152" indent="-13716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1362456" indent="-13716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ts val="1200"/>
              </a:spcBef>
              <a:spcAft>
                <a:spcPts val="200"/>
              </a:spcAft>
            </a:pPr>
            <a:r>
              <a:rPr lang="pt-BR" altLang="pt-BR" sz="2000" dirty="0">
                <a:latin typeface="+mn-lt"/>
              </a:rPr>
              <a:t>Solução IPv6, </a:t>
            </a:r>
            <a:r>
              <a:rPr lang="pt-BR" sz="2000" dirty="0">
                <a:latin typeface="+mn-lt"/>
              </a:rPr>
              <a:t>oito grupos, não mais de oito bits cada, mas em </a:t>
            </a:r>
            <a:r>
              <a:rPr lang="pt-BR" sz="2000" b="1" dirty="0">
                <a:latin typeface="+mn-lt"/>
              </a:rPr>
              <a:t>16 bits</a:t>
            </a:r>
            <a:r>
              <a:rPr lang="pt-BR" sz="2000" dirty="0">
                <a:latin typeface="+mn-lt"/>
              </a:rPr>
              <a:t>, total </a:t>
            </a:r>
            <a:r>
              <a:rPr lang="pt-BR" sz="2000" b="1" dirty="0">
                <a:latin typeface="+mn-lt"/>
              </a:rPr>
              <a:t>3,4 x 10^38 </a:t>
            </a:r>
            <a:r>
              <a:rPr lang="pt-BR" sz="2000" dirty="0">
                <a:latin typeface="+mn-lt"/>
              </a:rPr>
              <a:t>endereços.</a:t>
            </a:r>
          </a:p>
          <a:p>
            <a:pPr eaLnBrk="1" hangingPunct="1">
              <a:spcBef>
                <a:spcPts val="1200"/>
              </a:spcBef>
              <a:spcAft>
                <a:spcPts val="200"/>
              </a:spcAft>
            </a:pPr>
            <a:r>
              <a:rPr lang="pt-BR" altLang="pt-BR" sz="2000" dirty="0">
                <a:latin typeface="+mn-lt"/>
              </a:rPr>
              <a:t>Agora além de números de 0 a 9 temos as letras hexadecimais A (10), B(11), C (12) .... F(15). </a:t>
            </a: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A8C663CB-EAFF-4CAA-B2AD-C38910DF30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4128" y="4155710"/>
            <a:ext cx="7355603" cy="1190069"/>
          </a:xfrm>
          <a:prstGeom prst="rect">
            <a:avLst/>
          </a:prstGeom>
          <a:solidFill>
            <a:srgbClr val="FAFBF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spAutoFit/>
          </a:bodyPr>
          <a:lstStyle>
            <a:lvl1pPr marL="91440" indent="-9144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265176" indent="-13716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448056" indent="-13716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594360" indent="-13716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777240" indent="-13716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914400" indent="-13716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1060704" indent="-13716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1216152" indent="-13716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1362456" indent="-13716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ts val="1200"/>
              </a:spcBef>
              <a:spcAft>
                <a:spcPts val="200"/>
              </a:spcAft>
            </a:pPr>
            <a:r>
              <a:rPr lang="pt-BR" altLang="pt-BR" sz="2000" dirty="0">
                <a:latin typeface="+mn-lt"/>
              </a:rPr>
              <a:t>O IPv6 é mais complicado, mas</a:t>
            </a:r>
            <a:r>
              <a:rPr lang="pt-BR" sz="2000" dirty="0">
                <a:latin typeface="+mn-lt"/>
              </a:rPr>
              <a:t> </a:t>
            </a:r>
            <a:r>
              <a:rPr lang="pt-BR" sz="2000" b="1" dirty="0">
                <a:latin typeface="+mn-lt"/>
              </a:rPr>
              <a:t>16 bits</a:t>
            </a:r>
            <a:r>
              <a:rPr lang="pt-BR" sz="2000" dirty="0">
                <a:latin typeface="+mn-lt"/>
              </a:rPr>
              <a:t>, podem ser simplificados, assim:</a:t>
            </a:r>
          </a:p>
          <a:p>
            <a:pPr eaLnBrk="1" hangingPunct="1">
              <a:spcBef>
                <a:spcPts val="1200"/>
              </a:spcBef>
              <a:spcAft>
                <a:spcPts val="200"/>
              </a:spcAft>
            </a:pPr>
            <a:r>
              <a:rPr lang="pt-BR" sz="2000" dirty="0">
                <a:latin typeface="+mn-lt"/>
              </a:rPr>
              <a:t>2001:0BAA:0000:0000:0000:24D2:12AB:98BC é igual a</a:t>
            </a:r>
          </a:p>
          <a:p>
            <a:pPr eaLnBrk="1" hangingPunct="1">
              <a:spcBef>
                <a:spcPts val="1200"/>
              </a:spcBef>
              <a:spcAft>
                <a:spcPts val="200"/>
              </a:spcAft>
            </a:pPr>
            <a:r>
              <a:rPr lang="pt-BR" sz="2000" dirty="0">
                <a:latin typeface="+mn-lt"/>
              </a:rPr>
              <a:t>2001:BAA:0:0:0:24D2:12AB:98BC (zeros omitidos)</a:t>
            </a:r>
          </a:p>
        </p:txBody>
      </p:sp>
    </p:spTree>
    <p:extLst>
      <p:ext uri="{BB962C8B-B14F-4D97-AF65-F5344CB8AC3E}">
        <p14:creationId xmlns:p14="http://schemas.microsoft.com/office/powerpoint/2010/main" val="31748940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UMA OLHADA NO SEU ENDEREÇO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8609" y="2084832"/>
            <a:ext cx="7975847" cy="3503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6246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02F312-67AD-4D82-AB78-EE7C311C1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BR" sz="3150" dirty="0"/>
              <a:t>HTML – dados e estruturas estáticos</a:t>
            </a:r>
          </a:p>
        </p:txBody>
      </p:sp>
      <p:sp>
        <p:nvSpPr>
          <p:cNvPr id="23555" name="Espaço Reservado para Conteúdo 2">
            <a:extLst>
              <a:ext uri="{FF2B5EF4-FFF2-40B4-BE49-F238E27FC236}">
                <a16:creationId xmlns:a16="http://schemas.microsoft.com/office/drawing/2014/main" id="{ED41DE3C-5D42-4693-AE7A-C074A5F6F9E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062162" y="1719264"/>
            <a:ext cx="8067675" cy="577850"/>
          </a:xfrm>
        </p:spPr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/>
              <a:t>https://www.w3schools.com/html/_elements</a:t>
            </a:r>
          </a:p>
        </p:txBody>
      </p:sp>
      <p:pic>
        <p:nvPicPr>
          <p:cNvPr id="23556" name="Imagem 4">
            <a:extLst>
              <a:ext uri="{FF2B5EF4-FFF2-40B4-BE49-F238E27FC236}">
                <a16:creationId xmlns:a16="http://schemas.microsoft.com/office/drawing/2014/main" id="{50157CD8-2E45-476D-A59D-34960448DC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6351" y="2297114"/>
            <a:ext cx="6080125" cy="198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Imagem 6">
            <a:extLst>
              <a:ext uri="{FF2B5EF4-FFF2-40B4-BE49-F238E27FC236}">
                <a16:creationId xmlns:a16="http://schemas.microsoft.com/office/drawing/2014/main" id="{2489FA0B-C16A-46F8-8CC8-BF0D49D053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6350" y="4271964"/>
            <a:ext cx="7075488" cy="182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02F312-67AD-4D82-AB78-EE7C311C1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BR" sz="3150" dirty="0" err="1"/>
              <a:t>Html</a:t>
            </a:r>
            <a:r>
              <a:rPr lang="pt-BR" sz="3150" dirty="0"/>
              <a:t> – estruturas dinâmicas nas páginas</a:t>
            </a:r>
          </a:p>
        </p:txBody>
      </p:sp>
      <p:sp>
        <p:nvSpPr>
          <p:cNvPr id="24579" name="Espaço Reservado para Conteúdo 2">
            <a:extLst>
              <a:ext uri="{FF2B5EF4-FFF2-40B4-BE49-F238E27FC236}">
                <a16:creationId xmlns:a16="http://schemas.microsoft.com/office/drawing/2014/main" id="{6BFCB564-B12C-4F0B-B5CC-08F4175597B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143125" y="1703389"/>
            <a:ext cx="8067675" cy="579437"/>
          </a:xfrm>
        </p:spPr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/>
              <a:t>https://www.w3schools.com/html/html_scripts.asp</a:t>
            </a:r>
          </a:p>
        </p:txBody>
      </p:sp>
      <p:pic>
        <p:nvPicPr>
          <p:cNvPr id="24580" name="Imagem 3">
            <a:extLst>
              <a:ext uri="{FF2B5EF4-FFF2-40B4-BE49-F238E27FC236}">
                <a16:creationId xmlns:a16="http://schemas.microsoft.com/office/drawing/2014/main" id="{43B0CA81-B324-4436-9C0E-43023191FE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789363"/>
            <a:ext cx="7848600" cy="210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Imagem 5">
            <a:extLst>
              <a:ext uri="{FF2B5EF4-FFF2-40B4-BE49-F238E27FC236}">
                <a16:creationId xmlns:a16="http://schemas.microsoft.com/office/drawing/2014/main" id="{C4EB6ABE-9392-4C4E-B836-81E9F26A9A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6963" y="2282826"/>
            <a:ext cx="5649912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02F312-67AD-4D82-AB78-EE7C311C1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BR" sz="3150" dirty="0"/>
              <a:t>Dados e </a:t>
            </a:r>
            <a:r>
              <a:rPr lang="pt-BR" sz="3150" dirty="0" err="1"/>
              <a:t>semi-estruturas</a:t>
            </a:r>
            <a:r>
              <a:rPr lang="pt-BR" sz="3150" dirty="0"/>
              <a:t> HTML</a:t>
            </a:r>
          </a:p>
        </p:txBody>
      </p:sp>
      <p:sp>
        <p:nvSpPr>
          <p:cNvPr id="25603" name="Espaço Reservado para Conteúdo 2">
            <a:extLst>
              <a:ext uri="{FF2B5EF4-FFF2-40B4-BE49-F238E27FC236}">
                <a16:creationId xmlns:a16="http://schemas.microsoft.com/office/drawing/2014/main" id="{0BA82DA3-D5DA-4288-9511-5AA5B92B177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062162" y="1795113"/>
            <a:ext cx="8067675" cy="579438"/>
          </a:xfrm>
        </p:spPr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500" dirty="0"/>
              <a:t>https://www.w3schools.com/html/tryit.asp?filename=tryhtml5_section</a:t>
            </a:r>
          </a:p>
        </p:txBody>
      </p:sp>
      <p:pic>
        <p:nvPicPr>
          <p:cNvPr id="25604" name="Imagem 4">
            <a:extLst>
              <a:ext uri="{FF2B5EF4-FFF2-40B4-BE49-F238E27FC236}">
                <a16:creationId xmlns:a16="http://schemas.microsoft.com/office/drawing/2014/main" id="{A2E3644F-5674-49BC-92DA-6D5AB1CDBB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1" y="2217739"/>
            <a:ext cx="6022975" cy="242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Imagem 5">
            <a:extLst>
              <a:ext uri="{FF2B5EF4-FFF2-40B4-BE49-F238E27FC236}">
                <a16:creationId xmlns:a16="http://schemas.microsoft.com/office/drawing/2014/main" id="{B683443B-977F-46EF-9636-1B9DF3CA8B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326" y="4092576"/>
            <a:ext cx="5495925" cy="190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02F312-67AD-4D82-AB78-EE7C311C1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BR" sz="3150" dirty="0"/>
              <a:t>XML – Usado para descrever a “Semântica” dos dados</a:t>
            </a:r>
          </a:p>
        </p:txBody>
      </p:sp>
      <p:sp>
        <p:nvSpPr>
          <p:cNvPr id="26627" name="Espaço Reservado para Conteúdo 2">
            <a:extLst>
              <a:ext uri="{FF2B5EF4-FFF2-40B4-BE49-F238E27FC236}">
                <a16:creationId xmlns:a16="http://schemas.microsoft.com/office/drawing/2014/main" id="{C2E4A2C0-8257-4E36-9879-F38D29C7CF2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209801" y="2057400"/>
            <a:ext cx="8067675" cy="579438"/>
          </a:xfrm>
        </p:spPr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/>
              <a:t>https://www.w3schools.com/xml/xml_rdf.asp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E51F8F9B-2442-4987-97FF-23AF1353DB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4128" y="2474127"/>
            <a:ext cx="8639790" cy="3075938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82B8A864-3082-495C-9B94-96F6B013D5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4128" y="4109022"/>
            <a:ext cx="4650800" cy="2044594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AF0DE662-99C0-4E5F-89FE-DE802B417F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0945" y="4005207"/>
            <a:ext cx="4091924" cy="2267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27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586267-95D9-4AC2-8425-EDFE21B517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Sintaxe correta em XML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89D175CD-5BF9-4848-8ECC-F65C825B5016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024128" y="1735693"/>
            <a:ext cx="8467126" cy="69827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fontAlgn="base"/>
            <a:r>
              <a:rPr lang="pt-PT" altLang="pt-BR" sz="2000" dirty="0"/>
              <a:t>Um documento XML com sintaxe correta é chamado de "Bem Formado". </a:t>
            </a:r>
          </a:p>
          <a:p>
            <a:pPr fontAlgn="base"/>
            <a:r>
              <a:rPr lang="pt-PT" altLang="pt-BR" sz="2000" dirty="0"/>
              <a:t>Um documento XML validado em relação a um DTD é "Bem Formado" e "Válido". 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206954DC-810E-489C-A921-12BD5BE8AE28}"/>
              </a:ext>
            </a:extLst>
          </p:cNvPr>
          <p:cNvSpPr/>
          <p:nvPr/>
        </p:nvSpPr>
        <p:spPr>
          <a:xfrm>
            <a:off x="1244706" y="2589674"/>
            <a:ext cx="44017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https://www.w3schools.com/xml/xml_dtd.asp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A50E73EC-C917-422C-9166-58F4A8FA90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4128" y="3114708"/>
            <a:ext cx="4263489" cy="3394166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E10E0570-506B-4822-8C4A-A1CB221752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0753" y="3777722"/>
            <a:ext cx="4823052" cy="1528922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390E199D-749D-48D7-99A5-EE4982CB7B41}"/>
              </a:ext>
            </a:extLst>
          </p:cNvPr>
          <p:cNvSpPr txBox="1"/>
          <p:nvPr/>
        </p:nvSpPr>
        <p:spPr>
          <a:xfrm>
            <a:off x="6771861" y="2774340"/>
            <a:ext cx="31281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DTD – </a:t>
            </a:r>
            <a:r>
              <a:rPr lang="pt-BR" dirty="0" err="1"/>
              <a:t>Document</a:t>
            </a:r>
            <a:r>
              <a:rPr lang="pt-BR" dirty="0"/>
              <a:t> </a:t>
            </a:r>
            <a:r>
              <a:rPr lang="pt-BR" dirty="0" err="1"/>
              <a:t>Type</a:t>
            </a:r>
            <a:r>
              <a:rPr lang="pt-BR" dirty="0"/>
              <a:t> </a:t>
            </a:r>
            <a:r>
              <a:rPr lang="pt-BR" dirty="0" err="1"/>
              <a:t>Definition</a:t>
            </a:r>
            <a:endParaRPr lang="pt-BR" dirty="0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E965EC4F-45BE-4AB6-B964-A0D9F9791B37}"/>
              </a:ext>
            </a:extLst>
          </p:cNvPr>
          <p:cNvSpPr txBox="1"/>
          <p:nvPr/>
        </p:nvSpPr>
        <p:spPr>
          <a:xfrm>
            <a:off x="5777948" y="5645426"/>
            <a:ext cx="53909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XML não precisa de DTD, e sim de estrutura “semântica”.</a:t>
            </a:r>
          </a:p>
        </p:txBody>
      </p:sp>
    </p:spTree>
    <p:extLst>
      <p:ext uri="{BB962C8B-B14F-4D97-AF65-F5344CB8AC3E}">
        <p14:creationId xmlns:p14="http://schemas.microsoft.com/office/powerpoint/2010/main" val="1889934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02F312-67AD-4D82-AB78-EE7C311C1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BR" sz="3150" dirty="0"/>
              <a:t>RDF – Um framework para descrição de recursos</a:t>
            </a:r>
          </a:p>
        </p:txBody>
      </p:sp>
      <p:sp>
        <p:nvSpPr>
          <p:cNvPr id="26627" name="Espaço Reservado para Conteúdo 2">
            <a:extLst>
              <a:ext uri="{FF2B5EF4-FFF2-40B4-BE49-F238E27FC236}">
                <a16:creationId xmlns:a16="http://schemas.microsoft.com/office/drawing/2014/main" id="{C2E4A2C0-8257-4E36-9879-F38D29C7CF2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850326" y="1686339"/>
            <a:ext cx="8067675" cy="579438"/>
          </a:xfrm>
        </p:spPr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/>
              <a:t>https://www.w3schools.com/xml/xml_rdf.asp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7117CE4F-89EB-4D9F-9CC0-8E9D82C941C1}"/>
              </a:ext>
            </a:extLst>
          </p:cNvPr>
          <p:cNvSpPr/>
          <p:nvPr/>
        </p:nvSpPr>
        <p:spPr>
          <a:xfrm>
            <a:off x="1147977" y="2084832"/>
            <a:ext cx="919369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Um </a:t>
            </a:r>
            <a:r>
              <a:rPr lang="pt-BR" b="1" dirty="0"/>
              <a:t>recurso</a:t>
            </a:r>
            <a:r>
              <a:rPr lang="pt-BR" dirty="0"/>
              <a:t> é algo que tenha uma URI, como "https://www.w3schools.com/</a:t>
            </a:r>
            <a:r>
              <a:rPr lang="pt-BR" dirty="0" err="1"/>
              <a:t>rdf</a:t>
            </a:r>
            <a:r>
              <a:rPr lang="pt-BR" dirty="0"/>
              <a:t>"</a:t>
            </a:r>
          </a:p>
          <a:p>
            <a:r>
              <a:rPr lang="pt-BR" dirty="0"/>
              <a:t>Uma </a:t>
            </a:r>
            <a:r>
              <a:rPr lang="pt-BR" b="1" dirty="0"/>
              <a:t>propriedade</a:t>
            </a:r>
            <a:r>
              <a:rPr lang="pt-BR" dirty="0"/>
              <a:t> é um  nome de recurso, como "autor" ou "página inicial“. </a:t>
            </a:r>
          </a:p>
          <a:p>
            <a:r>
              <a:rPr lang="pt-BR" dirty="0"/>
              <a:t>Um </a:t>
            </a:r>
            <a:r>
              <a:rPr lang="pt-BR" b="1" dirty="0"/>
              <a:t>valor</a:t>
            </a:r>
            <a:r>
              <a:rPr lang="pt-BR" dirty="0"/>
              <a:t> de propriedade é algo atribuído a propriedade, como "Jan </a:t>
            </a:r>
            <a:r>
              <a:rPr lang="pt-BR" dirty="0" err="1"/>
              <a:t>Egil</a:t>
            </a:r>
            <a:r>
              <a:rPr lang="pt-BR" dirty="0"/>
              <a:t> </a:t>
            </a:r>
            <a:r>
              <a:rPr lang="pt-BR" dirty="0" err="1"/>
              <a:t>Refsnes</a:t>
            </a:r>
            <a:r>
              <a:rPr lang="pt-BR" dirty="0"/>
              <a:t>" ou “azul“. 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0452A192-C016-4682-B1B9-F049C37399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451" y="3008162"/>
            <a:ext cx="5321675" cy="2451703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B6DD5ECE-BF02-4EC8-B2F9-2205E21D9A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2728" y="5185759"/>
            <a:ext cx="4406021" cy="470438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D885806A-C71C-4333-932A-AB9781BA64B2}"/>
              </a:ext>
            </a:extLst>
          </p:cNvPr>
          <p:cNvSpPr txBox="1"/>
          <p:nvPr/>
        </p:nvSpPr>
        <p:spPr>
          <a:xfrm>
            <a:off x="7103165" y="3185955"/>
            <a:ext cx="3633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Relação: Sujeito – predicado - objeto</a:t>
            </a:r>
          </a:p>
        </p:txBody>
      </p:sp>
      <p:cxnSp>
        <p:nvCxnSpPr>
          <p:cNvPr id="8" name="Conector de Seta Reta 7">
            <a:extLst>
              <a:ext uri="{FF2B5EF4-FFF2-40B4-BE49-F238E27FC236}">
                <a16:creationId xmlns:a16="http://schemas.microsoft.com/office/drawing/2014/main" id="{BF2616A5-30B5-458B-9B27-2C29B2964A39}"/>
              </a:ext>
            </a:extLst>
          </p:cNvPr>
          <p:cNvCxnSpPr>
            <a:cxnSpLocks/>
          </p:cNvCxnSpPr>
          <p:nvPr/>
        </p:nvCxnSpPr>
        <p:spPr>
          <a:xfrm flipH="1">
            <a:off x="1948070" y="3429000"/>
            <a:ext cx="6294782" cy="11247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Conector de Seta Reta 10">
            <a:extLst>
              <a:ext uri="{FF2B5EF4-FFF2-40B4-BE49-F238E27FC236}">
                <a16:creationId xmlns:a16="http://schemas.microsoft.com/office/drawing/2014/main" id="{4DEE1085-57CD-4F99-A019-266DC919A944}"/>
              </a:ext>
            </a:extLst>
          </p:cNvPr>
          <p:cNvCxnSpPr/>
          <p:nvPr/>
        </p:nvCxnSpPr>
        <p:spPr>
          <a:xfrm flipH="1">
            <a:off x="4015409" y="3429000"/>
            <a:ext cx="5327374" cy="9309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de Seta Reta 12">
            <a:extLst>
              <a:ext uri="{FF2B5EF4-FFF2-40B4-BE49-F238E27FC236}">
                <a16:creationId xmlns:a16="http://schemas.microsoft.com/office/drawing/2014/main" id="{8FF8DB21-35EC-4130-82A2-57D3F3D28A48}"/>
              </a:ext>
            </a:extLst>
          </p:cNvPr>
          <p:cNvCxnSpPr>
            <a:cxnSpLocks/>
          </p:cNvCxnSpPr>
          <p:nvPr/>
        </p:nvCxnSpPr>
        <p:spPr>
          <a:xfrm flipH="1">
            <a:off x="3207026" y="3429000"/>
            <a:ext cx="7134649" cy="93096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02F312-67AD-4D82-AB78-EE7C311C1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BR" sz="3150" dirty="0"/>
              <a:t>RDF – um exemplo em DC</a:t>
            </a:r>
          </a:p>
        </p:txBody>
      </p:sp>
      <p:sp>
        <p:nvSpPr>
          <p:cNvPr id="26627" name="Espaço Reservado para Conteúdo 2">
            <a:extLst>
              <a:ext uri="{FF2B5EF4-FFF2-40B4-BE49-F238E27FC236}">
                <a16:creationId xmlns:a16="http://schemas.microsoft.com/office/drawing/2014/main" id="{C2E4A2C0-8257-4E36-9879-F38D29C7CF2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209801" y="2057400"/>
            <a:ext cx="8067675" cy="579438"/>
          </a:xfrm>
        </p:spPr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/>
              <a:t>https://www.w3schools.com/xml/xml_rdf.asp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6D393509-9B00-485E-8086-68E00A358D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095" y="2529993"/>
            <a:ext cx="6675636" cy="3158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2485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>
            <a:extLst>
              <a:ext uri="{FF2B5EF4-FFF2-40B4-BE49-F238E27FC236}">
                <a16:creationId xmlns:a16="http://schemas.microsoft.com/office/drawing/2014/main" id="{501086FE-C00B-4153-8A06-8F23BA10D31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0" y="304800"/>
            <a:ext cx="8458200" cy="1143000"/>
          </a:xfrm>
        </p:spPr>
        <p:txBody>
          <a:bodyPr/>
          <a:lstStyle/>
          <a:p>
            <a:r>
              <a:rPr lang="pt-BR" altLang="pt-BR" sz="3400" dirty="0"/>
              <a:t>4.4.2. A camada de Rede</a:t>
            </a:r>
            <a:endParaRPr lang="pt-BR" altLang="pt-BR" dirty="0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BD1A6E34-5022-4286-9D62-25EB877DA0D6}"/>
              </a:ext>
            </a:extLst>
          </p:cNvPr>
          <p:cNvSpPr txBox="1">
            <a:spLocks noGrp="1" noChangeArrowheads="1"/>
          </p:cNvSpPr>
          <p:nvPr>
            <p:ph sz="half" idx="1"/>
          </p:nvPr>
        </p:nvSpPr>
        <p:spPr>
          <a:xfrm>
            <a:off x="2286000" y="1589089"/>
            <a:ext cx="4002088" cy="4530725"/>
          </a:xfrm>
        </p:spPr>
        <p:txBody>
          <a:bodyPr vert="horz" lIns="68580" tIns="34290" rIns="68580" bIns="34290" rtlCol="0">
            <a:normAutofit fontScale="85000" lnSpcReduction="20000"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03610" indent="-205979" defTabSz="685800">
              <a:spcBef>
                <a:spcPts val="750"/>
              </a:spcBef>
              <a:defRPr/>
            </a:pPr>
            <a:r>
              <a:rPr lang="pt-PT" altLang="en-US" sz="2400" dirty="0">
                <a:solidFill>
                  <a:srgbClr val="202124"/>
                </a:solidFill>
                <a:latin typeface="Google Sans"/>
              </a:rPr>
              <a:t>segmento de transporte do envio ao </a:t>
            </a:r>
            <a:r>
              <a:rPr lang="pt-PT" altLang="en-US" sz="2400" dirty="0" err="1">
                <a:solidFill>
                  <a:srgbClr val="202124"/>
                </a:solidFill>
                <a:latin typeface="Google Sans"/>
              </a:rPr>
              <a:t>host</a:t>
            </a:r>
            <a:r>
              <a:rPr lang="pt-PT" altLang="en-US" sz="2400" dirty="0">
                <a:solidFill>
                  <a:srgbClr val="202124"/>
                </a:solidFill>
                <a:latin typeface="Google Sans"/>
              </a:rPr>
              <a:t> de </a:t>
            </a:r>
            <a:r>
              <a:rPr lang="pt-PT" altLang="en-US" sz="2400" dirty="0" err="1">
                <a:solidFill>
                  <a:srgbClr val="202124"/>
                </a:solidFill>
                <a:latin typeface="Google Sans"/>
              </a:rPr>
              <a:t>rec</a:t>
            </a:r>
            <a:r>
              <a:rPr lang="pt-BR" altLang="en-US" sz="2400" dirty="0" err="1">
                <a:solidFill>
                  <a:srgbClr val="202124"/>
                </a:solidFill>
                <a:latin typeface="Google Sans"/>
              </a:rPr>
              <a:t>epção</a:t>
            </a:r>
            <a:r>
              <a:rPr lang="en-US" altLang="en-US" sz="2250" dirty="0">
                <a:solidFill>
                  <a:prstClr val="black"/>
                </a:solidFill>
                <a:latin typeface="Calibri" panose="020F0502020204030204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</a:p>
          <a:p>
            <a:pPr marL="521494" lvl="1" indent="-166688" defTabSz="685800">
              <a:spcBef>
                <a:spcPts val="450"/>
              </a:spcBef>
              <a:buClr>
                <a:srgbClr val="0000A3"/>
              </a:buClr>
              <a:defRPr/>
            </a:pPr>
            <a:r>
              <a:rPr lang="en-US" altLang="en-US" sz="1950" dirty="0" err="1">
                <a:solidFill>
                  <a:srgbClr val="0013A3"/>
                </a:solidFill>
                <a:latin typeface="Calibri" panose="020F0502020204030204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endereços</a:t>
            </a:r>
            <a:r>
              <a:rPr lang="en-US" altLang="en-US" sz="1950" dirty="0">
                <a:solidFill>
                  <a:srgbClr val="0013A3"/>
                </a:solidFill>
                <a:latin typeface="Calibri" panose="020F0502020204030204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: </a:t>
            </a:r>
            <a:r>
              <a:rPr lang="pt-PT" altLang="en-US" sz="2000" dirty="0">
                <a:solidFill>
                  <a:srgbClr val="202124"/>
                </a:solidFill>
                <a:latin typeface="Google Sans"/>
              </a:rPr>
              <a:t>encapsula segmentos em </a:t>
            </a:r>
            <a:r>
              <a:rPr lang="pt-PT" altLang="en-US" sz="2000" dirty="0" err="1">
                <a:solidFill>
                  <a:srgbClr val="202124"/>
                </a:solidFill>
                <a:latin typeface="Google Sans"/>
              </a:rPr>
              <a:t>datagramas</a:t>
            </a:r>
            <a:r>
              <a:rPr lang="pt-PT" altLang="en-US" sz="2000" dirty="0">
                <a:solidFill>
                  <a:srgbClr val="202124"/>
                </a:solidFill>
                <a:latin typeface="Google Sans"/>
              </a:rPr>
              <a:t>, passa para a camada de link</a:t>
            </a:r>
            <a:r>
              <a:rPr lang="en-US" altLang="en-US" sz="700" dirty="0"/>
              <a:t> </a:t>
            </a:r>
            <a:endParaRPr lang="en-US" altLang="en-US" sz="1950" dirty="0">
              <a:solidFill>
                <a:prstClr val="black"/>
              </a:solidFill>
              <a:latin typeface="Calibri" panose="020F0502020204030204"/>
              <a:ea typeface="ＭＳ Ｐゴシック" panose="020B0600070205080204" pitchFamily="34" charset="-128"/>
            </a:endParaRPr>
          </a:p>
          <a:p>
            <a:pPr marL="521494" lvl="1" indent="-166688" defTabSz="685800">
              <a:spcBef>
                <a:spcPts val="450"/>
              </a:spcBef>
              <a:buClr>
                <a:srgbClr val="0000A3"/>
              </a:buClr>
              <a:defRPr/>
            </a:pPr>
            <a:r>
              <a:rPr lang="en-US" altLang="en-US" sz="1950" dirty="0" err="1">
                <a:solidFill>
                  <a:srgbClr val="0013A3"/>
                </a:solidFill>
                <a:latin typeface="Calibri" panose="020F0502020204030204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destinatário</a:t>
            </a:r>
            <a:r>
              <a:rPr lang="en-US" altLang="en-US" sz="1950" dirty="0">
                <a:solidFill>
                  <a:srgbClr val="0013A3"/>
                </a:solidFill>
                <a:latin typeface="Calibri" panose="020F0502020204030204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: </a:t>
            </a:r>
            <a:r>
              <a:rPr lang="pt-PT" altLang="en-US" sz="2100" dirty="0">
                <a:solidFill>
                  <a:srgbClr val="202124"/>
                </a:solidFill>
                <a:latin typeface="Google Sans"/>
              </a:rPr>
              <a:t>entrega segmentos para o protocolo de camada de transporte</a:t>
            </a:r>
            <a:r>
              <a:rPr lang="en-US" altLang="en-US" sz="800" dirty="0"/>
              <a:t> </a:t>
            </a:r>
            <a:endParaRPr lang="en-US" altLang="en-US" sz="1800" dirty="0"/>
          </a:p>
          <a:p>
            <a:pPr marL="303610" indent="-205979" defTabSz="685800">
              <a:spcBef>
                <a:spcPts val="750"/>
              </a:spcBef>
              <a:defRPr/>
            </a:pPr>
            <a:r>
              <a:rPr lang="en-US" altLang="en-US" sz="2100" dirty="0" err="1">
                <a:solidFill>
                  <a:prstClr val="black"/>
                </a:solidFill>
                <a:latin typeface="Calibri" panose="020F0502020204030204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Protocolo</a:t>
            </a:r>
            <a:r>
              <a:rPr lang="en-US" altLang="en-US" sz="2100" dirty="0">
                <a:solidFill>
                  <a:prstClr val="black"/>
                </a:solidFill>
                <a:latin typeface="Calibri" panose="020F0502020204030204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US" altLang="en-US" sz="2100" dirty="0" err="1">
                <a:solidFill>
                  <a:prstClr val="black"/>
                </a:solidFill>
                <a:latin typeface="Calibri" panose="020F0502020204030204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na</a:t>
            </a:r>
            <a:r>
              <a:rPr lang="en-US" altLang="en-US" sz="2100" dirty="0">
                <a:solidFill>
                  <a:prstClr val="black"/>
                </a:solidFill>
                <a:latin typeface="Calibri" panose="020F0502020204030204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US" altLang="en-US" sz="2100" dirty="0" err="1">
                <a:solidFill>
                  <a:prstClr val="black"/>
                </a:solidFill>
                <a:latin typeface="Calibri" panose="020F0502020204030204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camada</a:t>
            </a:r>
            <a:r>
              <a:rPr lang="en-US" altLang="en-US" sz="2100" dirty="0">
                <a:solidFill>
                  <a:prstClr val="black"/>
                </a:solidFill>
                <a:latin typeface="Calibri" panose="020F0502020204030204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rede </a:t>
            </a:r>
            <a:r>
              <a:rPr lang="en-US" altLang="en-US" sz="2100" dirty="0" err="1">
                <a:solidFill>
                  <a:prstClr val="black"/>
                </a:solidFill>
                <a:latin typeface="Calibri" panose="020F0502020204030204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em</a:t>
            </a:r>
            <a:r>
              <a:rPr lang="en-US" altLang="en-US" sz="2100" dirty="0">
                <a:solidFill>
                  <a:prstClr val="black"/>
                </a:solidFill>
                <a:latin typeface="Calibri" panose="020F0502020204030204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US" altLang="en-US" sz="2100" i="1" dirty="0" err="1">
                <a:solidFill>
                  <a:srgbClr val="000099"/>
                </a:solidFill>
                <a:latin typeface="Calibri" panose="020F0502020204030204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cada</a:t>
            </a:r>
            <a:r>
              <a:rPr lang="en-US" altLang="en-US" sz="2100" i="1" dirty="0">
                <a:solidFill>
                  <a:srgbClr val="000099"/>
                </a:solidFill>
                <a:latin typeface="Calibri" panose="020F0502020204030204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  <a:r>
              <a:rPr lang="en-US" altLang="en-US" sz="2100" i="1" dirty="0" err="1">
                <a:solidFill>
                  <a:srgbClr val="000099"/>
                </a:solidFill>
                <a:latin typeface="Calibri" panose="020F0502020204030204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dispositivo</a:t>
            </a:r>
            <a:r>
              <a:rPr lang="en-US" altLang="en-US" sz="2100" i="1" dirty="0">
                <a:solidFill>
                  <a:srgbClr val="000099"/>
                </a:solidFill>
                <a:latin typeface="Calibri" panose="020F0502020204030204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de Internet</a:t>
            </a:r>
            <a:r>
              <a:rPr lang="en-US" altLang="en-US" sz="2100" dirty="0">
                <a:solidFill>
                  <a:prstClr val="black"/>
                </a:solidFill>
                <a:latin typeface="Calibri" panose="020F0502020204030204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: hosts, </a:t>
            </a:r>
            <a:r>
              <a:rPr lang="en-US" altLang="en-US" sz="2100" dirty="0" err="1">
                <a:solidFill>
                  <a:prstClr val="black"/>
                </a:solidFill>
                <a:latin typeface="Calibri" panose="020F0502020204030204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roteadores</a:t>
            </a:r>
            <a:endParaRPr lang="en-US" altLang="en-US" sz="2100" dirty="0">
              <a:solidFill>
                <a:prstClr val="black"/>
              </a:solidFill>
              <a:latin typeface="Calibri" panose="020F0502020204030204"/>
              <a:ea typeface="ＭＳ Ｐゴシック" panose="020B0600070205080204" pitchFamily="34" charset="-128"/>
              <a:cs typeface="ＭＳ Ｐゴシック" panose="020B0600070205080204" pitchFamily="34" charset="-128"/>
            </a:endParaRPr>
          </a:p>
          <a:p>
            <a:pPr marL="303610" indent="-205979" defTabSz="685800">
              <a:spcBef>
                <a:spcPts val="750"/>
              </a:spcBef>
              <a:defRPr/>
            </a:pPr>
            <a:r>
              <a:rPr lang="en-US" altLang="en-US" sz="2100" dirty="0" err="1">
                <a:solidFill>
                  <a:srgbClr val="C00000"/>
                </a:solidFill>
                <a:latin typeface="Calibri" panose="020F0502020204030204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roteadores</a:t>
            </a:r>
            <a:r>
              <a:rPr lang="en-US" altLang="en-US" sz="2100" dirty="0">
                <a:solidFill>
                  <a:prstClr val="black"/>
                </a:solidFill>
                <a:latin typeface="Calibri" panose="020F0502020204030204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:</a:t>
            </a:r>
          </a:p>
          <a:p>
            <a:pPr marL="303610" indent="-205979" defTabSz="685800">
              <a:spcBef>
                <a:spcPts val="750"/>
              </a:spcBef>
              <a:defRPr/>
            </a:pPr>
            <a:r>
              <a:rPr lang="pt-PT" altLang="en-US" sz="2100" dirty="0">
                <a:solidFill>
                  <a:srgbClr val="202124"/>
                </a:solidFill>
                <a:latin typeface="Google Sans"/>
              </a:rPr>
              <a:t>examina os campos de cabe</a:t>
            </a:r>
            <a:r>
              <a:rPr lang="pt-PT" altLang="en-US" sz="2100" dirty="0">
                <a:solidFill>
                  <a:srgbClr val="202124"/>
                </a:solidFill>
              </a:rPr>
              <a:t>ç</a:t>
            </a:r>
            <a:r>
              <a:rPr lang="pt-PT" altLang="en-US" sz="2100" dirty="0">
                <a:solidFill>
                  <a:srgbClr val="202124"/>
                </a:solidFill>
                <a:latin typeface="Google Sans"/>
              </a:rPr>
              <a:t>alho *</a:t>
            </a:r>
            <a:r>
              <a:rPr lang="pt-PT" altLang="en-US" sz="2100" dirty="0" err="1">
                <a:solidFill>
                  <a:srgbClr val="202124"/>
                </a:solidFill>
                <a:latin typeface="Google Sans"/>
              </a:rPr>
              <a:t>header</a:t>
            </a:r>
            <a:r>
              <a:rPr lang="pt-PT" altLang="en-US" sz="2100" dirty="0">
                <a:solidFill>
                  <a:srgbClr val="202124"/>
                </a:solidFill>
                <a:latin typeface="Google Sans"/>
              </a:rPr>
              <a:t> em todos os </a:t>
            </a:r>
            <a:r>
              <a:rPr lang="pt-PT" altLang="en-US" sz="2100" dirty="0" err="1">
                <a:solidFill>
                  <a:srgbClr val="202124"/>
                </a:solidFill>
                <a:latin typeface="Google Sans"/>
              </a:rPr>
              <a:t>datagramas</a:t>
            </a:r>
            <a:r>
              <a:rPr lang="pt-PT" altLang="en-US" sz="2100" dirty="0">
                <a:solidFill>
                  <a:srgbClr val="202124"/>
                </a:solidFill>
                <a:latin typeface="Google Sans"/>
              </a:rPr>
              <a:t> IP que passam por ele</a:t>
            </a:r>
            <a:r>
              <a:rPr lang="en-US" altLang="en-US" sz="800" dirty="0"/>
              <a:t> </a:t>
            </a:r>
            <a:endParaRPr lang="en-US" altLang="en-US" sz="1800" dirty="0"/>
          </a:p>
          <a:p>
            <a:pPr marL="303610" indent="-205979" defTabSz="685800">
              <a:spcBef>
                <a:spcPts val="750"/>
              </a:spcBef>
              <a:defRPr/>
            </a:pPr>
            <a:r>
              <a:rPr lang="pt-PT" altLang="en-US" sz="2100" dirty="0">
                <a:solidFill>
                  <a:srgbClr val="202124"/>
                </a:solidFill>
                <a:latin typeface="Google Sans"/>
              </a:rPr>
              <a:t>move </a:t>
            </a:r>
            <a:r>
              <a:rPr lang="pt-PT" altLang="en-US" sz="2100" dirty="0" err="1">
                <a:solidFill>
                  <a:srgbClr val="202124"/>
                </a:solidFill>
                <a:latin typeface="Google Sans"/>
              </a:rPr>
              <a:t>datagramas</a:t>
            </a:r>
            <a:r>
              <a:rPr lang="pt-PT" altLang="en-US" sz="2100" dirty="0">
                <a:solidFill>
                  <a:srgbClr val="202124"/>
                </a:solidFill>
                <a:latin typeface="Google Sans"/>
              </a:rPr>
              <a:t> das portas de entrada para portas de sa</a:t>
            </a:r>
            <a:r>
              <a:rPr lang="pt-PT" altLang="en-US" sz="2100" dirty="0">
                <a:solidFill>
                  <a:srgbClr val="202124"/>
                </a:solidFill>
              </a:rPr>
              <a:t>í</a:t>
            </a:r>
            <a:r>
              <a:rPr lang="pt-PT" altLang="en-US" sz="2100" dirty="0">
                <a:solidFill>
                  <a:srgbClr val="202124"/>
                </a:solidFill>
                <a:latin typeface="Google Sans"/>
              </a:rPr>
              <a:t>da para transferir </a:t>
            </a:r>
            <a:r>
              <a:rPr lang="pt-PT" altLang="en-US" sz="2100" dirty="0" err="1">
                <a:solidFill>
                  <a:srgbClr val="202124"/>
                </a:solidFill>
                <a:latin typeface="Google Sans"/>
              </a:rPr>
              <a:t>datagramas</a:t>
            </a:r>
            <a:r>
              <a:rPr lang="pt-PT" altLang="en-US" sz="2100" dirty="0">
                <a:solidFill>
                  <a:srgbClr val="202124"/>
                </a:solidFill>
                <a:latin typeface="Google Sans"/>
              </a:rPr>
              <a:t> ao longo do caminho final</a:t>
            </a:r>
            <a:r>
              <a:rPr lang="en-US" altLang="en-US" sz="800" dirty="0"/>
              <a:t> </a:t>
            </a:r>
            <a:endParaRPr lang="en-US" altLang="en-US" sz="1800" dirty="0"/>
          </a:p>
        </p:txBody>
      </p:sp>
      <p:sp>
        <p:nvSpPr>
          <p:cNvPr id="8" name="Freeform 9">
            <a:extLst>
              <a:ext uri="{FF2B5EF4-FFF2-40B4-BE49-F238E27FC236}">
                <a16:creationId xmlns:a16="http://schemas.microsoft.com/office/drawing/2014/main" id="{77C1B9D7-3A16-4ED0-B4FB-CDD61068DB27}"/>
              </a:ext>
            </a:extLst>
          </p:cNvPr>
          <p:cNvSpPr/>
          <p:nvPr/>
        </p:nvSpPr>
        <p:spPr>
          <a:xfrm>
            <a:off x="8389938" y="2733675"/>
            <a:ext cx="844550" cy="1003300"/>
          </a:xfrm>
          <a:custGeom>
            <a:avLst/>
            <a:gdLst>
              <a:gd name="connsiteX0" fmla="*/ 434989 w 1523031"/>
              <a:gd name="connsiteY0" fmla="*/ 253346 h 1763594"/>
              <a:gd name="connsiteX1" fmla="*/ 488 w 1523031"/>
              <a:gd name="connsiteY1" fmla="*/ 921706 h 1763594"/>
              <a:gd name="connsiteX2" fmla="*/ 368142 w 1523031"/>
              <a:gd name="connsiteY2" fmla="*/ 1489812 h 1763594"/>
              <a:gd name="connsiteX3" fmla="*/ 1187008 w 1523031"/>
              <a:gd name="connsiteY3" fmla="*/ 1757156 h 1763594"/>
              <a:gd name="connsiteX4" fmla="*/ 1521239 w 1523031"/>
              <a:gd name="connsiteY4" fmla="*/ 1239177 h 1763594"/>
              <a:gd name="connsiteX5" fmla="*/ 1320700 w 1523031"/>
              <a:gd name="connsiteY5" fmla="*/ 654362 h 1763594"/>
              <a:gd name="connsiteX6" fmla="*/ 1337412 w 1523031"/>
              <a:gd name="connsiteY6" fmla="*/ 136383 h 1763594"/>
              <a:gd name="connsiteX7" fmla="*/ 1086739 w 1523031"/>
              <a:gd name="connsiteY7" fmla="*/ 2711 h 1763594"/>
              <a:gd name="connsiteX8" fmla="*/ 434989 w 1523031"/>
              <a:gd name="connsiteY8" fmla="*/ 253346 h 1763594"/>
              <a:gd name="connsiteX0" fmla="*/ 434989 w 1537226"/>
              <a:gd name="connsiteY0" fmla="*/ 253346 h 1763594"/>
              <a:gd name="connsiteX1" fmla="*/ 488 w 1537226"/>
              <a:gd name="connsiteY1" fmla="*/ 921706 h 1763594"/>
              <a:gd name="connsiteX2" fmla="*/ 368142 w 1537226"/>
              <a:gd name="connsiteY2" fmla="*/ 1489812 h 1763594"/>
              <a:gd name="connsiteX3" fmla="*/ 1187008 w 1537226"/>
              <a:gd name="connsiteY3" fmla="*/ 1757156 h 1763594"/>
              <a:gd name="connsiteX4" fmla="*/ 1521239 w 1537226"/>
              <a:gd name="connsiteY4" fmla="*/ 1239177 h 1763594"/>
              <a:gd name="connsiteX5" fmla="*/ 1468998 w 1537226"/>
              <a:gd name="connsiteY5" fmla="*/ 654362 h 1763594"/>
              <a:gd name="connsiteX6" fmla="*/ 1337412 w 1537226"/>
              <a:gd name="connsiteY6" fmla="*/ 136383 h 1763594"/>
              <a:gd name="connsiteX7" fmla="*/ 1086739 w 1537226"/>
              <a:gd name="connsiteY7" fmla="*/ 2711 h 1763594"/>
              <a:gd name="connsiteX8" fmla="*/ 434989 w 1537226"/>
              <a:gd name="connsiteY8" fmla="*/ 253346 h 1763594"/>
              <a:gd name="connsiteX0" fmla="*/ 434989 w 1537226"/>
              <a:gd name="connsiteY0" fmla="*/ 253346 h 1763594"/>
              <a:gd name="connsiteX1" fmla="*/ 488 w 1537226"/>
              <a:gd name="connsiteY1" fmla="*/ 921706 h 1763594"/>
              <a:gd name="connsiteX2" fmla="*/ 368142 w 1537226"/>
              <a:gd name="connsiteY2" fmla="*/ 1489812 h 1763594"/>
              <a:gd name="connsiteX3" fmla="*/ 1187008 w 1537226"/>
              <a:gd name="connsiteY3" fmla="*/ 1757156 h 1763594"/>
              <a:gd name="connsiteX4" fmla="*/ 1521239 w 1537226"/>
              <a:gd name="connsiteY4" fmla="*/ 1239177 h 1763594"/>
              <a:gd name="connsiteX5" fmla="*/ 1468998 w 1537226"/>
              <a:gd name="connsiteY5" fmla="*/ 654362 h 1763594"/>
              <a:gd name="connsiteX6" fmla="*/ 1337412 w 1537226"/>
              <a:gd name="connsiteY6" fmla="*/ 136383 h 1763594"/>
              <a:gd name="connsiteX7" fmla="*/ 839572 w 1537226"/>
              <a:gd name="connsiteY7" fmla="*/ 2711 h 1763594"/>
              <a:gd name="connsiteX8" fmla="*/ 434989 w 1537226"/>
              <a:gd name="connsiteY8" fmla="*/ 253346 h 1763594"/>
              <a:gd name="connsiteX0" fmla="*/ 360357 w 1536743"/>
              <a:gd name="connsiteY0" fmla="*/ 534641 h 1782088"/>
              <a:gd name="connsiteX1" fmla="*/ 5 w 1536743"/>
              <a:gd name="connsiteY1" fmla="*/ 940200 h 1782088"/>
              <a:gd name="connsiteX2" fmla="*/ 367659 w 1536743"/>
              <a:gd name="connsiteY2" fmla="*/ 1508306 h 1782088"/>
              <a:gd name="connsiteX3" fmla="*/ 1186525 w 1536743"/>
              <a:gd name="connsiteY3" fmla="*/ 1775650 h 1782088"/>
              <a:gd name="connsiteX4" fmla="*/ 1520756 w 1536743"/>
              <a:gd name="connsiteY4" fmla="*/ 1257671 h 1782088"/>
              <a:gd name="connsiteX5" fmla="*/ 1468515 w 1536743"/>
              <a:gd name="connsiteY5" fmla="*/ 672856 h 1782088"/>
              <a:gd name="connsiteX6" fmla="*/ 1336929 w 1536743"/>
              <a:gd name="connsiteY6" fmla="*/ 154877 h 1782088"/>
              <a:gd name="connsiteX7" fmla="*/ 839089 w 1536743"/>
              <a:gd name="connsiteY7" fmla="*/ 21205 h 1782088"/>
              <a:gd name="connsiteX8" fmla="*/ 360357 w 1536743"/>
              <a:gd name="connsiteY8" fmla="*/ 534641 h 1782088"/>
              <a:gd name="connsiteX0" fmla="*/ 360355 w 1536741"/>
              <a:gd name="connsiteY0" fmla="*/ 534641 h 1782088"/>
              <a:gd name="connsiteX1" fmla="*/ 3 w 1536741"/>
              <a:gd name="connsiteY1" fmla="*/ 940200 h 1782088"/>
              <a:gd name="connsiteX2" fmla="*/ 367657 w 1536741"/>
              <a:gd name="connsiteY2" fmla="*/ 1508306 h 1782088"/>
              <a:gd name="connsiteX3" fmla="*/ 1186523 w 1536741"/>
              <a:gd name="connsiteY3" fmla="*/ 1775650 h 1782088"/>
              <a:gd name="connsiteX4" fmla="*/ 1520754 w 1536741"/>
              <a:gd name="connsiteY4" fmla="*/ 1257671 h 1782088"/>
              <a:gd name="connsiteX5" fmla="*/ 1468513 w 1536741"/>
              <a:gd name="connsiteY5" fmla="*/ 672856 h 1782088"/>
              <a:gd name="connsiteX6" fmla="*/ 1336927 w 1536741"/>
              <a:gd name="connsiteY6" fmla="*/ 154877 h 1782088"/>
              <a:gd name="connsiteX7" fmla="*/ 839087 w 1536741"/>
              <a:gd name="connsiteY7" fmla="*/ 21205 h 1782088"/>
              <a:gd name="connsiteX8" fmla="*/ 360355 w 1536741"/>
              <a:gd name="connsiteY8" fmla="*/ 534641 h 1782088"/>
              <a:gd name="connsiteX0" fmla="*/ 382604 w 1558990"/>
              <a:gd name="connsiteY0" fmla="*/ 534641 h 1810599"/>
              <a:gd name="connsiteX1" fmla="*/ 22252 w 1558990"/>
              <a:gd name="connsiteY1" fmla="*/ 940200 h 1810599"/>
              <a:gd name="connsiteX2" fmla="*/ 167457 w 1558990"/>
              <a:gd name="connsiteY2" fmla="*/ 1672556 h 1810599"/>
              <a:gd name="connsiteX3" fmla="*/ 1208772 w 1558990"/>
              <a:gd name="connsiteY3" fmla="*/ 1775650 h 1810599"/>
              <a:gd name="connsiteX4" fmla="*/ 1543003 w 1558990"/>
              <a:gd name="connsiteY4" fmla="*/ 1257671 h 1810599"/>
              <a:gd name="connsiteX5" fmla="*/ 1490762 w 1558990"/>
              <a:gd name="connsiteY5" fmla="*/ 672856 h 1810599"/>
              <a:gd name="connsiteX6" fmla="*/ 1359176 w 1558990"/>
              <a:gd name="connsiteY6" fmla="*/ 154877 h 1810599"/>
              <a:gd name="connsiteX7" fmla="*/ 861336 w 1558990"/>
              <a:gd name="connsiteY7" fmla="*/ 21205 h 1810599"/>
              <a:gd name="connsiteX8" fmla="*/ 382604 w 1558990"/>
              <a:gd name="connsiteY8" fmla="*/ 534641 h 1810599"/>
              <a:gd name="connsiteX0" fmla="*/ 393458 w 1593840"/>
              <a:gd name="connsiteY0" fmla="*/ 534641 h 1793264"/>
              <a:gd name="connsiteX1" fmla="*/ 33106 w 1593840"/>
              <a:gd name="connsiteY1" fmla="*/ 940200 h 1793264"/>
              <a:gd name="connsiteX2" fmla="*/ 178311 w 1593840"/>
              <a:gd name="connsiteY2" fmla="*/ 1672556 h 1793264"/>
              <a:gd name="connsiteX3" fmla="*/ 1464139 w 1593840"/>
              <a:gd name="connsiteY3" fmla="*/ 1752440 h 1793264"/>
              <a:gd name="connsiteX4" fmla="*/ 1553857 w 1593840"/>
              <a:gd name="connsiteY4" fmla="*/ 1257671 h 1793264"/>
              <a:gd name="connsiteX5" fmla="*/ 1501616 w 1593840"/>
              <a:gd name="connsiteY5" fmla="*/ 672856 h 1793264"/>
              <a:gd name="connsiteX6" fmla="*/ 1370030 w 1593840"/>
              <a:gd name="connsiteY6" fmla="*/ 154877 h 1793264"/>
              <a:gd name="connsiteX7" fmla="*/ 872190 w 1593840"/>
              <a:gd name="connsiteY7" fmla="*/ 21205 h 1793264"/>
              <a:gd name="connsiteX8" fmla="*/ 393458 w 1593840"/>
              <a:gd name="connsiteY8" fmla="*/ 534641 h 1793264"/>
              <a:gd name="connsiteX0" fmla="*/ 393458 w 1566550"/>
              <a:gd name="connsiteY0" fmla="*/ 534641 h 1840341"/>
              <a:gd name="connsiteX1" fmla="*/ 33106 w 1566550"/>
              <a:gd name="connsiteY1" fmla="*/ 940200 h 1840341"/>
              <a:gd name="connsiteX2" fmla="*/ 178311 w 1566550"/>
              <a:gd name="connsiteY2" fmla="*/ 1672556 h 1840341"/>
              <a:gd name="connsiteX3" fmla="*/ 1464139 w 1566550"/>
              <a:gd name="connsiteY3" fmla="*/ 1752440 h 1840341"/>
              <a:gd name="connsiteX4" fmla="*/ 1553857 w 1566550"/>
              <a:gd name="connsiteY4" fmla="*/ 1257671 h 1840341"/>
              <a:gd name="connsiteX5" fmla="*/ 1501616 w 1566550"/>
              <a:gd name="connsiteY5" fmla="*/ 672856 h 1840341"/>
              <a:gd name="connsiteX6" fmla="*/ 1370030 w 1566550"/>
              <a:gd name="connsiteY6" fmla="*/ 154877 h 1840341"/>
              <a:gd name="connsiteX7" fmla="*/ 872190 w 1566550"/>
              <a:gd name="connsiteY7" fmla="*/ 21205 h 1840341"/>
              <a:gd name="connsiteX8" fmla="*/ 393458 w 1566550"/>
              <a:gd name="connsiteY8" fmla="*/ 534641 h 1840341"/>
              <a:gd name="connsiteX0" fmla="*/ 393458 w 1555557"/>
              <a:gd name="connsiteY0" fmla="*/ 534641 h 1787187"/>
              <a:gd name="connsiteX1" fmla="*/ 33106 w 1555557"/>
              <a:gd name="connsiteY1" fmla="*/ 940200 h 1787187"/>
              <a:gd name="connsiteX2" fmla="*/ 178311 w 1555557"/>
              <a:gd name="connsiteY2" fmla="*/ 1672556 h 1787187"/>
              <a:gd name="connsiteX3" fmla="*/ 1464139 w 1555557"/>
              <a:gd name="connsiteY3" fmla="*/ 1752440 h 1787187"/>
              <a:gd name="connsiteX4" fmla="*/ 1553857 w 1555557"/>
              <a:gd name="connsiteY4" fmla="*/ 1257671 h 1787187"/>
              <a:gd name="connsiteX5" fmla="*/ 1501616 w 1555557"/>
              <a:gd name="connsiteY5" fmla="*/ 672856 h 1787187"/>
              <a:gd name="connsiteX6" fmla="*/ 1370030 w 1555557"/>
              <a:gd name="connsiteY6" fmla="*/ 154877 h 1787187"/>
              <a:gd name="connsiteX7" fmla="*/ 872190 w 1555557"/>
              <a:gd name="connsiteY7" fmla="*/ 21205 h 1787187"/>
              <a:gd name="connsiteX8" fmla="*/ 393458 w 1555557"/>
              <a:gd name="connsiteY8" fmla="*/ 534641 h 1787187"/>
              <a:gd name="connsiteX0" fmla="*/ 401126 w 1664928"/>
              <a:gd name="connsiteY0" fmla="*/ 534641 h 1783934"/>
              <a:gd name="connsiteX1" fmla="*/ 40774 w 1664928"/>
              <a:gd name="connsiteY1" fmla="*/ 940200 h 1783934"/>
              <a:gd name="connsiteX2" fmla="*/ 185979 w 1664928"/>
              <a:gd name="connsiteY2" fmla="*/ 1672556 h 1783934"/>
              <a:gd name="connsiteX3" fmla="*/ 1618513 w 1664928"/>
              <a:gd name="connsiteY3" fmla="*/ 1747798 h 1783934"/>
              <a:gd name="connsiteX4" fmla="*/ 1561525 w 1664928"/>
              <a:gd name="connsiteY4" fmla="*/ 1257671 h 1783934"/>
              <a:gd name="connsiteX5" fmla="*/ 1509284 w 1664928"/>
              <a:gd name="connsiteY5" fmla="*/ 672856 h 1783934"/>
              <a:gd name="connsiteX6" fmla="*/ 1377698 w 1664928"/>
              <a:gd name="connsiteY6" fmla="*/ 154877 h 1783934"/>
              <a:gd name="connsiteX7" fmla="*/ 879858 w 1664928"/>
              <a:gd name="connsiteY7" fmla="*/ 21205 h 1783934"/>
              <a:gd name="connsiteX8" fmla="*/ 401126 w 1664928"/>
              <a:gd name="connsiteY8" fmla="*/ 534641 h 1783934"/>
              <a:gd name="connsiteX0" fmla="*/ 408119 w 1718774"/>
              <a:gd name="connsiteY0" fmla="*/ 534641 h 1826522"/>
              <a:gd name="connsiteX1" fmla="*/ 47767 w 1718774"/>
              <a:gd name="connsiteY1" fmla="*/ 940200 h 1826522"/>
              <a:gd name="connsiteX2" fmla="*/ 179001 w 1718774"/>
              <a:gd name="connsiteY2" fmla="*/ 1742186 h 1826522"/>
              <a:gd name="connsiteX3" fmla="*/ 1625506 w 1718774"/>
              <a:gd name="connsiteY3" fmla="*/ 1747798 h 1826522"/>
              <a:gd name="connsiteX4" fmla="*/ 1568518 w 1718774"/>
              <a:gd name="connsiteY4" fmla="*/ 1257671 h 1826522"/>
              <a:gd name="connsiteX5" fmla="*/ 1516277 w 1718774"/>
              <a:gd name="connsiteY5" fmla="*/ 672856 h 1826522"/>
              <a:gd name="connsiteX6" fmla="*/ 1384691 w 1718774"/>
              <a:gd name="connsiteY6" fmla="*/ 154877 h 1826522"/>
              <a:gd name="connsiteX7" fmla="*/ 886851 w 1718774"/>
              <a:gd name="connsiteY7" fmla="*/ 21205 h 1826522"/>
              <a:gd name="connsiteX8" fmla="*/ 408119 w 1718774"/>
              <a:gd name="connsiteY8" fmla="*/ 534641 h 1826522"/>
              <a:gd name="connsiteX0" fmla="*/ 477759 w 1796623"/>
              <a:gd name="connsiteY0" fmla="*/ 534641 h 1818043"/>
              <a:gd name="connsiteX1" fmla="*/ 117407 w 1796623"/>
              <a:gd name="connsiteY1" fmla="*/ 940200 h 1818043"/>
              <a:gd name="connsiteX2" fmla="*/ 136864 w 1796623"/>
              <a:gd name="connsiteY2" fmla="*/ 1728260 h 1818043"/>
              <a:gd name="connsiteX3" fmla="*/ 1695146 w 1796623"/>
              <a:gd name="connsiteY3" fmla="*/ 1747798 h 1818043"/>
              <a:gd name="connsiteX4" fmla="*/ 1638158 w 1796623"/>
              <a:gd name="connsiteY4" fmla="*/ 1257671 h 1818043"/>
              <a:gd name="connsiteX5" fmla="*/ 1585917 w 1796623"/>
              <a:gd name="connsiteY5" fmla="*/ 672856 h 1818043"/>
              <a:gd name="connsiteX6" fmla="*/ 1454331 w 1796623"/>
              <a:gd name="connsiteY6" fmla="*/ 154877 h 1818043"/>
              <a:gd name="connsiteX7" fmla="*/ 956491 w 1796623"/>
              <a:gd name="connsiteY7" fmla="*/ 21205 h 1818043"/>
              <a:gd name="connsiteX8" fmla="*/ 477759 w 1796623"/>
              <a:gd name="connsiteY8" fmla="*/ 534641 h 1818043"/>
              <a:gd name="connsiteX0" fmla="*/ 396783 w 1688820"/>
              <a:gd name="connsiteY0" fmla="*/ 534641 h 1815615"/>
              <a:gd name="connsiteX1" fmla="*/ 36431 w 1688820"/>
              <a:gd name="connsiteY1" fmla="*/ 940200 h 1815615"/>
              <a:gd name="connsiteX2" fmla="*/ 55888 w 1688820"/>
              <a:gd name="connsiteY2" fmla="*/ 1728260 h 1815615"/>
              <a:gd name="connsiteX3" fmla="*/ 421834 w 1688820"/>
              <a:gd name="connsiteY3" fmla="*/ 1798118 h 1815615"/>
              <a:gd name="connsiteX4" fmla="*/ 1614170 w 1688820"/>
              <a:gd name="connsiteY4" fmla="*/ 1747798 h 1815615"/>
              <a:gd name="connsiteX5" fmla="*/ 1557182 w 1688820"/>
              <a:gd name="connsiteY5" fmla="*/ 1257671 h 1815615"/>
              <a:gd name="connsiteX6" fmla="*/ 1504941 w 1688820"/>
              <a:gd name="connsiteY6" fmla="*/ 672856 h 1815615"/>
              <a:gd name="connsiteX7" fmla="*/ 1373355 w 1688820"/>
              <a:gd name="connsiteY7" fmla="*/ 154877 h 1815615"/>
              <a:gd name="connsiteX8" fmla="*/ 875515 w 1688820"/>
              <a:gd name="connsiteY8" fmla="*/ 21205 h 1815615"/>
              <a:gd name="connsiteX9" fmla="*/ 396783 w 1688820"/>
              <a:gd name="connsiteY9" fmla="*/ 534641 h 1815615"/>
              <a:gd name="connsiteX0" fmla="*/ 394951 w 1689541"/>
              <a:gd name="connsiteY0" fmla="*/ 534641 h 1877271"/>
              <a:gd name="connsiteX1" fmla="*/ 34599 w 1689541"/>
              <a:gd name="connsiteY1" fmla="*/ 940200 h 1877271"/>
              <a:gd name="connsiteX2" fmla="*/ 54056 w 1689541"/>
              <a:gd name="connsiteY2" fmla="*/ 1728260 h 1877271"/>
              <a:gd name="connsiteX3" fmla="*/ 385071 w 1689541"/>
              <a:gd name="connsiteY3" fmla="*/ 1877032 h 1877271"/>
              <a:gd name="connsiteX4" fmla="*/ 1612338 w 1689541"/>
              <a:gd name="connsiteY4" fmla="*/ 1747798 h 1877271"/>
              <a:gd name="connsiteX5" fmla="*/ 1555350 w 1689541"/>
              <a:gd name="connsiteY5" fmla="*/ 1257671 h 1877271"/>
              <a:gd name="connsiteX6" fmla="*/ 1503109 w 1689541"/>
              <a:gd name="connsiteY6" fmla="*/ 672856 h 1877271"/>
              <a:gd name="connsiteX7" fmla="*/ 1371523 w 1689541"/>
              <a:gd name="connsiteY7" fmla="*/ 154877 h 1877271"/>
              <a:gd name="connsiteX8" fmla="*/ 873683 w 1689541"/>
              <a:gd name="connsiteY8" fmla="*/ 21205 h 1877271"/>
              <a:gd name="connsiteX9" fmla="*/ 394951 w 1689541"/>
              <a:gd name="connsiteY9" fmla="*/ 534641 h 1877271"/>
              <a:gd name="connsiteX0" fmla="*/ 394949 w 1689541"/>
              <a:gd name="connsiteY0" fmla="*/ 534641 h 1877032"/>
              <a:gd name="connsiteX1" fmla="*/ 34597 w 1689541"/>
              <a:gd name="connsiteY1" fmla="*/ 940200 h 1877032"/>
              <a:gd name="connsiteX2" fmla="*/ 54054 w 1689541"/>
              <a:gd name="connsiteY2" fmla="*/ 1728260 h 1877032"/>
              <a:gd name="connsiteX3" fmla="*/ 385069 w 1689541"/>
              <a:gd name="connsiteY3" fmla="*/ 1877032 h 1877032"/>
              <a:gd name="connsiteX4" fmla="*/ 1612336 w 1689541"/>
              <a:gd name="connsiteY4" fmla="*/ 1747798 h 1877032"/>
              <a:gd name="connsiteX5" fmla="*/ 1555348 w 1689541"/>
              <a:gd name="connsiteY5" fmla="*/ 1257671 h 1877032"/>
              <a:gd name="connsiteX6" fmla="*/ 1503107 w 1689541"/>
              <a:gd name="connsiteY6" fmla="*/ 672856 h 1877032"/>
              <a:gd name="connsiteX7" fmla="*/ 1371521 w 1689541"/>
              <a:gd name="connsiteY7" fmla="*/ 154877 h 1877032"/>
              <a:gd name="connsiteX8" fmla="*/ 873681 w 1689541"/>
              <a:gd name="connsiteY8" fmla="*/ 21205 h 1877032"/>
              <a:gd name="connsiteX9" fmla="*/ 394949 w 1689541"/>
              <a:gd name="connsiteY9" fmla="*/ 534641 h 1877032"/>
              <a:gd name="connsiteX0" fmla="*/ 394949 w 1683795"/>
              <a:gd name="connsiteY0" fmla="*/ 534641 h 1877032"/>
              <a:gd name="connsiteX1" fmla="*/ 34597 w 1683795"/>
              <a:gd name="connsiteY1" fmla="*/ 940200 h 1877032"/>
              <a:gd name="connsiteX2" fmla="*/ 54054 w 1683795"/>
              <a:gd name="connsiteY2" fmla="*/ 1728260 h 1877032"/>
              <a:gd name="connsiteX3" fmla="*/ 385069 w 1683795"/>
              <a:gd name="connsiteY3" fmla="*/ 1877032 h 1877032"/>
              <a:gd name="connsiteX4" fmla="*/ 1605349 w 1683795"/>
              <a:gd name="connsiteY4" fmla="*/ 1798860 h 1877032"/>
              <a:gd name="connsiteX5" fmla="*/ 1555348 w 1683795"/>
              <a:gd name="connsiteY5" fmla="*/ 1257671 h 1877032"/>
              <a:gd name="connsiteX6" fmla="*/ 1503107 w 1683795"/>
              <a:gd name="connsiteY6" fmla="*/ 672856 h 1877032"/>
              <a:gd name="connsiteX7" fmla="*/ 1371521 w 1683795"/>
              <a:gd name="connsiteY7" fmla="*/ 154877 h 1877032"/>
              <a:gd name="connsiteX8" fmla="*/ 873681 w 1683795"/>
              <a:gd name="connsiteY8" fmla="*/ 21205 h 1877032"/>
              <a:gd name="connsiteX9" fmla="*/ 394949 w 1683795"/>
              <a:gd name="connsiteY9" fmla="*/ 534641 h 1877032"/>
              <a:gd name="connsiteX0" fmla="*/ 394949 w 1720794"/>
              <a:gd name="connsiteY0" fmla="*/ 534641 h 1877032"/>
              <a:gd name="connsiteX1" fmla="*/ 34597 w 1720794"/>
              <a:gd name="connsiteY1" fmla="*/ 940200 h 1877032"/>
              <a:gd name="connsiteX2" fmla="*/ 54054 w 1720794"/>
              <a:gd name="connsiteY2" fmla="*/ 1728260 h 1877032"/>
              <a:gd name="connsiteX3" fmla="*/ 385069 w 1720794"/>
              <a:gd name="connsiteY3" fmla="*/ 1877032 h 1877032"/>
              <a:gd name="connsiteX4" fmla="*/ 1605349 w 1720794"/>
              <a:gd name="connsiteY4" fmla="*/ 1798860 h 1877032"/>
              <a:gd name="connsiteX5" fmla="*/ 1555348 w 1720794"/>
              <a:gd name="connsiteY5" fmla="*/ 1257671 h 1877032"/>
              <a:gd name="connsiteX6" fmla="*/ 1503107 w 1720794"/>
              <a:gd name="connsiteY6" fmla="*/ 672856 h 1877032"/>
              <a:gd name="connsiteX7" fmla="*/ 1371521 w 1720794"/>
              <a:gd name="connsiteY7" fmla="*/ 154877 h 1877032"/>
              <a:gd name="connsiteX8" fmla="*/ 873681 w 1720794"/>
              <a:gd name="connsiteY8" fmla="*/ 21205 h 1877032"/>
              <a:gd name="connsiteX9" fmla="*/ 394949 w 1720794"/>
              <a:gd name="connsiteY9" fmla="*/ 534641 h 1877032"/>
              <a:gd name="connsiteX0" fmla="*/ 394949 w 1720794"/>
              <a:gd name="connsiteY0" fmla="*/ 534641 h 1877032"/>
              <a:gd name="connsiteX1" fmla="*/ 34597 w 1720794"/>
              <a:gd name="connsiteY1" fmla="*/ 940200 h 1877032"/>
              <a:gd name="connsiteX2" fmla="*/ 54054 w 1720794"/>
              <a:gd name="connsiteY2" fmla="*/ 1728260 h 1877032"/>
              <a:gd name="connsiteX3" fmla="*/ 385069 w 1720794"/>
              <a:gd name="connsiteY3" fmla="*/ 1877032 h 1877032"/>
              <a:gd name="connsiteX4" fmla="*/ 1605349 w 1720794"/>
              <a:gd name="connsiteY4" fmla="*/ 1798860 h 1877032"/>
              <a:gd name="connsiteX5" fmla="*/ 1555348 w 1720794"/>
              <a:gd name="connsiteY5" fmla="*/ 1257671 h 1877032"/>
              <a:gd name="connsiteX6" fmla="*/ 1503107 w 1720794"/>
              <a:gd name="connsiteY6" fmla="*/ 672856 h 1877032"/>
              <a:gd name="connsiteX7" fmla="*/ 1371521 w 1720794"/>
              <a:gd name="connsiteY7" fmla="*/ 154877 h 1877032"/>
              <a:gd name="connsiteX8" fmla="*/ 873681 w 1720794"/>
              <a:gd name="connsiteY8" fmla="*/ 21205 h 1877032"/>
              <a:gd name="connsiteX9" fmla="*/ 394949 w 1720794"/>
              <a:gd name="connsiteY9" fmla="*/ 534641 h 1877032"/>
              <a:gd name="connsiteX0" fmla="*/ 394949 w 1671512"/>
              <a:gd name="connsiteY0" fmla="*/ 534641 h 1877032"/>
              <a:gd name="connsiteX1" fmla="*/ 34597 w 1671512"/>
              <a:gd name="connsiteY1" fmla="*/ 940200 h 1877032"/>
              <a:gd name="connsiteX2" fmla="*/ 54054 w 1671512"/>
              <a:gd name="connsiteY2" fmla="*/ 1728260 h 1877032"/>
              <a:gd name="connsiteX3" fmla="*/ 385069 w 1671512"/>
              <a:gd name="connsiteY3" fmla="*/ 1877032 h 1877032"/>
              <a:gd name="connsiteX4" fmla="*/ 1605349 w 1671512"/>
              <a:gd name="connsiteY4" fmla="*/ 1798860 h 1877032"/>
              <a:gd name="connsiteX5" fmla="*/ 1555348 w 1671512"/>
              <a:gd name="connsiteY5" fmla="*/ 1257671 h 1877032"/>
              <a:gd name="connsiteX6" fmla="*/ 1503107 w 1671512"/>
              <a:gd name="connsiteY6" fmla="*/ 672856 h 1877032"/>
              <a:gd name="connsiteX7" fmla="*/ 1371521 w 1671512"/>
              <a:gd name="connsiteY7" fmla="*/ 154877 h 1877032"/>
              <a:gd name="connsiteX8" fmla="*/ 873681 w 1671512"/>
              <a:gd name="connsiteY8" fmla="*/ 21205 h 1877032"/>
              <a:gd name="connsiteX9" fmla="*/ 394949 w 1671512"/>
              <a:gd name="connsiteY9" fmla="*/ 534641 h 1877032"/>
              <a:gd name="connsiteX0" fmla="*/ 394949 w 1677296"/>
              <a:gd name="connsiteY0" fmla="*/ 534641 h 1877032"/>
              <a:gd name="connsiteX1" fmla="*/ 34597 w 1677296"/>
              <a:gd name="connsiteY1" fmla="*/ 940200 h 1877032"/>
              <a:gd name="connsiteX2" fmla="*/ 54054 w 1677296"/>
              <a:gd name="connsiteY2" fmla="*/ 1728260 h 1877032"/>
              <a:gd name="connsiteX3" fmla="*/ 385069 w 1677296"/>
              <a:gd name="connsiteY3" fmla="*/ 1877032 h 1877032"/>
              <a:gd name="connsiteX4" fmla="*/ 1612334 w 1677296"/>
              <a:gd name="connsiteY4" fmla="*/ 1840637 h 1877032"/>
              <a:gd name="connsiteX5" fmla="*/ 1555348 w 1677296"/>
              <a:gd name="connsiteY5" fmla="*/ 1257671 h 1877032"/>
              <a:gd name="connsiteX6" fmla="*/ 1503107 w 1677296"/>
              <a:gd name="connsiteY6" fmla="*/ 672856 h 1877032"/>
              <a:gd name="connsiteX7" fmla="*/ 1371521 w 1677296"/>
              <a:gd name="connsiteY7" fmla="*/ 154877 h 1877032"/>
              <a:gd name="connsiteX8" fmla="*/ 873681 w 1677296"/>
              <a:gd name="connsiteY8" fmla="*/ 21205 h 1877032"/>
              <a:gd name="connsiteX9" fmla="*/ 394949 w 1677296"/>
              <a:gd name="connsiteY9" fmla="*/ 534641 h 1877032"/>
              <a:gd name="connsiteX0" fmla="*/ 394949 w 1677298"/>
              <a:gd name="connsiteY0" fmla="*/ 534641 h 1877032"/>
              <a:gd name="connsiteX1" fmla="*/ 34597 w 1677298"/>
              <a:gd name="connsiteY1" fmla="*/ 940200 h 1877032"/>
              <a:gd name="connsiteX2" fmla="*/ 54054 w 1677298"/>
              <a:gd name="connsiteY2" fmla="*/ 1728260 h 1877032"/>
              <a:gd name="connsiteX3" fmla="*/ 385069 w 1677298"/>
              <a:gd name="connsiteY3" fmla="*/ 1877032 h 1877032"/>
              <a:gd name="connsiteX4" fmla="*/ 1612334 w 1677298"/>
              <a:gd name="connsiteY4" fmla="*/ 1840637 h 1877032"/>
              <a:gd name="connsiteX5" fmla="*/ 1555348 w 1677298"/>
              <a:gd name="connsiteY5" fmla="*/ 1257671 h 1877032"/>
              <a:gd name="connsiteX6" fmla="*/ 1503107 w 1677298"/>
              <a:gd name="connsiteY6" fmla="*/ 672856 h 1877032"/>
              <a:gd name="connsiteX7" fmla="*/ 1371521 w 1677298"/>
              <a:gd name="connsiteY7" fmla="*/ 154877 h 1877032"/>
              <a:gd name="connsiteX8" fmla="*/ 873681 w 1677298"/>
              <a:gd name="connsiteY8" fmla="*/ 21205 h 1877032"/>
              <a:gd name="connsiteX9" fmla="*/ 394949 w 1677298"/>
              <a:gd name="connsiteY9" fmla="*/ 534641 h 1877032"/>
              <a:gd name="connsiteX0" fmla="*/ 394949 w 1677296"/>
              <a:gd name="connsiteY0" fmla="*/ 534641 h 1904936"/>
              <a:gd name="connsiteX1" fmla="*/ 34597 w 1677296"/>
              <a:gd name="connsiteY1" fmla="*/ 940200 h 1904936"/>
              <a:gd name="connsiteX2" fmla="*/ 54054 w 1677296"/>
              <a:gd name="connsiteY2" fmla="*/ 1728260 h 1904936"/>
              <a:gd name="connsiteX3" fmla="*/ 385069 w 1677296"/>
              <a:gd name="connsiteY3" fmla="*/ 1877032 h 1904936"/>
              <a:gd name="connsiteX4" fmla="*/ 1612334 w 1677296"/>
              <a:gd name="connsiteY4" fmla="*/ 1840637 h 1904936"/>
              <a:gd name="connsiteX5" fmla="*/ 1555348 w 1677296"/>
              <a:gd name="connsiteY5" fmla="*/ 1257671 h 1904936"/>
              <a:gd name="connsiteX6" fmla="*/ 1503107 w 1677296"/>
              <a:gd name="connsiteY6" fmla="*/ 672856 h 1904936"/>
              <a:gd name="connsiteX7" fmla="*/ 1371521 w 1677296"/>
              <a:gd name="connsiteY7" fmla="*/ 154877 h 1904936"/>
              <a:gd name="connsiteX8" fmla="*/ 873681 w 1677296"/>
              <a:gd name="connsiteY8" fmla="*/ 21205 h 1904936"/>
              <a:gd name="connsiteX9" fmla="*/ 394949 w 1677296"/>
              <a:gd name="connsiteY9" fmla="*/ 534641 h 1904936"/>
              <a:gd name="connsiteX0" fmla="*/ 461539 w 1743887"/>
              <a:gd name="connsiteY0" fmla="*/ 534641 h 1904936"/>
              <a:gd name="connsiteX1" fmla="*/ 101187 w 1743887"/>
              <a:gd name="connsiteY1" fmla="*/ 940200 h 1904936"/>
              <a:gd name="connsiteX2" fmla="*/ 22840 w 1743887"/>
              <a:gd name="connsiteY2" fmla="*/ 1737812 h 1904936"/>
              <a:gd name="connsiteX3" fmla="*/ 451659 w 1743887"/>
              <a:gd name="connsiteY3" fmla="*/ 1877032 h 1904936"/>
              <a:gd name="connsiteX4" fmla="*/ 1678924 w 1743887"/>
              <a:gd name="connsiteY4" fmla="*/ 1840637 h 1904936"/>
              <a:gd name="connsiteX5" fmla="*/ 1621938 w 1743887"/>
              <a:gd name="connsiteY5" fmla="*/ 1257671 h 1904936"/>
              <a:gd name="connsiteX6" fmla="*/ 1569697 w 1743887"/>
              <a:gd name="connsiteY6" fmla="*/ 672856 h 1904936"/>
              <a:gd name="connsiteX7" fmla="*/ 1438111 w 1743887"/>
              <a:gd name="connsiteY7" fmla="*/ 154877 h 1904936"/>
              <a:gd name="connsiteX8" fmla="*/ 940271 w 1743887"/>
              <a:gd name="connsiteY8" fmla="*/ 21205 h 1904936"/>
              <a:gd name="connsiteX9" fmla="*/ 461539 w 1743887"/>
              <a:gd name="connsiteY9" fmla="*/ 534641 h 1904936"/>
              <a:gd name="connsiteX0" fmla="*/ 452050 w 1756359"/>
              <a:gd name="connsiteY0" fmla="*/ 534641 h 1891359"/>
              <a:gd name="connsiteX1" fmla="*/ 91698 w 1756359"/>
              <a:gd name="connsiteY1" fmla="*/ 940200 h 1891359"/>
              <a:gd name="connsiteX2" fmla="*/ 13351 w 1756359"/>
              <a:gd name="connsiteY2" fmla="*/ 1737812 h 1891359"/>
              <a:gd name="connsiteX3" fmla="*/ 309435 w 1756359"/>
              <a:gd name="connsiteY3" fmla="*/ 1891359 h 1891359"/>
              <a:gd name="connsiteX4" fmla="*/ 1669435 w 1756359"/>
              <a:gd name="connsiteY4" fmla="*/ 1840637 h 1891359"/>
              <a:gd name="connsiteX5" fmla="*/ 1612449 w 1756359"/>
              <a:gd name="connsiteY5" fmla="*/ 1257671 h 1891359"/>
              <a:gd name="connsiteX6" fmla="*/ 1560208 w 1756359"/>
              <a:gd name="connsiteY6" fmla="*/ 672856 h 1891359"/>
              <a:gd name="connsiteX7" fmla="*/ 1428622 w 1756359"/>
              <a:gd name="connsiteY7" fmla="*/ 154877 h 1891359"/>
              <a:gd name="connsiteX8" fmla="*/ 930782 w 1756359"/>
              <a:gd name="connsiteY8" fmla="*/ 21205 h 1891359"/>
              <a:gd name="connsiteX9" fmla="*/ 452050 w 1756359"/>
              <a:gd name="connsiteY9" fmla="*/ 534641 h 1891359"/>
              <a:gd name="connsiteX0" fmla="*/ 452050 w 1756257"/>
              <a:gd name="connsiteY0" fmla="*/ 534641 h 1891359"/>
              <a:gd name="connsiteX1" fmla="*/ 91698 w 1756257"/>
              <a:gd name="connsiteY1" fmla="*/ 940200 h 1891359"/>
              <a:gd name="connsiteX2" fmla="*/ 13351 w 1756257"/>
              <a:gd name="connsiteY2" fmla="*/ 1737812 h 1891359"/>
              <a:gd name="connsiteX3" fmla="*/ 309435 w 1756257"/>
              <a:gd name="connsiteY3" fmla="*/ 1891359 h 1891359"/>
              <a:gd name="connsiteX4" fmla="*/ 1669435 w 1756257"/>
              <a:gd name="connsiteY4" fmla="*/ 1840637 h 1891359"/>
              <a:gd name="connsiteX5" fmla="*/ 1612449 w 1756257"/>
              <a:gd name="connsiteY5" fmla="*/ 1257671 h 1891359"/>
              <a:gd name="connsiteX6" fmla="*/ 1563496 w 1756257"/>
              <a:gd name="connsiteY6" fmla="*/ 959631 h 1891359"/>
              <a:gd name="connsiteX7" fmla="*/ 1560208 w 1756257"/>
              <a:gd name="connsiteY7" fmla="*/ 672856 h 1891359"/>
              <a:gd name="connsiteX8" fmla="*/ 1428622 w 1756257"/>
              <a:gd name="connsiteY8" fmla="*/ 154877 h 1891359"/>
              <a:gd name="connsiteX9" fmla="*/ 930782 w 1756257"/>
              <a:gd name="connsiteY9" fmla="*/ 21205 h 1891359"/>
              <a:gd name="connsiteX10" fmla="*/ 452050 w 1756257"/>
              <a:gd name="connsiteY10" fmla="*/ 534641 h 1891359"/>
              <a:gd name="connsiteX0" fmla="*/ 452050 w 1764590"/>
              <a:gd name="connsiteY0" fmla="*/ 534641 h 1891359"/>
              <a:gd name="connsiteX1" fmla="*/ 91698 w 1764590"/>
              <a:gd name="connsiteY1" fmla="*/ 940200 h 1891359"/>
              <a:gd name="connsiteX2" fmla="*/ 13351 w 1764590"/>
              <a:gd name="connsiteY2" fmla="*/ 1737812 h 1891359"/>
              <a:gd name="connsiteX3" fmla="*/ 309435 w 1764590"/>
              <a:gd name="connsiteY3" fmla="*/ 1891359 h 1891359"/>
              <a:gd name="connsiteX4" fmla="*/ 1669435 w 1764590"/>
              <a:gd name="connsiteY4" fmla="*/ 1840637 h 1891359"/>
              <a:gd name="connsiteX5" fmla="*/ 1612449 w 1764590"/>
              <a:gd name="connsiteY5" fmla="*/ 1257671 h 1891359"/>
              <a:gd name="connsiteX6" fmla="*/ 1309780 w 1764590"/>
              <a:gd name="connsiteY6" fmla="*/ 1046341 h 1891359"/>
              <a:gd name="connsiteX7" fmla="*/ 1560208 w 1764590"/>
              <a:gd name="connsiteY7" fmla="*/ 672856 h 1891359"/>
              <a:gd name="connsiteX8" fmla="*/ 1428622 w 1764590"/>
              <a:gd name="connsiteY8" fmla="*/ 154877 h 1891359"/>
              <a:gd name="connsiteX9" fmla="*/ 930782 w 1764590"/>
              <a:gd name="connsiteY9" fmla="*/ 21205 h 1891359"/>
              <a:gd name="connsiteX10" fmla="*/ 452050 w 1764590"/>
              <a:gd name="connsiteY10" fmla="*/ 534641 h 1891359"/>
              <a:gd name="connsiteX0" fmla="*/ 452050 w 1764592"/>
              <a:gd name="connsiteY0" fmla="*/ 534641 h 1891359"/>
              <a:gd name="connsiteX1" fmla="*/ 91698 w 1764592"/>
              <a:gd name="connsiteY1" fmla="*/ 940200 h 1891359"/>
              <a:gd name="connsiteX2" fmla="*/ 13351 w 1764592"/>
              <a:gd name="connsiteY2" fmla="*/ 1737812 h 1891359"/>
              <a:gd name="connsiteX3" fmla="*/ 309435 w 1764592"/>
              <a:gd name="connsiteY3" fmla="*/ 1891359 h 1891359"/>
              <a:gd name="connsiteX4" fmla="*/ 1669435 w 1764592"/>
              <a:gd name="connsiteY4" fmla="*/ 1840637 h 1891359"/>
              <a:gd name="connsiteX5" fmla="*/ 1612449 w 1764592"/>
              <a:gd name="connsiteY5" fmla="*/ 1257671 h 1891359"/>
              <a:gd name="connsiteX6" fmla="*/ 1309780 w 1764592"/>
              <a:gd name="connsiteY6" fmla="*/ 1046341 h 1891359"/>
              <a:gd name="connsiteX7" fmla="*/ 1560208 w 1764592"/>
              <a:gd name="connsiteY7" fmla="*/ 672856 h 1891359"/>
              <a:gd name="connsiteX8" fmla="*/ 1428622 w 1764592"/>
              <a:gd name="connsiteY8" fmla="*/ 154877 h 1891359"/>
              <a:gd name="connsiteX9" fmla="*/ 930782 w 1764592"/>
              <a:gd name="connsiteY9" fmla="*/ 21205 h 1891359"/>
              <a:gd name="connsiteX10" fmla="*/ 452050 w 1764592"/>
              <a:gd name="connsiteY10" fmla="*/ 534641 h 1891359"/>
              <a:gd name="connsiteX0" fmla="*/ 452050 w 1764590"/>
              <a:gd name="connsiteY0" fmla="*/ 534641 h 1891359"/>
              <a:gd name="connsiteX1" fmla="*/ 91698 w 1764590"/>
              <a:gd name="connsiteY1" fmla="*/ 940200 h 1891359"/>
              <a:gd name="connsiteX2" fmla="*/ 13351 w 1764590"/>
              <a:gd name="connsiteY2" fmla="*/ 1737812 h 1891359"/>
              <a:gd name="connsiteX3" fmla="*/ 309435 w 1764590"/>
              <a:gd name="connsiteY3" fmla="*/ 1891359 h 1891359"/>
              <a:gd name="connsiteX4" fmla="*/ 1669435 w 1764590"/>
              <a:gd name="connsiteY4" fmla="*/ 1840637 h 1891359"/>
              <a:gd name="connsiteX5" fmla="*/ 1612449 w 1764590"/>
              <a:gd name="connsiteY5" fmla="*/ 1257671 h 1891359"/>
              <a:gd name="connsiteX6" fmla="*/ 1309780 w 1764590"/>
              <a:gd name="connsiteY6" fmla="*/ 1046341 h 1891359"/>
              <a:gd name="connsiteX7" fmla="*/ 1560208 w 1764590"/>
              <a:gd name="connsiteY7" fmla="*/ 672856 h 1891359"/>
              <a:gd name="connsiteX8" fmla="*/ 1428622 w 1764590"/>
              <a:gd name="connsiteY8" fmla="*/ 154877 h 1891359"/>
              <a:gd name="connsiteX9" fmla="*/ 930782 w 1764590"/>
              <a:gd name="connsiteY9" fmla="*/ 21205 h 1891359"/>
              <a:gd name="connsiteX10" fmla="*/ 452050 w 1764590"/>
              <a:gd name="connsiteY10" fmla="*/ 534641 h 1891359"/>
              <a:gd name="connsiteX0" fmla="*/ 452050 w 1792731"/>
              <a:gd name="connsiteY0" fmla="*/ 534641 h 1891359"/>
              <a:gd name="connsiteX1" fmla="*/ 91698 w 1792731"/>
              <a:gd name="connsiteY1" fmla="*/ 940200 h 1891359"/>
              <a:gd name="connsiteX2" fmla="*/ 13351 w 1792731"/>
              <a:gd name="connsiteY2" fmla="*/ 1737812 h 1891359"/>
              <a:gd name="connsiteX3" fmla="*/ 309435 w 1792731"/>
              <a:gd name="connsiteY3" fmla="*/ 1891359 h 1891359"/>
              <a:gd name="connsiteX4" fmla="*/ 1669435 w 1792731"/>
              <a:gd name="connsiteY4" fmla="*/ 1840637 h 1891359"/>
              <a:gd name="connsiteX5" fmla="*/ 1688563 w 1792731"/>
              <a:gd name="connsiteY5" fmla="*/ 1292355 h 1891359"/>
              <a:gd name="connsiteX6" fmla="*/ 1309780 w 1792731"/>
              <a:gd name="connsiteY6" fmla="*/ 1046341 h 1891359"/>
              <a:gd name="connsiteX7" fmla="*/ 1560208 w 1792731"/>
              <a:gd name="connsiteY7" fmla="*/ 672856 h 1891359"/>
              <a:gd name="connsiteX8" fmla="*/ 1428622 w 1792731"/>
              <a:gd name="connsiteY8" fmla="*/ 154877 h 1891359"/>
              <a:gd name="connsiteX9" fmla="*/ 930782 w 1792731"/>
              <a:gd name="connsiteY9" fmla="*/ 21205 h 1891359"/>
              <a:gd name="connsiteX10" fmla="*/ 452050 w 1792731"/>
              <a:gd name="connsiteY10" fmla="*/ 534641 h 1891359"/>
              <a:gd name="connsiteX0" fmla="*/ 452050 w 1814809"/>
              <a:gd name="connsiteY0" fmla="*/ 534641 h 1891359"/>
              <a:gd name="connsiteX1" fmla="*/ 91698 w 1814809"/>
              <a:gd name="connsiteY1" fmla="*/ 940200 h 1891359"/>
              <a:gd name="connsiteX2" fmla="*/ 13351 w 1814809"/>
              <a:gd name="connsiteY2" fmla="*/ 1737812 h 1891359"/>
              <a:gd name="connsiteX3" fmla="*/ 309435 w 1814809"/>
              <a:gd name="connsiteY3" fmla="*/ 1891359 h 1891359"/>
              <a:gd name="connsiteX4" fmla="*/ 1669435 w 1814809"/>
              <a:gd name="connsiteY4" fmla="*/ 1840637 h 1891359"/>
              <a:gd name="connsiteX5" fmla="*/ 1688563 w 1814809"/>
              <a:gd name="connsiteY5" fmla="*/ 1292355 h 1891359"/>
              <a:gd name="connsiteX6" fmla="*/ 1309780 w 1814809"/>
              <a:gd name="connsiteY6" fmla="*/ 1046341 h 1891359"/>
              <a:gd name="connsiteX7" fmla="*/ 1560208 w 1814809"/>
              <a:gd name="connsiteY7" fmla="*/ 672856 h 1891359"/>
              <a:gd name="connsiteX8" fmla="*/ 1428622 w 1814809"/>
              <a:gd name="connsiteY8" fmla="*/ 154877 h 1891359"/>
              <a:gd name="connsiteX9" fmla="*/ 930782 w 1814809"/>
              <a:gd name="connsiteY9" fmla="*/ 21205 h 1891359"/>
              <a:gd name="connsiteX10" fmla="*/ 452050 w 1814809"/>
              <a:gd name="connsiteY10" fmla="*/ 534641 h 1891359"/>
              <a:gd name="connsiteX0" fmla="*/ 452050 w 1814809"/>
              <a:gd name="connsiteY0" fmla="*/ 534641 h 1891359"/>
              <a:gd name="connsiteX1" fmla="*/ 91698 w 1814809"/>
              <a:gd name="connsiteY1" fmla="*/ 940200 h 1891359"/>
              <a:gd name="connsiteX2" fmla="*/ 13351 w 1814809"/>
              <a:gd name="connsiteY2" fmla="*/ 1737812 h 1891359"/>
              <a:gd name="connsiteX3" fmla="*/ 309435 w 1814809"/>
              <a:gd name="connsiteY3" fmla="*/ 1891359 h 1891359"/>
              <a:gd name="connsiteX4" fmla="*/ 1669435 w 1814809"/>
              <a:gd name="connsiteY4" fmla="*/ 1840637 h 1891359"/>
              <a:gd name="connsiteX5" fmla="*/ 1688563 w 1814809"/>
              <a:gd name="connsiteY5" fmla="*/ 1292355 h 1891359"/>
              <a:gd name="connsiteX6" fmla="*/ 1309780 w 1814809"/>
              <a:gd name="connsiteY6" fmla="*/ 1046341 h 1891359"/>
              <a:gd name="connsiteX7" fmla="*/ 1619996 w 1814809"/>
              <a:gd name="connsiteY7" fmla="*/ 526399 h 1891359"/>
              <a:gd name="connsiteX8" fmla="*/ 1428622 w 1814809"/>
              <a:gd name="connsiteY8" fmla="*/ 154877 h 1891359"/>
              <a:gd name="connsiteX9" fmla="*/ 930782 w 1814809"/>
              <a:gd name="connsiteY9" fmla="*/ 21205 h 1891359"/>
              <a:gd name="connsiteX10" fmla="*/ 452050 w 1814809"/>
              <a:gd name="connsiteY10" fmla="*/ 534641 h 1891359"/>
              <a:gd name="connsiteX0" fmla="*/ 452050 w 1814809"/>
              <a:gd name="connsiteY0" fmla="*/ 542872 h 1899590"/>
              <a:gd name="connsiteX1" fmla="*/ 91698 w 1814809"/>
              <a:gd name="connsiteY1" fmla="*/ 948431 h 1899590"/>
              <a:gd name="connsiteX2" fmla="*/ 13351 w 1814809"/>
              <a:gd name="connsiteY2" fmla="*/ 1746043 h 1899590"/>
              <a:gd name="connsiteX3" fmla="*/ 309435 w 1814809"/>
              <a:gd name="connsiteY3" fmla="*/ 1899590 h 1899590"/>
              <a:gd name="connsiteX4" fmla="*/ 1669435 w 1814809"/>
              <a:gd name="connsiteY4" fmla="*/ 1848868 h 1899590"/>
              <a:gd name="connsiteX5" fmla="*/ 1688563 w 1814809"/>
              <a:gd name="connsiteY5" fmla="*/ 1300586 h 1899590"/>
              <a:gd name="connsiteX6" fmla="*/ 1309780 w 1814809"/>
              <a:gd name="connsiteY6" fmla="*/ 1054572 h 1899590"/>
              <a:gd name="connsiteX7" fmla="*/ 1619996 w 1814809"/>
              <a:gd name="connsiteY7" fmla="*/ 534630 h 1899590"/>
              <a:gd name="connsiteX8" fmla="*/ 1488411 w 1814809"/>
              <a:gd name="connsiteY8" fmla="*/ 129049 h 1899590"/>
              <a:gd name="connsiteX9" fmla="*/ 930782 w 1814809"/>
              <a:gd name="connsiteY9" fmla="*/ 29436 h 1899590"/>
              <a:gd name="connsiteX10" fmla="*/ 452050 w 1814809"/>
              <a:gd name="connsiteY10" fmla="*/ 542872 h 1899590"/>
              <a:gd name="connsiteX0" fmla="*/ 452050 w 1814809"/>
              <a:gd name="connsiteY0" fmla="*/ 540513 h 1897231"/>
              <a:gd name="connsiteX1" fmla="*/ 91698 w 1814809"/>
              <a:gd name="connsiteY1" fmla="*/ 946072 h 1897231"/>
              <a:gd name="connsiteX2" fmla="*/ 13351 w 1814809"/>
              <a:gd name="connsiteY2" fmla="*/ 1743684 h 1897231"/>
              <a:gd name="connsiteX3" fmla="*/ 309435 w 1814809"/>
              <a:gd name="connsiteY3" fmla="*/ 1897231 h 1897231"/>
              <a:gd name="connsiteX4" fmla="*/ 1669435 w 1814809"/>
              <a:gd name="connsiteY4" fmla="*/ 1846509 h 1897231"/>
              <a:gd name="connsiteX5" fmla="*/ 1688563 w 1814809"/>
              <a:gd name="connsiteY5" fmla="*/ 1298227 h 1897231"/>
              <a:gd name="connsiteX6" fmla="*/ 1309780 w 1814809"/>
              <a:gd name="connsiteY6" fmla="*/ 1052213 h 1897231"/>
              <a:gd name="connsiteX7" fmla="*/ 1619996 w 1814809"/>
              <a:gd name="connsiteY7" fmla="*/ 532271 h 1897231"/>
              <a:gd name="connsiteX8" fmla="*/ 1488411 w 1814809"/>
              <a:gd name="connsiteY8" fmla="*/ 126690 h 1897231"/>
              <a:gd name="connsiteX9" fmla="*/ 930782 w 1814809"/>
              <a:gd name="connsiteY9" fmla="*/ 27077 h 1897231"/>
              <a:gd name="connsiteX10" fmla="*/ 452050 w 1814809"/>
              <a:gd name="connsiteY10" fmla="*/ 540513 h 1897231"/>
              <a:gd name="connsiteX0" fmla="*/ 452050 w 1814809"/>
              <a:gd name="connsiteY0" fmla="*/ 540513 h 1897231"/>
              <a:gd name="connsiteX1" fmla="*/ 91698 w 1814809"/>
              <a:gd name="connsiteY1" fmla="*/ 946072 h 1897231"/>
              <a:gd name="connsiteX2" fmla="*/ 13351 w 1814809"/>
              <a:gd name="connsiteY2" fmla="*/ 1743684 h 1897231"/>
              <a:gd name="connsiteX3" fmla="*/ 309435 w 1814809"/>
              <a:gd name="connsiteY3" fmla="*/ 1897231 h 1897231"/>
              <a:gd name="connsiteX4" fmla="*/ 1669435 w 1814809"/>
              <a:gd name="connsiteY4" fmla="*/ 1846509 h 1897231"/>
              <a:gd name="connsiteX5" fmla="*/ 1688563 w 1814809"/>
              <a:gd name="connsiteY5" fmla="*/ 1298227 h 1897231"/>
              <a:gd name="connsiteX6" fmla="*/ 1309780 w 1814809"/>
              <a:gd name="connsiteY6" fmla="*/ 1052213 h 1897231"/>
              <a:gd name="connsiteX7" fmla="*/ 1619996 w 1814809"/>
              <a:gd name="connsiteY7" fmla="*/ 532271 h 1897231"/>
              <a:gd name="connsiteX8" fmla="*/ 1488411 w 1814809"/>
              <a:gd name="connsiteY8" fmla="*/ 126690 h 1897231"/>
              <a:gd name="connsiteX9" fmla="*/ 930782 w 1814809"/>
              <a:gd name="connsiteY9" fmla="*/ 27077 h 1897231"/>
              <a:gd name="connsiteX10" fmla="*/ 452050 w 1814809"/>
              <a:gd name="connsiteY10" fmla="*/ 540513 h 1897231"/>
              <a:gd name="connsiteX0" fmla="*/ 288567 w 1811701"/>
              <a:gd name="connsiteY0" fmla="*/ 555674 h 1898251"/>
              <a:gd name="connsiteX1" fmla="*/ 88590 w 1811701"/>
              <a:gd name="connsiteY1" fmla="*/ 947092 h 1898251"/>
              <a:gd name="connsiteX2" fmla="*/ 10243 w 1811701"/>
              <a:gd name="connsiteY2" fmla="*/ 1744704 h 1898251"/>
              <a:gd name="connsiteX3" fmla="*/ 306327 w 1811701"/>
              <a:gd name="connsiteY3" fmla="*/ 1898251 h 1898251"/>
              <a:gd name="connsiteX4" fmla="*/ 1666327 w 1811701"/>
              <a:gd name="connsiteY4" fmla="*/ 1847529 h 1898251"/>
              <a:gd name="connsiteX5" fmla="*/ 1685455 w 1811701"/>
              <a:gd name="connsiteY5" fmla="*/ 1299247 h 1898251"/>
              <a:gd name="connsiteX6" fmla="*/ 1306672 w 1811701"/>
              <a:gd name="connsiteY6" fmla="*/ 1053233 h 1898251"/>
              <a:gd name="connsiteX7" fmla="*/ 1616888 w 1811701"/>
              <a:gd name="connsiteY7" fmla="*/ 533291 h 1898251"/>
              <a:gd name="connsiteX8" fmla="*/ 1485303 w 1811701"/>
              <a:gd name="connsiteY8" fmla="*/ 127710 h 1898251"/>
              <a:gd name="connsiteX9" fmla="*/ 927674 w 1811701"/>
              <a:gd name="connsiteY9" fmla="*/ 28097 h 1898251"/>
              <a:gd name="connsiteX10" fmla="*/ 288567 w 1811701"/>
              <a:gd name="connsiteY10" fmla="*/ 555674 h 1898251"/>
              <a:gd name="connsiteX0" fmla="*/ 288567 w 1811701"/>
              <a:gd name="connsiteY0" fmla="*/ 479828 h 1822405"/>
              <a:gd name="connsiteX1" fmla="*/ 88590 w 1811701"/>
              <a:gd name="connsiteY1" fmla="*/ 871246 h 1822405"/>
              <a:gd name="connsiteX2" fmla="*/ 10243 w 1811701"/>
              <a:gd name="connsiteY2" fmla="*/ 1668858 h 1822405"/>
              <a:gd name="connsiteX3" fmla="*/ 306327 w 1811701"/>
              <a:gd name="connsiteY3" fmla="*/ 1822405 h 1822405"/>
              <a:gd name="connsiteX4" fmla="*/ 1666327 w 1811701"/>
              <a:gd name="connsiteY4" fmla="*/ 1771683 h 1822405"/>
              <a:gd name="connsiteX5" fmla="*/ 1685455 w 1811701"/>
              <a:gd name="connsiteY5" fmla="*/ 1223401 h 1822405"/>
              <a:gd name="connsiteX6" fmla="*/ 1306672 w 1811701"/>
              <a:gd name="connsiteY6" fmla="*/ 977387 h 1822405"/>
              <a:gd name="connsiteX7" fmla="*/ 1616888 w 1811701"/>
              <a:gd name="connsiteY7" fmla="*/ 457445 h 1822405"/>
              <a:gd name="connsiteX8" fmla="*/ 1485303 w 1811701"/>
              <a:gd name="connsiteY8" fmla="*/ 51864 h 1822405"/>
              <a:gd name="connsiteX9" fmla="*/ 895599 w 1811701"/>
              <a:gd name="connsiteY9" fmla="*/ 79530 h 1822405"/>
              <a:gd name="connsiteX10" fmla="*/ 288567 w 1811701"/>
              <a:gd name="connsiteY10" fmla="*/ 479828 h 1822405"/>
              <a:gd name="connsiteX0" fmla="*/ 288567 w 1811701"/>
              <a:gd name="connsiteY0" fmla="*/ 419258 h 1761835"/>
              <a:gd name="connsiteX1" fmla="*/ 88590 w 1811701"/>
              <a:gd name="connsiteY1" fmla="*/ 810676 h 1761835"/>
              <a:gd name="connsiteX2" fmla="*/ 10243 w 1811701"/>
              <a:gd name="connsiteY2" fmla="*/ 1608288 h 1761835"/>
              <a:gd name="connsiteX3" fmla="*/ 306327 w 1811701"/>
              <a:gd name="connsiteY3" fmla="*/ 1761835 h 1761835"/>
              <a:gd name="connsiteX4" fmla="*/ 1666327 w 1811701"/>
              <a:gd name="connsiteY4" fmla="*/ 1711113 h 1761835"/>
              <a:gd name="connsiteX5" fmla="*/ 1685455 w 1811701"/>
              <a:gd name="connsiteY5" fmla="*/ 1162831 h 1761835"/>
              <a:gd name="connsiteX6" fmla="*/ 1306672 w 1811701"/>
              <a:gd name="connsiteY6" fmla="*/ 916817 h 1761835"/>
              <a:gd name="connsiteX7" fmla="*/ 1616888 w 1811701"/>
              <a:gd name="connsiteY7" fmla="*/ 396875 h 1761835"/>
              <a:gd name="connsiteX8" fmla="*/ 1373040 w 1811701"/>
              <a:gd name="connsiteY8" fmla="*/ 118574 h 1761835"/>
              <a:gd name="connsiteX9" fmla="*/ 895599 w 1811701"/>
              <a:gd name="connsiteY9" fmla="*/ 18960 h 1761835"/>
              <a:gd name="connsiteX10" fmla="*/ 288567 w 1811701"/>
              <a:gd name="connsiteY10" fmla="*/ 419258 h 1761835"/>
              <a:gd name="connsiteX0" fmla="*/ 288567 w 1811701"/>
              <a:gd name="connsiteY0" fmla="*/ 419258 h 1761835"/>
              <a:gd name="connsiteX1" fmla="*/ 88590 w 1811701"/>
              <a:gd name="connsiteY1" fmla="*/ 810676 h 1761835"/>
              <a:gd name="connsiteX2" fmla="*/ 10243 w 1811701"/>
              <a:gd name="connsiteY2" fmla="*/ 1608288 h 1761835"/>
              <a:gd name="connsiteX3" fmla="*/ 306327 w 1811701"/>
              <a:gd name="connsiteY3" fmla="*/ 1761835 h 1761835"/>
              <a:gd name="connsiteX4" fmla="*/ 1666327 w 1811701"/>
              <a:gd name="connsiteY4" fmla="*/ 1711113 h 1761835"/>
              <a:gd name="connsiteX5" fmla="*/ 1685455 w 1811701"/>
              <a:gd name="connsiteY5" fmla="*/ 1162831 h 1761835"/>
              <a:gd name="connsiteX6" fmla="*/ 1306672 w 1811701"/>
              <a:gd name="connsiteY6" fmla="*/ 916817 h 1761835"/>
              <a:gd name="connsiteX7" fmla="*/ 1584814 w 1811701"/>
              <a:gd name="connsiteY7" fmla="*/ 510012 h 1761835"/>
              <a:gd name="connsiteX8" fmla="*/ 1373040 w 1811701"/>
              <a:gd name="connsiteY8" fmla="*/ 118574 h 1761835"/>
              <a:gd name="connsiteX9" fmla="*/ 895599 w 1811701"/>
              <a:gd name="connsiteY9" fmla="*/ 18960 h 1761835"/>
              <a:gd name="connsiteX10" fmla="*/ 288567 w 1811701"/>
              <a:gd name="connsiteY10" fmla="*/ 419258 h 1761835"/>
              <a:gd name="connsiteX0" fmla="*/ 288567 w 1770444"/>
              <a:gd name="connsiteY0" fmla="*/ 419258 h 1761835"/>
              <a:gd name="connsiteX1" fmla="*/ 88590 w 1770444"/>
              <a:gd name="connsiteY1" fmla="*/ 810676 h 1761835"/>
              <a:gd name="connsiteX2" fmla="*/ 10243 w 1770444"/>
              <a:gd name="connsiteY2" fmla="*/ 1608288 h 1761835"/>
              <a:gd name="connsiteX3" fmla="*/ 306327 w 1770444"/>
              <a:gd name="connsiteY3" fmla="*/ 1761835 h 1761835"/>
              <a:gd name="connsiteX4" fmla="*/ 1666327 w 1770444"/>
              <a:gd name="connsiteY4" fmla="*/ 1711113 h 1761835"/>
              <a:gd name="connsiteX5" fmla="*/ 1589229 w 1770444"/>
              <a:gd name="connsiteY5" fmla="*/ 1176973 h 1761835"/>
              <a:gd name="connsiteX6" fmla="*/ 1306672 w 1770444"/>
              <a:gd name="connsiteY6" fmla="*/ 916817 h 1761835"/>
              <a:gd name="connsiteX7" fmla="*/ 1584814 w 1770444"/>
              <a:gd name="connsiteY7" fmla="*/ 510012 h 1761835"/>
              <a:gd name="connsiteX8" fmla="*/ 1373040 w 1770444"/>
              <a:gd name="connsiteY8" fmla="*/ 118574 h 1761835"/>
              <a:gd name="connsiteX9" fmla="*/ 895599 w 1770444"/>
              <a:gd name="connsiteY9" fmla="*/ 18960 h 1761835"/>
              <a:gd name="connsiteX10" fmla="*/ 288567 w 1770444"/>
              <a:gd name="connsiteY10" fmla="*/ 419258 h 1761835"/>
              <a:gd name="connsiteX0" fmla="*/ 288567 w 1592514"/>
              <a:gd name="connsiteY0" fmla="*/ 419258 h 1863058"/>
              <a:gd name="connsiteX1" fmla="*/ 88590 w 1592514"/>
              <a:gd name="connsiteY1" fmla="*/ 810676 h 1863058"/>
              <a:gd name="connsiteX2" fmla="*/ 10243 w 1592514"/>
              <a:gd name="connsiteY2" fmla="*/ 1608288 h 1863058"/>
              <a:gd name="connsiteX3" fmla="*/ 306327 w 1592514"/>
              <a:gd name="connsiteY3" fmla="*/ 1761835 h 1863058"/>
              <a:gd name="connsiteX4" fmla="*/ 1377650 w 1592514"/>
              <a:gd name="connsiteY4" fmla="*/ 1838393 h 1863058"/>
              <a:gd name="connsiteX5" fmla="*/ 1589229 w 1592514"/>
              <a:gd name="connsiteY5" fmla="*/ 1176973 h 1863058"/>
              <a:gd name="connsiteX6" fmla="*/ 1306672 w 1592514"/>
              <a:gd name="connsiteY6" fmla="*/ 916817 h 1863058"/>
              <a:gd name="connsiteX7" fmla="*/ 1584814 w 1592514"/>
              <a:gd name="connsiteY7" fmla="*/ 510012 h 1863058"/>
              <a:gd name="connsiteX8" fmla="*/ 1373040 w 1592514"/>
              <a:gd name="connsiteY8" fmla="*/ 118574 h 1863058"/>
              <a:gd name="connsiteX9" fmla="*/ 895599 w 1592514"/>
              <a:gd name="connsiteY9" fmla="*/ 18960 h 1863058"/>
              <a:gd name="connsiteX10" fmla="*/ 288567 w 1592514"/>
              <a:gd name="connsiteY10" fmla="*/ 419258 h 1863058"/>
              <a:gd name="connsiteX0" fmla="*/ 421322 w 1594935"/>
              <a:gd name="connsiteY0" fmla="*/ 616342 h 1876292"/>
              <a:gd name="connsiteX1" fmla="*/ 91011 w 1594935"/>
              <a:gd name="connsiteY1" fmla="*/ 823910 h 1876292"/>
              <a:gd name="connsiteX2" fmla="*/ 12664 w 1594935"/>
              <a:gd name="connsiteY2" fmla="*/ 1621522 h 1876292"/>
              <a:gd name="connsiteX3" fmla="*/ 308748 w 1594935"/>
              <a:gd name="connsiteY3" fmla="*/ 1775069 h 1876292"/>
              <a:gd name="connsiteX4" fmla="*/ 1380071 w 1594935"/>
              <a:gd name="connsiteY4" fmla="*/ 1851627 h 1876292"/>
              <a:gd name="connsiteX5" fmla="*/ 1591650 w 1594935"/>
              <a:gd name="connsiteY5" fmla="*/ 1190207 h 1876292"/>
              <a:gd name="connsiteX6" fmla="*/ 1309093 w 1594935"/>
              <a:gd name="connsiteY6" fmla="*/ 930051 h 1876292"/>
              <a:gd name="connsiteX7" fmla="*/ 1587235 w 1594935"/>
              <a:gd name="connsiteY7" fmla="*/ 523246 h 1876292"/>
              <a:gd name="connsiteX8" fmla="*/ 1375461 w 1594935"/>
              <a:gd name="connsiteY8" fmla="*/ 131808 h 1876292"/>
              <a:gd name="connsiteX9" fmla="*/ 898020 w 1594935"/>
              <a:gd name="connsiteY9" fmla="*/ 32194 h 1876292"/>
              <a:gd name="connsiteX10" fmla="*/ 421322 w 1594935"/>
              <a:gd name="connsiteY10" fmla="*/ 616342 h 1876292"/>
              <a:gd name="connsiteX0" fmla="*/ 413257 w 1586870"/>
              <a:gd name="connsiteY0" fmla="*/ 616342 h 1876292"/>
              <a:gd name="connsiteX1" fmla="*/ 140873 w 1586870"/>
              <a:gd name="connsiteY1" fmla="*/ 993617 h 1876292"/>
              <a:gd name="connsiteX2" fmla="*/ 4599 w 1586870"/>
              <a:gd name="connsiteY2" fmla="*/ 1621522 h 1876292"/>
              <a:gd name="connsiteX3" fmla="*/ 300683 w 1586870"/>
              <a:gd name="connsiteY3" fmla="*/ 1775069 h 1876292"/>
              <a:gd name="connsiteX4" fmla="*/ 1372006 w 1586870"/>
              <a:gd name="connsiteY4" fmla="*/ 1851627 h 1876292"/>
              <a:gd name="connsiteX5" fmla="*/ 1583585 w 1586870"/>
              <a:gd name="connsiteY5" fmla="*/ 1190207 h 1876292"/>
              <a:gd name="connsiteX6" fmla="*/ 1301028 w 1586870"/>
              <a:gd name="connsiteY6" fmla="*/ 930051 h 1876292"/>
              <a:gd name="connsiteX7" fmla="*/ 1579170 w 1586870"/>
              <a:gd name="connsiteY7" fmla="*/ 523246 h 1876292"/>
              <a:gd name="connsiteX8" fmla="*/ 1367396 w 1586870"/>
              <a:gd name="connsiteY8" fmla="*/ 131808 h 1876292"/>
              <a:gd name="connsiteX9" fmla="*/ 889955 w 1586870"/>
              <a:gd name="connsiteY9" fmla="*/ 32194 h 1876292"/>
              <a:gd name="connsiteX10" fmla="*/ 413257 w 1586870"/>
              <a:gd name="connsiteY10" fmla="*/ 616342 h 1876292"/>
              <a:gd name="connsiteX0" fmla="*/ 284962 w 1458575"/>
              <a:gd name="connsiteY0" fmla="*/ 616342 h 1908017"/>
              <a:gd name="connsiteX1" fmla="*/ 12578 w 1458575"/>
              <a:gd name="connsiteY1" fmla="*/ 993617 h 1908017"/>
              <a:gd name="connsiteX2" fmla="*/ 172388 w 1458575"/>
              <a:gd name="connsiteY2" fmla="*/ 1775069 h 1908017"/>
              <a:gd name="connsiteX3" fmla="*/ 1243711 w 1458575"/>
              <a:gd name="connsiteY3" fmla="*/ 1851627 h 1908017"/>
              <a:gd name="connsiteX4" fmla="*/ 1455290 w 1458575"/>
              <a:gd name="connsiteY4" fmla="*/ 1190207 h 1908017"/>
              <a:gd name="connsiteX5" fmla="*/ 1172733 w 1458575"/>
              <a:gd name="connsiteY5" fmla="*/ 930051 h 1908017"/>
              <a:gd name="connsiteX6" fmla="*/ 1450875 w 1458575"/>
              <a:gd name="connsiteY6" fmla="*/ 523246 h 1908017"/>
              <a:gd name="connsiteX7" fmla="*/ 1239101 w 1458575"/>
              <a:gd name="connsiteY7" fmla="*/ 131808 h 1908017"/>
              <a:gd name="connsiteX8" fmla="*/ 761660 w 1458575"/>
              <a:gd name="connsiteY8" fmla="*/ 32194 h 1908017"/>
              <a:gd name="connsiteX9" fmla="*/ 284962 w 1458575"/>
              <a:gd name="connsiteY9" fmla="*/ 616342 h 1908017"/>
              <a:gd name="connsiteX0" fmla="*/ 343858 w 1519131"/>
              <a:gd name="connsiteY0" fmla="*/ 616342 h 1885036"/>
              <a:gd name="connsiteX1" fmla="*/ 71474 w 1519131"/>
              <a:gd name="connsiteY1" fmla="*/ 993617 h 1885036"/>
              <a:gd name="connsiteX2" fmla="*/ 115432 w 1519131"/>
              <a:gd name="connsiteY2" fmla="*/ 1704358 h 1885036"/>
              <a:gd name="connsiteX3" fmla="*/ 1302607 w 1519131"/>
              <a:gd name="connsiteY3" fmla="*/ 1851627 h 1885036"/>
              <a:gd name="connsiteX4" fmla="*/ 1514186 w 1519131"/>
              <a:gd name="connsiteY4" fmla="*/ 1190207 h 1885036"/>
              <a:gd name="connsiteX5" fmla="*/ 1231629 w 1519131"/>
              <a:gd name="connsiteY5" fmla="*/ 930051 h 1885036"/>
              <a:gd name="connsiteX6" fmla="*/ 1509771 w 1519131"/>
              <a:gd name="connsiteY6" fmla="*/ 523246 h 1885036"/>
              <a:gd name="connsiteX7" fmla="*/ 1297997 w 1519131"/>
              <a:gd name="connsiteY7" fmla="*/ 131808 h 1885036"/>
              <a:gd name="connsiteX8" fmla="*/ 820556 w 1519131"/>
              <a:gd name="connsiteY8" fmla="*/ 32194 h 1885036"/>
              <a:gd name="connsiteX9" fmla="*/ 343858 w 1519131"/>
              <a:gd name="connsiteY9" fmla="*/ 616342 h 1885036"/>
              <a:gd name="connsiteX0" fmla="*/ 343858 w 1549812"/>
              <a:gd name="connsiteY0" fmla="*/ 616342 h 1800235"/>
              <a:gd name="connsiteX1" fmla="*/ 71474 w 1549812"/>
              <a:gd name="connsiteY1" fmla="*/ 993617 h 1800235"/>
              <a:gd name="connsiteX2" fmla="*/ 115432 w 1549812"/>
              <a:gd name="connsiteY2" fmla="*/ 1704358 h 1800235"/>
              <a:gd name="connsiteX3" fmla="*/ 1389496 w 1549812"/>
              <a:gd name="connsiteY3" fmla="*/ 1724347 h 1800235"/>
              <a:gd name="connsiteX4" fmla="*/ 1514186 w 1549812"/>
              <a:gd name="connsiteY4" fmla="*/ 1190207 h 1800235"/>
              <a:gd name="connsiteX5" fmla="*/ 1231629 w 1549812"/>
              <a:gd name="connsiteY5" fmla="*/ 930051 h 1800235"/>
              <a:gd name="connsiteX6" fmla="*/ 1509771 w 1549812"/>
              <a:gd name="connsiteY6" fmla="*/ 523246 h 1800235"/>
              <a:gd name="connsiteX7" fmla="*/ 1297997 w 1549812"/>
              <a:gd name="connsiteY7" fmla="*/ 131808 h 1800235"/>
              <a:gd name="connsiteX8" fmla="*/ 820556 w 1549812"/>
              <a:gd name="connsiteY8" fmla="*/ 32194 h 1800235"/>
              <a:gd name="connsiteX9" fmla="*/ 343858 w 1549812"/>
              <a:gd name="connsiteY9" fmla="*/ 616342 h 1800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49812" h="1800235">
                <a:moveTo>
                  <a:pt x="343858" y="616342"/>
                </a:moveTo>
                <a:cubicBezTo>
                  <a:pt x="219011" y="776579"/>
                  <a:pt x="109545" y="812281"/>
                  <a:pt x="71474" y="993617"/>
                </a:cubicBezTo>
                <a:cubicBezTo>
                  <a:pt x="33403" y="1174953"/>
                  <a:pt x="-89757" y="1561356"/>
                  <a:pt x="115432" y="1704358"/>
                </a:cubicBezTo>
                <a:cubicBezTo>
                  <a:pt x="320621" y="1847360"/>
                  <a:pt x="1156371" y="1810039"/>
                  <a:pt x="1389496" y="1724347"/>
                </a:cubicBezTo>
                <a:cubicBezTo>
                  <a:pt x="1622621" y="1638655"/>
                  <a:pt x="1540497" y="1322590"/>
                  <a:pt x="1514186" y="1190207"/>
                </a:cubicBezTo>
                <a:cubicBezTo>
                  <a:pt x="1487875" y="1057824"/>
                  <a:pt x="1240336" y="1148914"/>
                  <a:pt x="1231629" y="930051"/>
                </a:cubicBezTo>
                <a:cubicBezTo>
                  <a:pt x="1248292" y="693847"/>
                  <a:pt x="1498710" y="656286"/>
                  <a:pt x="1509771" y="523246"/>
                </a:cubicBezTo>
                <a:cubicBezTo>
                  <a:pt x="1520832" y="390206"/>
                  <a:pt x="1431655" y="305130"/>
                  <a:pt x="1297997" y="131808"/>
                </a:cubicBezTo>
                <a:cubicBezTo>
                  <a:pt x="1189251" y="36824"/>
                  <a:pt x="979579" y="-48562"/>
                  <a:pt x="820556" y="32194"/>
                </a:cubicBezTo>
                <a:cubicBezTo>
                  <a:pt x="661533" y="112950"/>
                  <a:pt x="468705" y="456105"/>
                  <a:pt x="343858" y="616342"/>
                </a:cubicBezTo>
                <a:close/>
              </a:path>
            </a:pathLst>
          </a:custGeom>
          <a:solidFill>
            <a:srgbClr val="9CDFF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" name="Freeform 417">
            <a:extLst>
              <a:ext uri="{FF2B5EF4-FFF2-40B4-BE49-F238E27FC236}">
                <a16:creationId xmlns:a16="http://schemas.microsoft.com/office/drawing/2014/main" id="{A8008BF6-900F-41D6-B164-EFFC7EF6E158}"/>
              </a:ext>
            </a:extLst>
          </p:cNvPr>
          <p:cNvSpPr>
            <a:spLocks/>
          </p:cNvSpPr>
          <p:nvPr/>
        </p:nvSpPr>
        <p:spPr bwMode="auto">
          <a:xfrm>
            <a:off x="7107238" y="1803401"/>
            <a:ext cx="1301750" cy="989013"/>
          </a:xfrm>
          <a:custGeom>
            <a:avLst/>
            <a:gdLst>
              <a:gd name="T0" fmla="*/ 2147483646 w 1036"/>
              <a:gd name="T1" fmla="*/ 2147483646 h 675"/>
              <a:gd name="T2" fmla="*/ 2147483646 w 1036"/>
              <a:gd name="T3" fmla="*/ 2147483646 h 675"/>
              <a:gd name="T4" fmla="*/ 2147483646 w 1036"/>
              <a:gd name="T5" fmla="*/ 2147483646 h 675"/>
              <a:gd name="T6" fmla="*/ 2147483646 w 1036"/>
              <a:gd name="T7" fmla="*/ 2147483646 h 675"/>
              <a:gd name="T8" fmla="*/ 2147483646 w 1036"/>
              <a:gd name="T9" fmla="*/ 2147483646 h 675"/>
              <a:gd name="T10" fmla="*/ 2147483646 w 1036"/>
              <a:gd name="T11" fmla="*/ 2147483646 h 675"/>
              <a:gd name="T12" fmla="*/ 2147483646 w 1036"/>
              <a:gd name="T13" fmla="*/ 2147483646 h 675"/>
              <a:gd name="T14" fmla="*/ 2147483646 w 1036"/>
              <a:gd name="T15" fmla="*/ 2147483646 h 675"/>
              <a:gd name="T16" fmla="*/ 2147483646 w 1036"/>
              <a:gd name="T17" fmla="*/ 2147483646 h 675"/>
              <a:gd name="T18" fmla="*/ 2147483646 w 1036"/>
              <a:gd name="T19" fmla="*/ 2147483646 h 675"/>
              <a:gd name="T20" fmla="*/ 2147483646 w 1036"/>
              <a:gd name="T21" fmla="*/ 2147483646 h 675"/>
              <a:gd name="T22" fmla="*/ 2147483646 w 1036"/>
              <a:gd name="T23" fmla="*/ 2147483646 h 675"/>
              <a:gd name="T24" fmla="*/ 2147483646 w 1036"/>
              <a:gd name="T25" fmla="*/ 2147483646 h 675"/>
              <a:gd name="T26" fmla="*/ 2147483646 w 1036"/>
              <a:gd name="T27" fmla="*/ 2147483646 h 675"/>
              <a:gd name="T28" fmla="*/ 2147483646 w 1036"/>
              <a:gd name="T29" fmla="*/ 2147483646 h 675"/>
              <a:gd name="T30" fmla="*/ 2147483646 w 1036"/>
              <a:gd name="T31" fmla="*/ 2147483646 h 675"/>
              <a:gd name="T32" fmla="*/ 2147483646 w 1036"/>
              <a:gd name="T33" fmla="*/ 2147483646 h 675"/>
              <a:gd name="T34" fmla="*/ 2147483646 w 1036"/>
              <a:gd name="T35" fmla="*/ 2147483646 h 675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036"/>
              <a:gd name="T55" fmla="*/ 0 h 675"/>
              <a:gd name="T56" fmla="*/ 1036 w 1036"/>
              <a:gd name="T57" fmla="*/ 675 h 675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036" h="675">
                <a:moveTo>
                  <a:pt x="648" y="11"/>
                </a:moveTo>
                <a:cubicBezTo>
                  <a:pt x="584" y="19"/>
                  <a:pt x="464" y="33"/>
                  <a:pt x="390" y="53"/>
                </a:cubicBezTo>
                <a:cubicBezTo>
                  <a:pt x="316" y="73"/>
                  <a:pt x="246" y="100"/>
                  <a:pt x="206" y="129"/>
                </a:cubicBezTo>
                <a:cubicBezTo>
                  <a:pt x="166" y="158"/>
                  <a:pt x="183" y="201"/>
                  <a:pt x="152" y="229"/>
                </a:cubicBezTo>
                <a:cubicBezTo>
                  <a:pt x="121" y="257"/>
                  <a:pt x="44" y="259"/>
                  <a:pt x="22" y="297"/>
                </a:cubicBezTo>
                <a:cubicBezTo>
                  <a:pt x="0" y="335"/>
                  <a:pt x="0" y="427"/>
                  <a:pt x="18" y="459"/>
                </a:cubicBezTo>
                <a:cubicBezTo>
                  <a:pt x="36" y="491"/>
                  <a:pt x="59" y="484"/>
                  <a:pt x="132" y="489"/>
                </a:cubicBezTo>
                <a:cubicBezTo>
                  <a:pt x="205" y="494"/>
                  <a:pt x="380" y="478"/>
                  <a:pt x="458" y="489"/>
                </a:cubicBezTo>
                <a:cubicBezTo>
                  <a:pt x="536" y="500"/>
                  <a:pt x="549" y="527"/>
                  <a:pt x="598" y="555"/>
                </a:cubicBezTo>
                <a:cubicBezTo>
                  <a:pt x="647" y="583"/>
                  <a:pt x="707" y="639"/>
                  <a:pt x="752" y="657"/>
                </a:cubicBezTo>
                <a:cubicBezTo>
                  <a:pt x="797" y="675"/>
                  <a:pt x="837" y="670"/>
                  <a:pt x="870" y="661"/>
                </a:cubicBezTo>
                <a:cubicBezTo>
                  <a:pt x="903" y="652"/>
                  <a:pt x="932" y="639"/>
                  <a:pt x="952" y="603"/>
                </a:cubicBezTo>
                <a:cubicBezTo>
                  <a:pt x="972" y="567"/>
                  <a:pt x="981" y="497"/>
                  <a:pt x="992" y="445"/>
                </a:cubicBezTo>
                <a:cubicBezTo>
                  <a:pt x="1003" y="393"/>
                  <a:pt x="1013" y="347"/>
                  <a:pt x="1018" y="291"/>
                </a:cubicBezTo>
                <a:cubicBezTo>
                  <a:pt x="1023" y="235"/>
                  <a:pt x="1036" y="153"/>
                  <a:pt x="1022" y="107"/>
                </a:cubicBezTo>
                <a:cubicBezTo>
                  <a:pt x="1008" y="61"/>
                  <a:pt x="975" y="34"/>
                  <a:pt x="934" y="17"/>
                </a:cubicBezTo>
                <a:cubicBezTo>
                  <a:pt x="893" y="0"/>
                  <a:pt x="824" y="4"/>
                  <a:pt x="776" y="3"/>
                </a:cubicBezTo>
                <a:cubicBezTo>
                  <a:pt x="728" y="2"/>
                  <a:pt x="712" y="3"/>
                  <a:pt x="648" y="11"/>
                </a:cubicBezTo>
                <a:close/>
              </a:path>
            </a:pathLst>
          </a:custGeom>
          <a:solidFill>
            <a:srgbClr val="9CDFF9"/>
          </a:solidFill>
          <a:ln>
            <a:noFill/>
          </a:ln>
        </p:spPr>
        <p:txBody>
          <a:bodyPr/>
          <a:lstStyle/>
          <a:p>
            <a:pPr defTabSz="685800">
              <a:defRPr/>
            </a:pPr>
            <a:endParaRPr lang="en-US" sz="1350">
              <a:solidFill>
                <a:prstClr val="black"/>
              </a:solidFill>
              <a:latin typeface="Calibri" panose="020F0502020204030204"/>
            </a:endParaRPr>
          </a:p>
        </p:txBody>
      </p:sp>
      <p:grpSp>
        <p:nvGrpSpPr>
          <p:cNvPr id="59398" name="Group 418">
            <a:extLst>
              <a:ext uri="{FF2B5EF4-FFF2-40B4-BE49-F238E27FC236}">
                <a16:creationId xmlns:a16="http://schemas.microsoft.com/office/drawing/2014/main" id="{139086E9-16DB-4B22-91B6-C6F46A865D42}"/>
              </a:ext>
            </a:extLst>
          </p:cNvPr>
          <p:cNvGrpSpPr>
            <a:grpSpLocks/>
          </p:cNvGrpSpPr>
          <p:nvPr/>
        </p:nvGrpSpPr>
        <p:grpSpPr bwMode="auto">
          <a:xfrm>
            <a:off x="7054851" y="2901950"/>
            <a:ext cx="1095375" cy="700088"/>
            <a:chOff x="2889" y="1631"/>
            <a:chExt cx="980" cy="743"/>
          </a:xfrm>
        </p:grpSpPr>
        <p:sp>
          <p:nvSpPr>
            <p:cNvPr id="59963" name="Rectangle 419">
              <a:extLst>
                <a:ext uri="{FF2B5EF4-FFF2-40B4-BE49-F238E27FC236}">
                  <a16:creationId xmlns:a16="http://schemas.microsoft.com/office/drawing/2014/main" id="{5252AB93-E786-47D5-A2A3-E005E0BC36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6" y="1841"/>
              <a:ext cx="663" cy="533"/>
            </a:xfrm>
            <a:prstGeom prst="rect">
              <a:avLst/>
            </a:prstGeom>
            <a:solidFill>
              <a:srgbClr val="9CDF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defTabSz="68580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68580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6858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6858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6858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 typeface="Wingdings" panose="05000000000000000000" pitchFamily="2" charset="2"/>
                <a:buNone/>
              </a:pPr>
              <a:endParaRPr lang="en-US" altLang="en-US" sz="1800">
                <a:solidFill>
                  <a:srgbClr val="000000"/>
                </a:solidFill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59964" name="AutoShape 420">
              <a:extLst>
                <a:ext uri="{FF2B5EF4-FFF2-40B4-BE49-F238E27FC236}">
                  <a16:creationId xmlns:a16="http://schemas.microsoft.com/office/drawing/2014/main" id="{1D386FE2-204C-459B-9A1D-7F7CE6229C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9" y="1631"/>
              <a:ext cx="980" cy="253"/>
            </a:xfrm>
            <a:prstGeom prst="triangle">
              <a:avLst>
                <a:gd name="adj" fmla="val 50000"/>
              </a:avLst>
            </a:prstGeom>
            <a:solidFill>
              <a:srgbClr val="9CDF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defTabSz="68580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68580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6858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6858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6858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 typeface="Wingdings" panose="05000000000000000000" pitchFamily="2" charset="2"/>
                <a:buNone/>
              </a:pPr>
              <a:endParaRPr lang="en-US" altLang="en-US" sz="1800">
                <a:solidFill>
                  <a:srgbClr val="00CCFF"/>
                </a:solidFill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</p:grpSp>
      <p:sp>
        <p:nvSpPr>
          <p:cNvPr id="13" name="Freeform 427">
            <a:extLst>
              <a:ext uri="{FF2B5EF4-FFF2-40B4-BE49-F238E27FC236}">
                <a16:creationId xmlns:a16="http://schemas.microsoft.com/office/drawing/2014/main" id="{AA3DC3F6-9169-4289-A9FB-4E7F3A6977F2}"/>
              </a:ext>
            </a:extLst>
          </p:cNvPr>
          <p:cNvSpPr>
            <a:spLocks/>
          </p:cNvSpPr>
          <p:nvPr/>
        </p:nvSpPr>
        <p:spPr bwMode="auto">
          <a:xfrm>
            <a:off x="7435851" y="3946526"/>
            <a:ext cx="2309813" cy="1249363"/>
          </a:xfrm>
          <a:custGeom>
            <a:avLst/>
            <a:gdLst>
              <a:gd name="T0" fmla="*/ 2147483646 w 1940"/>
              <a:gd name="T1" fmla="*/ 2147483646 h 1049"/>
              <a:gd name="T2" fmla="*/ 2147483646 w 1940"/>
              <a:gd name="T3" fmla="*/ 2147483646 h 1049"/>
              <a:gd name="T4" fmla="*/ 2147483646 w 1940"/>
              <a:gd name="T5" fmla="*/ 2147483646 h 1049"/>
              <a:gd name="T6" fmla="*/ 2147483646 w 1940"/>
              <a:gd name="T7" fmla="*/ 2147483646 h 1049"/>
              <a:gd name="T8" fmla="*/ 2147483646 w 1940"/>
              <a:gd name="T9" fmla="*/ 2147483646 h 1049"/>
              <a:gd name="T10" fmla="*/ 2147483646 w 1940"/>
              <a:gd name="T11" fmla="*/ 2147483646 h 1049"/>
              <a:gd name="T12" fmla="*/ 2147483646 w 1940"/>
              <a:gd name="T13" fmla="*/ 2147483646 h 1049"/>
              <a:gd name="T14" fmla="*/ 2147483646 w 1940"/>
              <a:gd name="T15" fmla="*/ 2147483646 h 1049"/>
              <a:gd name="T16" fmla="*/ 2147483646 w 1940"/>
              <a:gd name="T17" fmla="*/ 2147483646 h 1049"/>
              <a:gd name="T18" fmla="*/ 2147483646 w 1940"/>
              <a:gd name="T19" fmla="*/ 2147483646 h 1049"/>
              <a:gd name="T20" fmla="*/ 2147483646 w 1940"/>
              <a:gd name="T21" fmla="*/ 2147483646 h 1049"/>
              <a:gd name="T22" fmla="*/ 2147483646 w 1940"/>
              <a:gd name="T23" fmla="*/ 2147483646 h 1049"/>
              <a:gd name="T24" fmla="*/ 2147483646 w 1940"/>
              <a:gd name="T25" fmla="*/ 2147483646 h 1049"/>
              <a:gd name="T26" fmla="*/ 2147483646 w 1940"/>
              <a:gd name="T27" fmla="*/ 2147483646 h 1049"/>
              <a:gd name="T28" fmla="*/ 2147483646 w 1940"/>
              <a:gd name="T29" fmla="*/ 2147483646 h 1049"/>
              <a:gd name="T30" fmla="*/ 2147483646 w 1940"/>
              <a:gd name="T31" fmla="*/ 2147483646 h 1049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940"/>
              <a:gd name="T49" fmla="*/ 0 h 1049"/>
              <a:gd name="T50" fmla="*/ 1940 w 1940"/>
              <a:gd name="T51" fmla="*/ 1049 h 1049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940" h="1049">
                <a:moveTo>
                  <a:pt x="952" y="26"/>
                </a:moveTo>
                <a:cubicBezTo>
                  <a:pt x="867" y="45"/>
                  <a:pt x="832" y="118"/>
                  <a:pt x="755" y="125"/>
                </a:cubicBezTo>
                <a:cubicBezTo>
                  <a:pt x="678" y="132"/>
                  <a:pt x="587" y="72"/>
                  <a:pt x="488" y="68"/>
                </a:cubicBezTo>
                <a:cubicBezTo>
                  <a:pt x="389" y="64"/>
                  <a:pt x="237" y="48"/>
                  <a:pt x="158" y="101"/>
                </a:cubicBezTo>
                <a:cubicBezTo>
                  <a:pt x="79" y="154"/>
                  <a:pt x="28" y="298"/>
                  <a:pt x="14" y="389"/>
                </a:cubicBezTo>
                <a:cubicBezTo>
                  <a:pt x="0" y="480"/>
                  <a:pt x="25" y="595"/>
                  <a:pt x="71" y="648"/>
                </a:cubicBezTo>
                <a:cubicBezTo>
                  <a:pt x="117" y="701"/>
                  <a:pt x="205" y="665"/>
                  <a:pt x="288" y="706"/>
                </a:cubicBezTo>
                <a:cubicBezTo>
                  <a:pt x="371" y="747"/>
                  <a:pt x="450" y="842"/>
                  <a:pt x="568" y="893"/>
                </a:cubicBezTo>
                <a:cubicBezTo>
                  <a:pt x="686" y="944"/>
                  <a:pt x="852" y="991"/>
                  <a:pt x="996" y="1014"/>
                </a:cubicBezTo>
                <a:cubicBezTo>
                  <a:pt x="1140" y="1036"/>
                  <a:pt x="1309" y="1049"/>
                  <a:pt x="1433" y="1031"/>
                </a:cubicBezTo>
                <a:cubicBezTo>
                  <a:pt x="1557" y="1012"/>
                  <a:pt x="1657" y="960"/>
                  <a:pt x="1739" y="907"/>
                </a:cubicBezTo>
                <a:cubicBezTo>
                  <a:pt x="1821" y="855"/>
                  <a:pt x="1906" y="824"/>
                  <a:pt x="1923" y="714"/>
                </a:cubicBezTo>
                <a:cubicBezTo>
                  <a:pt x="1940" y="604"/>
                  <a:pt x="1898" y="350"/>
                  <a:pt x="1839" y="251"/>
                </a:cubicBezTo>
                <a:cubicBezTo>
                  <a:pt x="1780" y="151"/>
                  <a:pt x="1662" y="153"/>
                  <a:pt x="1566" y="114"/>
                </a:cubicBezTo>
                <a:cubicBezTo>
                  <a:pt x="1470" y="76"/>
                  <a:pt x="1365" y="30"/>
                  <a:pt x="1263" y="15"/>
                </a:cubicBezTo>
                <a:cubicBezTo>
                  <a:pt x="1161" y="0"/>
                  <a:pt x="1037" y="8"/>
                  <a:pt x="952" y="26"/>
                </a:cubicBezTo>
                <a:close/>
              </a:path>
            </a:pathLst>
          </a:custGeom>
          <a:solidFill>
            <a:srgbClr val="9CDFF9"/>
          </a:solidFill>
          <a:ln>
            <a:noFill/>
          </a:ln>
        </p:spPr>
        <p:txBody>
          <a:bodyPr/>
          <a:lstStyle/>
          <a:p>
            <a:pPr defTabSz="685800">
              <a:defRPr/>
            </a:pPr>
            <a:endParaRPr lang="en-US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4" name="Text Box 580">
            <a:extLst>
              <a:ext uri="{FF2B5EF4-FFF2-40B4-BE49-F238E27FC236}">
                <a16:creationId xmlns:a16="http://schemas.microsoft.com/office/drawing/2014/main" id="{7EE85EE3-992A-4F9A-BFB7-8DFA101A9A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10450" y="1550988"/>
            <a:ext cx="966788" cy="254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defTabSz="685800">
              <a:lnSpc>
                <a:spcPct val="100000"/>
              </a:lnSpc>
              <a:spcBef>
                <a:spcPct val="0"/>
              </a:spcBef>
              <a:buClrTx/>
              <a:buSzTx/>
              <a:buNone/>
              <a:defRPr/>
            </a:pPr>
            <a:r>
              <a:rPr lang="pt-BR" altLang="en-US" sz="1050" dirty="0">
                <a:solidFill>
                  <a:prstClr val="black"/>
                </a:solidFill>
                <a:latin typeface="Calibri" panose="020F0502020204030204"/>
              </a:rPr>
              <a:t>R</a:t>
            </a:r>
            <a:r>
              <a:rPr lang="en-US" altLang="en-US" sz="1050" dirty="0" err="1">
                <a:solidFill>
                  <a:prstClr val="black"/>
                </a:solidFill>
                <a:latin typeface="Calibri" panose="020F0502020204030204"/>
              </a:rPr>
              <a:t>edes</a:t>
            </a:r>
            <a:r>
              <a:rPr lang="en-US" altLang="en-US" sz="1050" dirty="0">
                <a:solidFill>
                  <a:prstClr val="black"/>
                </a:solidFill>
                <a:latin typeface="Calibri" panose="020F0502020204030204"/>
              </a:rPr>
              <a:t>  </a:t>
            </a:r>
            <a:r>
              <a:rPr lang="en-US" altLang="en-US" sz="1050" dirty="0" err="1">
                <a:solidFill>
                  <a:prstClr val="black"/>
                </a:solidFill>
                <a:latin typeface="Calibri" panose="020F0502020204030204"/>
              </a:rPr>
              <a:t>móveis</a:t>
            </a:r>
            <a:endParaRPr lang="en-US" altLang="en-US" sz="105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5" name="Text Box 580">
            <a:extLst>
              <a:ext uri="{FF2B5EF4-FFF2-40B4-BE49-F238E27FC236}">
                <a16:creationId xmlns:a16="http://schemas.microsoft.com/office/drawing/2014/main" id="{A1E8739F-3E81-4DEC-A998-A3FE840174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75500" y="4827588"/>
            <a:ext cx="1182688" cy="35401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defTabSz="685800">
              <a:lnSpc>
                <a:spcPct val="80000"/>
              </a:lnSpc>
              <a:spcBef>
                <a:spcPct val="0"/>
              </a:spcBef>
              <a:buClrTx/>
              <a:buSzTx/>
              <a:buNone/>
              <a:defRPr/>
            </a:pPr>
            <a:r>
              <a:rPr lang="en-US" altLang="en-US" sz="1050" dirty="0">
                <a:solidFill>
                  <a:prstClr val="black"/>
                </a:solidFill>
                <a:latin typeface="Calibri" panose="020F0502020204030204"/>
              </a:rPr>
              <a:t>rede</a:t>
            </a:r>
          </a:p>
          <a:p>
            <a:pPr defTabSz="685800">
              <a:lnSpc>
                <a:spcPct val="80000"/>
              </a:lnSpc>
              <a:spcBef>
                <a:spcPct val="0"/>
              </a:spcBef>
              <a:buClrTx/>
              <a:buSzTx/>
              <a:buNone/>
              <a:defRPr/>
            </a:pPr>
            <a:r>
              <a:rPr lang="en-US" altLang="en-US" sz="1050" dirty="0">
                <a:solidFill>
                  <a:prstClr val="black"/>
                </a:solidFill>
                <a:latin typeface="Calibri" panose="020F0502020204030204"/>
              </a:rPr>
              <a:t>          da </a:t>
            </a:r>
            <a:r>
              <a:rPr lang="en-US" altLang="en-US" sz="1050" dirty="0" err="1">
                <a:solidFill>
                  <a:prstClr val="black"/>
                </a:solidFill>
                <a:latin typeface="Calibri" panose="020F0502020204030204"/>
              </a:rPr>
              <a:t>empresas</a:t>
            </a:r>
            <a:endParaRPr lang="en-US" altLang="en-US" sz="105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6" name="Freeform 19">
            <a:extLst>
              <a:ext uri="{FF2B5EF4-FFF2-40B4-BE49-F238E27FC236}">
                <a16:creationId xmlns:a16="http://schemas.microsoft.com/office/drawing/2014/main" id="{8839A1EE-D615-4CDD-9E2B-B35C6DBDC45C}"/>
              </a:ext>
            </a:extLst>
          </p:cNvPr>
          <p:cNvSpPr/>
          <p:nvPr/>
        </p:nvSpPr>
        <p:spPr>
          <a:xfrm>
            <a:off x="9318625" y="2819401"/>
            <a:ext cx="954088" cy="1450975"/>
          </a:xfrm>
          <a:custGeom>
            <a:avLst/>
            <a:gdLst>
              <a:gd name="connsiteX0" fmla="*/ 434989 w 1523031"/>
              <a:gd name="connsiteY0" fmla="*/ 253346 h 1763594"/>
              <a:gd name="connsiteX1" fmla="*/ 488 w 1523031"/>
              <a:gd name="connsiteY1" fmla="*/ 921706 h 1763594"/>
              <a:gd name="connsiteX2" fmla="*/ 368142 w 1523031"/>
              <a:gd name="connsiteY2" fmla="*/ 1489812 h 1763594"/>
              <a:gd name="connsiteX3" fmla="*/ 1187008 w 1523031"/>
              <a:gd name="connsiteY3" fmla="*/ 1757156 h 1763594"/>
              <a:gd name="connsiteX4" fmla="*/ 1521239 w 1523031"/>
              <a:gd name="connsiteY4" fmla="*/ 1239177 h 1763594"/>
              <a:gd name="connsiteX5" fmla="*/ 1320700 w 1523031"/>
              <a:gd name="connsiteY5" fmla="*/ 654362 h 1763594"/>
              <a:gd name="connsiteX6" fmla="*/ 1337412 w 1523031"/>
              <a:gd name="connsiteY6" fmla="*/ 136383 h 1763594"/>
              <a:gd name="connsiteX7" fmla="*/ 1086739 w 1523031"/>
              <a:gd name="connsiteY7" fmla="*/ 2711 h 1763594"/>
              <a:gd name="connsiteX8" fmla="*/ 434989 w 1523031"/>
              <a:gd name="connsiteY8" fmla="*/ 253346 h 1763594"/>
              <a:gd name="connsiteX0" fmla="*/ 434989 w 1537226"/>
              <a:gd name="connsiteY0" fmla="*/ 253346 h 1763594"/>
              <a:gd name="connsiteX1" fmla="*/ 488 w 1537226"/>
              <a:gd name="connsiteY1" fmla="*/ 921706 h 1763594"/>
              <a:gd name="connsiteX2" fmla="*/ 368142 w 1537226"/>
              <a:gd name="connsiteY2" fmla="*/ 1489812 h 1763594"/>
              <a:gd name="connsiteX3" fmla="*/ 1187008 w 1537226"/>
              <a:gd name="connsiteY3" fmla="*/ 1757156 h 1763594"/>
              <a:gd name="connsiteX4" fmla="*/ 1521239 w 1537226"/>
              <a:gd name="connsiteY4" fmla="*/ 1239177 h 1763594"/>
              <a:gd name="connsiteX5" fmla="*/ 1468998 w 1537226"/>
              <a:gd name="connsiteY5" fmla="*/ 654362 h 1763594"/>
              <a:gd name="connsiteX6" fmla="*/ 1337412 w 1537226"/>
              <a:gd name="connsiteY6" fmla="*/ 136383 h 1763594"/>
              <a:gd name="connsiteX7" fmla="*/ 1086739 w 1537226"/>
              <a:gd name="connsiteY7" fmla="*/ 2711 h 1763594"/>
              <a:gd name="connsiteX8" fmla="*/ 434989 w 1537226"/>
              <a:gd name="connsiteY8" fmla="*/ 253346 h 1763594"/>
              <a:gd name="connsiteX0" fmla="*/ 434989 w 1537226"/>
              <a:gd name="connsiteY0" fmla="*/ 253346 h 1763594"/>
              <a:gd name="connsiteX1" fmla="*/ 488 w 1537226"/>
              <a:gd name="connsiteY1" fmla="*/ 921706 h 1763594"/>
              <a:gd name="connsiteX2" fmla="*/ 368142 w 1537226"/>
              <a:gd name="connsiteY2" fmla="*/ 1489812 h 1763594"/>
              <a:gd name="connsiteX3" fmla="*/ 1187008 w 1537226"/>
              <a:gd name="connsiteY3" fmla="*/ 1757156 h 1763594"/>
              <a:gd name="connsiteX4" fmla="*/ 1521239 w 1537226"/>
              <a:gd name="connsiteY4" fmla="*/ 1239177 h 1763594"/>
              <a:gd name="connsiteX5" fmla="*/ 1468998 w 1537226"/>
              <a:gd name="connsiteY5" fmla="*/ 654362 h 1763594"/>
              <a:gd name="connsiteX6" fmla="*/ 1337412 w 1537226"/>
              <a:gd name="connsiteY6" fmla="*/ 136383 h 1763594"/>
              <a:gd name="connsiteX7" fmla="*/ 839572 w 1537226"/>
              <a:gd name="connsiteY7" fmla="*/ 2711 h 1763594"/>
              <a:gd name="connsiteX8" fmla="*/ 434989 w 1537226"/>
              <a:gd name="connsiteY8" fmla="*/ 253346 h 1763594"/>
              <a:gd name="connsiteX0" fmla="*/ 360357 w 1536743"/>
              <a:gd name="connsiteY0" fmla="*/ 534641 h 1782088"/>
              <a:gd name="connsiteX1" fmla="*/ 5 w 1536743"/>
              <a:gd name="connsiteY1" fmla="*/ 940200 h 1782088"/>
              <a:gd name="connsiteX2" fmla="*/ 367659 w 1536743"/>
              <a:gd name="connsiteY2" fmla="*/ 1508306 h 1782088"/>
              <a:gd name="connsiteX3" fmla="*/ 1186525 w 1536743"/>
              <a:gd name="connsiteY3" fmla="*/ 1775650 h 1782088"/>
              <a:gd name="connsiteX4" fmla="*/ 1520756 w 1536743"/>
              <a:gd name="connsiteY4" fmla="*/ 1257671 h 1782088"/>
              <a:gd name="connsiteX5" fmla="*/ 1468515 w 1536743"/>
              <a:gd name="connsiteY5" fmla="*/ 672856 h 1782088"/>
              <a:gd name="connsiteX6" fmla="*/ 1336929 w 1536743"/>
              <a:gd name="connsiteY6" fmla="*/ 154877 h 1782088"/>
              <a:gd name="connsiteX7" fmla="*/ 839089 w 1536743"/>
              <a:gd name="connsiteY7" fmla="*/ 21205 h 1782088"/>
              <a:gd name="connsiteX8" fmla="*/ 360357 w 1536743"/>
              <a:gd name="connsiteY8" fmla="*/ 534641 h 1782088"/>
              <a:gd name="connsiteX0" fmla="*/ 360355 w 1536741"/>
              <a:gd name="connsiteY0" fmla="*/ 534641 h 1782088"/>
              <a:gd name="connsiteX1" fmla="*/ 3 w 1536741"/>
              <a:gd name="connsiteY1" fmla="*/ 940200 h 1782088"/>
              <a:gd name="connsiteX2" fmla="*/ 367657 w 1536741"/>
              <a:gd name="connsiteY2" fmla="*/ 1508306 h 1782088"/>
              <a:gd name="connsiteX3" fmla="*/ 1186523 w 1536741"/>
              <a:gd name="connsiteY3" fmla="*/ 1775650 h 1782088"/>
              <a:gd name="connsiteX4" fmla="*/ 1520754 w 1536741"/>
              <a:gd name="connsiteY4" fmla="*/ 1257671 h 1782088"/>
              <a:gd name="connsiteX5" fmla="*/ 1468513 w 1536741"/>
              <a:gd name="connsiteY5" fmla="*/ 672856 h 1782088"/>
              <a:gd name="connsiteX6" fmla="*/ 1336927 w 1536741"/>
              <a:gd name="connsiteY6" fmla="*/ 154877 h 1782088"/>
              <a:gd name="connsiteX7" fmla="*/ 839087 w 1536741"/>
              <a:gd name="connsiteY7" fmla="*/ 21205 h 1782088"/>
              <a:gd name="connsiteX8" fmla="*/ 360355 w 1536741"/>
              <a:gd name="connsiteY8" fmla="*/ 534641 h 1782088"/>
              <a:gd name="connsiteX0" fmla="*/ 360355 w 1534770"/>
              <a:gd name="connsiteY0" fmla="*/ 553225 h 1800672"/>
              <a:gd name="connsiteX1" fmla="*/ 3 w 1534770"/>
              <a:gd name="connsiteY1" fmla="*/ 958784 h 1800672"/>
              <a:gd name="connsiteX2" fmla="*/ 367657 w 1534770"/>
              <a:gd name="connsiteY2" fmla="*/ 1526890 h 1800672"/>
              <a:gd name="connsiteX3" fmla="*/ 1186523 w 1534770"/>
              <a:gd name="connsiteY3" fmla="*/ 1794234 h 1800672"/>
              <a:gd name="connsiteX4" fmla="*/ 1520754 w 1534770"/>
              <a:gd name="connsiteY4" fmla="*/ 1276255 h 1800672"/>
              <a:gd name="connsiteX5" fmla="*/ 1468513 w 1534770"/>
              <a:gd name="connsiteY5" fmla="*/ 691440 h 1800672"/>
              <a:gd name="connsiteX6" fmla="*/ 1435794 w 1534770"/>
              <a:gd name="connsiteY6" fmla="*/ 107761 h 1800672"/>
              <a:gd name="connsiteX7" fmla="*/ 839087 w 1534770"/>
              <a:gd name="connsiteY7" fmla="*/ 39789 h 1800672"/>
              <a:gd name="connsiteX8" fmla="*/ 360355 w 1534770"/>
              <a:gd name="connsiteY8" fmla="*/ 553225 h 1800672"/>
              <a:gd name="connsiteX0" fmla="*/ 360355 w 1580585"/>
              <a:gd name="connsiteY0" fmla="*/ 553225 h 1880420"/>
              <a:gd name="connsiteX1" fmla="*/ 3 w 1580585"/>
              <a:gd name="connsiteY1" fmla="*/ 958784 h 1880420"/>
              <a:gd name="connsiteX2" fmla="*/ 367657 w 1580585"/>
              <a:gd name="connsiteY2" fmla="*/ 1526890 h 1880420"/>
              <a:gd name="connsiteX3" fmla="*/ 1186523 w 1580585"/>
              <a:gd name="connsiteY3" fmla="*/ 1794234 h 1880420"/>
              <a:gd name="connsiteX4" fmla="*/ 1570188 w 1580585"/>
              <a:gd name="connsiteY4" fmla="*/ 1785433 h 1880420"/>
              <a:gd name="connsiteX5" fmla="*/ 1468513 w 1580585"/>
              <a:gd name="connsiteY5" fmla="*/ 691440 h 1880420"/>
              <a:gd name="connsiteX6" fmla="*/ 1435794 w 1580585"/>
              <a:gd name="connsiteY6" fmla="*/ 107761 h 1880420"/>
              <a:gd name="connsiteX7" fmla="*/ 839087 w 1580585"/>
              <a:gd name="connsiteY7" fmla="*/ 39789 h 1880420"/>
              <a:gd name="connsiteX8" fmla="*/ 360355 w 1580585"/>
              <a:gd name="connsiteY8" fmla="*/ 553225 h 1880420"/>
              <a:gd name="connsiteX0" fmla="*/ 316588 w 1580732"/>
              <a:gd name="connsiteY0" fmla="*/ 359285 h 1867156"/>
              <a:gd name="connsiteX1" fmla="*/ 150 w 1580732"/>
              <a:gd name="connsiteY1" fmla="*/ 945520 h 1867156"/>
              <a:gd name="connsiteX2" fmla="*/ 367804 w 1580732"/>
              <a:gd name="connsiteY2" fmla="*/ 1513626 h 1867156"/>
              <a:gd name="connsiteX3" fmla="*/ 1186670 w 1580732"/>
              <a:gd name="connsiteY3" fmla="*/ 1780970 h 1867156"/>
              <a:gd name="connsiteX4" fmla="*/ 1570335 w 1580732"/>
              <a:gd name="connsiteY4" fmla="*/ 1772169 h 1867156"/>
              <a:gd name="connsiteX5" fmla="*/ 1468660 w 1580732"/>
              <a:gd name="connsiteY5" fmla="*/ 678176 h 1867156"/>
              <a:gd name="connsiteX6" fmla="*/ 1435941 w 1580732"/>
              <a:gd name="connsiteY6" fmla="*/ 94497 h 1867156"/>
              <a:gd name="connsiteX7" fmla="*/ 839234 w 1580732"/>
              <a:gd name="connsiteY7" fmla="*/ 26525 h 1867156"/>
              <a:gd name="connsiteX8" fmla="*/ 316588 w 1580732"/>
              <a:gd name="connsiteY8" fmla="*/ 359285 h 1867156"/>
              <a:gd name="connsiteX0" fmla="*/ 163575 w 1427719"/>
              <a:gd name="connsiteY0" fmla="*/ 359285 h 1867156"/>
              <a:gd name="connsiteX1" fmla="*/ 836 w 1427719"/>
              <a:gd name="connsiteY1" fmla="*/ 1076921 h 1867156"/>
              <a:gd name="connsiteX2" fmla="*/ 214791 w 1427719"/>
              <a:gd name="connsiteY2" fmla="*/ 1513626 h 1867156"/>
              <a:gd name="connsiteX3" fmla="*/ 1033657 w 1427719"/>
              <a:gd name="connsiteY3" fmla="*/ 1780970 h 1867156"/>
              <a:gd name="connsiteX4" fmla="*/ 1417322 w 1427719"/>
              <a:gd name="connsiteY4" fmla="*/ 1772169 h 1867156"/>
              <a:gd name="connsiteX5" fmla="*/ 1315647 w 1427719"/>
              <a:gd name="connsiteY5" fmla="*/ 678176 h 1867156"/>
              <a:gd name="connsiteX6" fmla="*/ 1282928 w 1427719"/>
              <a:gd name="connsiteY6" fmla="*/ 94497 h 1867156"/>
              <a:gd name="connsiteX7" fmla="*/ 686221 w 1427719"/>
              <a:gd name="connsiteY7" fmla="*/ 26525 h 1867156"/>
              <a:gd name="connsiteX8" fmla="*/ 163575 w 1427719"/>
              <a:gd name="connsiteY8" fmla="*/ 359285 h 1867156"/>
              <a:gd name="connsiteX0" fmla="*/ 163575 w 1426632"/>
              <a:gd name="connsiteY0" fmla="*/ 394322 h 1902193"/>
              <a:gd name="connsiteX1" fmla="*/ 836 w 1426632"/>
              <a:gd name="connsiteY1" fmla="*/ 1111958 h 1902193"/>
              <a:gd name="connsiteX2" fmla="*/ 214791 w 1426632"/>
              <a:gd name="connsiteY2" fmla="*/ 1548663 h 1902193"/>
              <a:gd name="connsiteX3" fmla="*/ 1033657 w 1426632"/>
              <a:gd name="connsiteY3" fmla="*/ 1816007 h 1902193"/>
              <a:gd name="connsiteX4" fmla="*/ 1417322 w 1426632"/>
              <a:gd name="connsiteY4" fmla="*/ 1807206 h 1902193"/>
              <a:gd name="connsiteX5" fmla="*/ 1315647 w 1426632"/>
              <a:gd name="connsiteY5" fmla="*/ 713213 h 1902193"/>
              <a:gd name="connsiteX6" fmla="*/ 1401843 w 1426632"/>
              <a:gd name="connsiteY6" fmla="*/ 63834 h 1902193"/>
              <a:gd name="connsiteX7" fmla="*/ 686221 w 1426632"/>
              <a:gd name="connsiteY7" fmla="*/ 61562 h 1902193"/>
              <a:gd name="connsiteX8" fmla="*/ 163575 w 1426632"/>
              <a:gd name="connsiteY8" fmla="*/ 394322 h 1902193"/>
              <a:gd name="connsiteX0" fmla="*/ 163575 w 1435249"/>
              <a:gd name="connsiteY0" fmla="*/ 394322 h 1885560"/>
              <a:gd name="connsiteX1" fmla="*/ 836 w 1435249"/>
              <a:gd name="connsiteY1" fmla="*/ 1111958 h 1885560"/>
              <a:gd name="connsiteX2" fmla="*/ 214791 w 1435249"/>
              <a:gd name="connsiteY2" fmla="*/ 1548663 h 1885560"/>
              <a:gd name="connsiteX3" fmla="*/ 1033657 w 1435249"/>
              <a:gd name="connsiteY3" fmla="*/ 1816007 h 1885560"/>
              <a:gd name="connsiteX4" fmla="*/ 1417322 w 1435249"/>
              <a:gd name="connsiteY4" fmla="*/ 1807206 h 1885560"/>
              <a:gd name="connsiteX5" fmla="*/ 1375103 w 1435249"/>
              <a:gd name="connsiteY5" fmla="*/ 943164 h 1885560"/>
              <a:gd name="connsiteX6" fmla="*/ 1401843 w 1435249"/>
              <a:gd name="connsiteY6" fmla="*/ 63834 h 1885560"/>
              <a:gd name="connsiteX7" fmla="*/ 686221 w 1435249"/>
              <a:gd name="connsiteY7" fmla="*/ 61562 h 1885560"/>
              <a:gd name="connsiteX8" fmla="*/ 163575 w 1435249"/>
              <a:gd name="connsiteY8" fmla="*/ 394322 h 1885560"/>
              <a:gd name="connsiteX0" fmla="*/ 128947 w 1438213"/>
              <a:gd name="connsiteY0" fmla="*/ 345176 h 1883146"/>
              <a:gd name="connsiteX1" fmla="*/ 3802 w 1438213"/>
              <a:gd name="connsiteY1" fmla="*/ 1109544 h 1883146"/>
              <a:gd name="connsiteX2" fmla="*/ 217757 w 1438213"/>
              <a:gd name="connsiteY2" fmla="*/ 1546249 h 1883146"/>
              <a:gd name="connsiteX3" fmla="*/ 1036623 w 1438213"/>
              <a:gd name="connsiteY3" fmla="*/ 1813593 h 1883146"/>
              <a:gd name="connsiteX4" fmla="*/ 1420288 w 1438213"/>
              <a:gd name="connsiteY4" fmla="*/ 1804792 h 1883146"/>
              <a:gd name="connsiteX5" fmla="*/ 1378069 w 1438213"/>
              <a:gd name="connsiteY5" fmla="*/ 940750 h 1883146"/>
              <a:gd name="connsiteX6" fmla="*/ 1404809 w 1438213"/>
              <a:gd name="connsiteY6" fmla="*/ 61420 h 1883146"/>
              <a:gd name="connsiteX7" fmla="*/ 689187 w 1438213"/>
              <a:gd name="connsiteY7" fmla="*/ 59148 h 1883146"/>
              <a:gd name="connsiteX8" fmla="*/ 128947 w 1438213"/>
              <a:gd name="connsiteY8" fmla="*/ 345176 h 1883146"/>
              <a:gd name="connsiteX0" fmla="*/ 126587 w 1435854"/>
              <a:gd name="connsiteY0" fmla="*/ 353278 h 1891248"/>
              <a:gd name="connsiteX1" fmla="*/ 1442 w 1435854"/>
              <a:gd name="connsiteY1" fmla="*/ 1117646 h 1891248"/>
              <a:gd name="connsiteX2" fmla="*/ 215397 w 1435854"/>
              <a:gd name="connsiteY2" fmla="*/ 1554351 h 1891248"/>
              <a:gd name="connsiteX3" fmla="*/ 1034263 w 1435854"/>
              <a:gd name="connsiteY3" fmla="*/ 1821695 h 1891248"/>
              <a:gd name="connsiteX4" fmla="*/ 1417928 w 1435854"/>
              <a:gd name="connsiteY4" fmla="*/ 1812894 h 1891248"/>
              <a:gd name="connsiteX5" fmla="*/ 1375709 w 1435854"/>
              <a:gd name="connsiteY5" fmla="*/ 948852 h 1891248"/>
              <a:gd name="connsiteX6" fmla="*/ 1402449 w 1435854"/>
              <a:gd name="connsiteY6" fmla="*/ 69522 h 1891248"/>
              <a:gd name="connsiteX7" fmla="*/ 221605 w 1435854"/>
              <a:gd name="connsiteY7" fmla="*/ 47778 h 1891248"/>
              <a:gd name="connsiteX8" fmla="*/ 126587 w 1435854"/>
              <a:gd name="connsiteY8" fmla="*/ 353278 h 1891248"/>
              <a:gd name="connsiteX0" fmla="*/ 35803 w 1453152"/>
              <a:gd name="connsiteY0" fmla="*/ 439993 h 1896181"/>
              <a:gd name="connsiteX1" fmla="*/ 18740 w 1453152"/>
              <a:gd name="connsiteY1" fmla="*/ 1122579 h 1896181"/>
              <a:gd name="connsiteX2" fmla="*/ 232695 w 1453152"/>
              <a:gd name="connsiteY2" fmla="*/ 1559284 h 1896181"/>
              <a:gd name="connsiteX3" fmla="*/ 1051561 w 1453152"/>
              <a:gd name="connsiteY3" fmla="*/ 1826628 h 1896181"/>
              <a:gd name="connsiteX4" fmla="*/ 1435226 w 1453152"/>
              <a:gd name="connsiteY4" fmla="*/ 1817827 h 1896181"/>
              <a:gd name="connsiteX5" fmla="*/ 1393007 w 1453152"/>
              <a:gd name="connsiteY5" fmla="*/ 953785 h 1896181"/>
              <a:gd name="connsiteX6" fmla="*/ 1419747 w 1453152"/>
              <a:gd name="connsiteY6" fmla="*/ 74455 h 1896181"/>
              <a:gd name="connsiteX7" fmla="*/ 238903 w 1453152"/>
              <a:gd name="connsiteY7" fmla="*/ 52711 h 1896181"/>
              <a:gd name="connsiteX8" fmla="*/ 35803 w 1453152"/>
              <a:gd name="connsiteY8" fmla="*/ 439993 h 1896181"/>
              <a:gd name="connsiteX0" fmla="*/ 35803 w 1447873"/>
              <a:gd name="connsiteY0" fmla="*/ 439993 h 1952840"/>
              <a:gd name="connsiteX1" fmla="*/ 18740 w 1447873"/>
              <a:gd name="connsiteY1" fmla="*/ 1122579 h 1952840"/>
              <a:gd name="connsiteX2" fmla="*/ 232695 w 1447873"/>
              <a:gd name="connsiteY2" fmla="*/ 1559284 h 1952840"/>
              <a:gd name="connsiteX3" fmla="*/ 1130848 w 1447873"/>
              <a:gd name="connsiteY3" fmla="*/ 1925181 h 1952840"/>
              <a:gd name="connsiteX4" fmla="*/ 1435226 w 1447873"/>
              <a:gd name="connsiteY4" fmla="*/ 1817827 h 1952840"/>
              <a:gd name="connsiteX5" fmla="*/ 1393007 w 1447873"/>
              <a:gd name="connsiteY5" fmla="*/ 953785 h 1952840"/>
              <a:gd name="connsiteX6" fmla="*/ 1419747 w 1447873"/>
              <a:gd name="connsiteY6" fmla="*/ 74455 h 1952840"/>
              <a:gd name="connsiteX7" fmla="*/ 238903 w 1447873"/>
              <a:gd name="connsiteY7" fmla="*/ 52711 h 1952840"/>
              <a:gd name="connsiteX8" fmla="*/ 35803 w 1447873"/>
              <a:gd name="connsiteY8" fmla="*/ 439993 h 1952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47873" h="1952840">
                <a:moveTo>
                  <a:pt x="35803" y="439993"/>
                </a:moveTo>
                <a:cubicBezTo>
                  <a:pt x="-891" y="618304"/>
                  <a:pt x="-14075" y="936031"/>
                  <a:pt x="18740" y="1122579"/>
                </a:cubicBezTo>
                <a:cubicBezTo>
                  <a:pt x="51555" y="1309127"/>
                  <a:pt x="47344" y="1425517"/>
                  <a:pt x="232695" y="1559284"/>
                </a:cubicBezTo>
                <a:cubicBezTo>
                  <a:pt x="418046" y="1693051"/>
                  <a:pt x="930426" y="1882091"/>
                  <a:pt x="1130848" y="1925181"/>
                </a:cubicBezTo>
                <a:cubicBezTo>
                  <a:pt x="1331270" y="1968271"/>
                  <a:pt x="1391533" y="1979726"/>
                  <a:pt x="1435226" y="1817827"/>
                </a:cubicBezTo>
                <a:cubicBezTo>
                  <a:pt x="1478919" y="1655928"/>
                  <a:pt x="1395587" y="1244347"/>
                  <a:pt x="1393007" y="953785"/>
                </a:cubicBezTo>
                <a:cubicBezTo>
                  <a:pt x="1390427" y="663223"/>
                  <a:pt x="1458740" y="183063"/>
                  <a:pt x="1419747" y="74455"/>
                </a:cubicBezTo>
                <a:cubicBezTo>
                  <a:pt x="1380754" y="-34153"/>
                  <a:pt x="469560" y="-8212"/>
                  <a:pt x="238903" y="52711"/>
                </a:cubicBezTo>
                <a:cubicBezTo>
                  <a:pt x="8246" y="113634"/>
                  <a:pt x="72497" y="261682"/>
                  <a:pt x="35803" y="439993"/>
                </a:cubicBezTo>
                <a:close/>
              </a:path>
            </a:pathLst>
          </a:custGeom>
          <a:gradFill flip="none" rotWithShape="1">
            <a:gsLst>
              <a:gs pos="0">
                <a:srgbClr val="9CDFF9"/>
              </a:gs>
              <a:gs pos="100000">
                <a:schemeClr val="bg1"/>
              </a:gs>
              <a:gs pos="59000">
                <a:schemeClr val="accent5">
                  <a:lumMod val="20000"/>
                  <a:lumOff val="8000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59403" name="Group 20">
            <a:extLst>
              <a:ext uri="{FF2B5EF4-FFF2-40B4-BE49-F238E27FC236}">
                <a16:creationId xmlns:a16="http://schemas.microsoft.com/office/drawing/2014/main" id="{0C63C3C8-4CFE-4886-873A-D2BB29B7224D}"/>
              </a:ext>
            </a:extLst>
          </p:cNvPr>
          <p:cNvGrpSpPr>
            <a:grpSpLocks/>
          </p:cNvGrpSpPr>
          <p:nvPr/>
        </p:nvGrpSpPr>
        <p:grpSpPr bwMode="auto">
          <a:xfrm>
            <a:off x="9779000" y="3379789"/>
            <a:ext cx="515938" cy="541337"/>
            <a:chOff x="5203089" y="1751190"/>
            <a:chExt cx="858331" cy="662414"/>
          </a:xfrm>
        </p:grpSpPr>
        <p:sp>
          <p:nvSpPr>
            <p:cNvPr id="18" name="Freeform 21">
              <a:extLst>
                <a:ext uri="{FF2B5EF4-FFF2-40B4-BE49-F238E27FC236}">
                  <a16:creationId xmlns:a16="http://schemas.microsoft.com/office/drawing/2014/main" id="{BAF72C70-034C-42DB-B991-C267B01CEC91}"/>
                </a:ext>
              </a:extLst>
            </p:cNvPr>
            <p:cNvSpPr/>
            <p:nvPr/>
          </p:nvSpPr>
          <p:spPr>
            <a:xfrm>
              <a:off x="5535857" y="1751190"/>
              <a:ext cx="525563" cy="662414"/>
            </a:xfrm>
            <a:custGeom>
              <a:avLst/>
              <a:gdLst>
                <a:gd name="connsiteX0" fmla="*/ 3618 w 651290"/>
                <a:gd name="connsiteY0" fmla="*/ 492070 h 492070"/>
                <a:gd name="connsiteX1" fmla="*/ 0 w 651290"/>
                <a:gd name="connsiteY1" fmla="*/ 141108 h 492070"/>
                <a:gd name="connsiteX2" fmla="*/ 423338 w 651290"/>
                <a:gd name="connsiteY2" fmla="*/ 0 h 492070"/>
                <a:gd name="connsiteX3" fmla="*/ 647672 w 651290"/>
                <a:gd name="connsiteY3" fmla="*/ 57891 h 492070"/>
                <a:gd name="connsiteX4" fmla="*/ 651290 w 651290"/>
                <a:gd name="connsiteY4" fmla="*/ 492070 h 492070"/>
                <a:gd name="connsiteX5" fmla="*/ 3618 w 651290"/>
                <a:gd name="connsiteY5" fmla="*/ 492070 h 492070"/>
                <a:gd name="connsiteX0" fmla="*/ 3618 w 651290"/>
                <a:gd name="connsiteY0" fmla="*/ 593378 h 593378"/>
                <a:gd name="connsiteX1" fmla="*/ 0 w 651290"/>
                <a:gd name="connsiteY1" fmla="*/ 242416 h 593378"/>
                <a:gd name="connsiteX2" fmla="*/ 423338 w 651290"/>
                <a:gd name="connsiteY2" fmla="*/ 101308 h 593378"/>
                <a:gd name="connsiteX3" fmla="*/ 647672 w 651290"/>
                <a:gd name="connsiteY3" fmla="*/ 0 h 593378"/>
                <a:gd name="connsiteX4" fmla="*/ 651290 w 651290"/>
                <a:gd name="connsiteY4" fmla="*/ 593378 h 593378"/>
                <a:gd name="connsiteX5" fmla="*/ 3618 w 651290"/>
                <a:gd name="connsiteY5" fmla="*/ 593378 h 593378"/>
                <a:gd name="connsiteX0" fmla="*/ 3618 w 651290"/>
                <a:gd name="connsiteY0" fmla="*/ 662124 h 662124"/>
                <a:gd name="connsiteX1" fmla="*/ 0 w 651290"/>
                <a:gd name="connsiteY1" fmla="*/ 311162 h 662124"/>
                <a:gd name="connsiteX2" fmla="*/ 376300 w 651290"/>
                <a:gd name="connsiteY2" fmla="*/ 0 h 662124"/>
                <a:gd name="connsiteX3" fmla="*/ 647672 w 651290"/>
                <a:gd name="connsiteY3" fmla="*/ 68746 h 662124"/>
                <a:gd name="connsiteX4" fmla="*/ 651290 w 651290"/>
                <a:gd name="connsiteY4" fmla="*/ 662124 h 662124"/>
                <a:gd name="connsiteX5" fmla="*/ 3618 w 651290"/>
                <a:gd name="connsiteY5" fmla="*/ 662124 h 662124"/>
                <a:gd name="connsiteX0" fmla="*/ 0 w 647672"/>
                <a:gd name="connsiteY0" fmla="*/ 662124 h 662124"/>
                <a:gd name="connsiteX1" fmla="*/ 123021 w 647672"/>
                <a:gd name="connsiteY1" fmla="*/ 83217 h 662124"/>
                <a:gd name="connsiteX2" fmla="*/ 372682 w 647672"/>
                <a:gd name="connsiteY2" fmla="*/ 0 h 662124"/>
                <a:gd name="connsiteX3" fmla="*/ 644054 w 647672"/>
                <a:gd name="connsiteY3" fmla="*/ 68746 h 662124"/>
                <a:gd name="connsiteX4" fmla="*/ 647672 w 647672"/>
                <a:gd name="connsiteY4" fmla="*/ 662124 h 662124"/>
                <a:gd name="connsiteX5" fmla="*/ 0 w 647672"/>
                <a:gd name="connsiteY5" fmla="*/ 662124 h 662124"/>
                <a:gd name="connsiteX0" fmla="*/ 7238 w 524651"/>
                <a:gd name="connsiteY0" fmla="*/ 669360 h 669360"/>
                <a:gd name="connsiteX1" fmla="*/ 0 w 524651"/>
                <a:gd name="connsiteY1" fmla="*/ 83217 h 669360"/>
                <a:gd name="connsiteX2" fmla="*/ 249661 w 524651"/>
                <a:gd name="connsiteY2" fmla="*/ 0 h 669360"/>
                <a:gd name="connsiteX3" fmla="*/ 521033 w 524651"/>
                <a:gd name="connsiteY3" fmla="*/ 68746 h 669360"/>
                <a:gd name="connsiteX4" fmla="*/ 524651 w 524651"/>
                <a:gd name="connsiteY4" fmla="*/ 662124 h 669360"/>
                <a:gd name="connsiteX5" fmla="*/ 7238 w 524651"/>
                <a:gd name="connsiteY5" fmla="*/ 669360 h 669360"/>
                <a:gd name="connsiteX0" fmla="*/ 438 w 528706"/>
                <a:gd name="connsiteY0" fmla="*/ 665742 h 665742"/>
                <a:gd name="connsiteX1" fmla="*/ 4055 w 528706"/>
                <a:gd name="connsiteY1" fmla="*/ 83217 h 665742"/>
                <a:gd name="connsiteX2" fmla="*/ 253716 w 528706"/>
                <a:gd name="connsiteY2" fmla="*/ 0 h 665742"/>
                <a:gd name="connsiteX3" fmla="*/ 525088 w 528706"/>
                <a:gd name="connsiteY3" fmla="*/ 68746 h 665742"/>
                <a:gd name="connsiteX4" fmla="*/ 528706 w 528706"/>
                <a:gd name="connsiteY4" fmla="*/ 662124 h 665742"/>
                <a:gd name="connsiteX5" fmla="*/ 438 w 528706"/>
                <a:gd name="connsiteY5" fmla="*/ 665742 h 665742"/>
                <a:gd name="connsiteX0" fmla="*/ 155 w 546514"/>
                <a:gd name="connsiteY0" fmla="*/ 662124 h 662124"/>
                <a:gd name="connsiteX1" fmla="*/ 21863 w 546514"/>
                <a:gd name="connsiteY1" fmla="*/ 83217 h 662124"/>
                <a:gd name="connsiteX2" fmla="*/ 271524 w 546514"/>
                <a:gd name="connsiteY2" fmla="*/ 0 h 662124"/>
                <a:gd name="connsiteX3" fmla="*/ 542896 w 546514"/>
                <a:gd name="connsiteY3" fmla="*/ 68746 h 662124"/>
                <a:gd name="connsiteX4" fmla="*/ 546514 w 546514"/>
                <a:gd name="connsiteY4" fmla="*/ 662124 h 662124"/>
                <a:gd name="connsiteX5" fmla="*/ 155 w 546514"/>
                <a:gd name="connsiteY5" fmla="*/ 662124 h 662124"/>
                <a:gd name="connsiteX0" fmla="*/ 10856 w 524651"/>
                <a:gd name="connsiteY0" fmla="*/ 658506 h 662124"/>
                <a:gd name="connsiteX1" fmla="*/ 0 w 524651"/>
                <a:gd name="connsiteY1" fmla="*/ 83217 h 662124"/>
                <a:gd name="connsiteX2" fmla="*/ 249661 w 524651"/>
                <a:gd name="connsiteY2" fmla="*/ 0 h 662124"/>
                <a:gd name="connsiteX3" fmla="*/ 521033 w 524651"/>
                <a:gd name="connsiteY3" fmla="*/ 68746 h 662124"/>
                <a:gd name="connsiteX4" fmla="*/ 524651 w 524651"/>
                <a:gd name="connsiteY4" fmla="*/ 662124 h 662124"/>
                <a:gd name="connsiteX5" fmla="*/ 10856 w 524651"/>
                <a:gd name="connsiteY5" fmla="*/ 658506 h 662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24651" h="662124">
                  <a:moveTo>
                    <a:pt x="10856" y="658506"/>
                  </a:moveTo>
                  <a:cubicBezTo>
                    <a:pt x="8443" y="463125"/>
                    <a:pt x="2413" y="278598"/>
                    <a:pt x="0" y="83217"/>
                  </a:cubicBezTo>
                  <a:lnTo>
                    <a:pt x="249661" y="0"/>
                  </a:lnTo>
                  <a:lnTo>
                    <a:pt x="521033" y="68746"/>
                  </a:lnTo>
                  <a:lnTo>
                    <a:pt x="524651" y="662124"/>
                  </a:lnTo>
                  <a:lnTo>
                    <a:pt x="10856" y="658506"/>
                  </a:lnTo>
                  <a:close/>
                </a:path>
              </a:pathLst>
            </a:custGeom>
            <a:solidFill>
              <a:srgbClr val="E0EBF1"/>
            </a:solidFill>
            <a:ln w="12700">
              <a:solidFill>
                <a:srgbClr val="0000A8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 defTabSz="685800">
                <a:defRPr/>
              </a:pPr>
              <a:endParaRPr lang="en-US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9" name="Freeform 22">
              <a:extLst>
                <a:ext uri="{FF2B5EF4-FFF2-40B4-BE49-F238E27FC236}">
                  <a16:creationId xmlns:a16="http://schemas.microsoft.com/office/drawing/2014/main" id="{7A804AC3-C106-412D-BAE2-8EC8CE8D1F49}"/>
                </a:ext>
              </a:extLst>
            </p:cNvPr>
            <p:cNvSpPr/>
            <p:nvPr/>
          </p:nvSpPr>
          <p:spPr>
            <a:xfrm>
              <a:off x="5203089" y="1922136"/>
              <a:ext cx="652332" cy="491468"/>
            </a:xfrm>
            <a:custGeom>
              <a:avLst/>
              <a:gdLst>
                <a:gd name="connsiteX0" fmla="*/ 3618 w 651290"/>
                <a:gd name="connsiteY0" fmla="*/ 492070 h 492070"/>
                <a:gd name="connsiteX1" fmla="*/ 0 w 651290"/>
                <a:gd name="connsiteY1" fmla="*/ 141108 h 492070"/>
                <a:gd name="connsiteX2" fmla="*/ 423338 w 651290"/>
                <a:gd name="connsiteY2" fmla="*/ 0 h 492070"/>
                <a:gd name="connsiteX3" fmla="*/ 647672 w 651290"/>
                <a:gd name="connsiteY3" fmla="*/ 57891 h 492070"/>
                <a:gd name="connsiteX4" fmla="*/ 651290 w 651290"/>
                <a:gd name="connsiteY4" fmla="*/ 492070 h 492070"/>
                <a:gd name="connsiteX5" fmla="*/ 3618 w 651290"/>
                <a:gd name="connsiteY5" fmla="*/ 492070 h 492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1290" h="492070">
                  <a:moveTo>
                    <a:pt x="3618" y="492070"/>
                  </a:moveTo>
                  <a:lnTo>
                    <a:pt x="0" y="141108"/>
                  </a:lnTo>
                  <a:lnTo>
                    <a:pt x="423338" y="0"/>
                  </a:lnTo>
                  <a:lnTo>
                    <a:pt x="647672" y="57891"/>
                  </a:lnTo>
                  <a:lnTo>
                    <a:pt x="651290" y="492070"/>
                  </a:lnTo>
                  <a:lnTo>
                    <a:pt x="3618" y="492070"/>
                  </a:lnTo>
                  <a:close/>
                </a:path>
              </a:pathLst>
            </a:custGeom>
            <a:solidFill>
              <a:srgbClr val="E0EBF1"/>
            </a:solidFill>
            <a:ln w="12700">
              <a:solidFill>
                <a:srgbClr val="0000A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 defTabSz="685800">
                <a:defRPr/>
              </a:pPr>
              <a:endParaRPr lang="en-US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cxnSp>
          <p:nvCxnSpPr>
            <p:cNvPr id="20" name="Straight Connector 23">
              <a:extLst>
                <a:ext uri="{FF2B5EF4-FFF2-40B4-BE49-F238E27FC236}">
                  <a16:creationId xmlns:a16="http://schemas.microsoft.com/office/drawing/2014/main" id="{D990E96D-DEAF-4789-BB03-A1D05948331D}"/>
                </a:ext>
              </a:extLst>
            </p:cNvPr>
            <p:cNvCxnSpPr/>
            <p:nvPr/>
          </p:nvCxnSpPr>
          <p:spPr>
            <a:xfrm flipV="1">
              <a:off x="5271755" y="2028976"/>
              <a:ext cx="293154" cy="73817"/>
            </a:xfrm>
            <a:prstGeom prst="line">
              <a:avLst/>
            </a:prstGeom>
            <a:ln w="444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4">
              <a:extLst>
                <a:ext uri="{FF2B5EF4-FFF2-40B4-BE49-F238E27FC236}">
                  <a16:creationId xmlns:a16="http://schemas.microsoft.com/office/drawing/2014/main" id="{056A97DB-4A4F-404A-A73E-A32DE95CAAB2}"/>
                </a:ext>
              </a:extLst>
            </p:cNvPr>
            <p:cNvCxnSpPr/>
            <p:nvPr/>
          </p:nvCxnSpPr>
          <p:spPr>
            <a:xfrm flipV="1">
              <a:off x="5274397" y="2262084"/>
              <a:ext cx="290512" cy="15541"/>
            </a:xfrm>
            <a:prstGeom prst="line">
              <a:avLst/>
            </a:prstGeom>
            <a:ln w="444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5">
              <a:extLst>
                <a:ext uri="{FF2B5EF4-FFF2-40B4-BE49-F238E27FC236}">
                  <a16:creationId xmlns:a16="http://schemas.microsoft.com/office/drawing/2014/main" id="{AAB7D2AE-C3D2-4402-89EA-C0018584D969}"/>
                </a:ext>
              </a:extLst>
            </p:cNvPr>
            <p:cNvCxnSpPr/>
            <p:nvPr/>
          </p:nvCxnSpPr>
          <p:spPr>
            <a:xfrm flipV="1">
              <a:off x="5274397" y="2151358"/>
              <a:ext cx="290512" cy="48564"/>
            </a:xfrm>
            <a:prstGeom prst="line">
              <a:avLst/>
            </a:prstGeom>
            <a:ln w="444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6">
              <a:extLst>
                <a:ext uri="{FF2B5EF4-FFF2-40B4-BE49-F238E27FC236}">
                  <a16:creationId xmlns:a16="http://schemas.microsoft.com/office/drawing/2014/main" id="{7170C4FD-5DA3-47AE-997E-3696AFA287F5}"/>
                </a:ext>
              </a:extLst>
            </p:cNvPr>
            <p:cNvCxnSpPr/>
            <p:nvPr/>
          </p:nvCxnSpPr>
          <p:spPr>
            <a:xfrm>
              <a:off x="5269115" y="2353385"/>
              <a:ext cx="295794" cy="0"/>
            </a:xfrm>
            <a:prstGeom prst="line">
              <a:avLst/>
            </a:prstGeom>
            <a:ln w="444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7">
              <a:extLst>
                <a:ext uri="{FF2B5EF4-FFF2-40B4-BE49-F238E27FC236}">
                  <a16:creationId xmlns:a16="http://schemas.microsoft.com/office/drawing/2014/main" id="{9308D594-1F3E-4890-9422-4686559EC032}"/>
                </a:ext>
              </a:extLst>
            </p:cNvPr>
            <p:cNvCxnSpPr/>
            <p:nvPr/>
          </p:nvCxnSpPr>
          <p:spPr>
            <a:xfrm flipV="1">
              <a:off x="5950497" y="1867744"/>
              <a:ext cx="0" cy="464272"/>
            </a:xfrm>
            <a:prstGeom prst="line">
              <a:avLst/>
            </a:prstGeom>
            <a:ln w="44450">
              <a:solidFill>
                <a:schemeClr val="bg1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8">
              <a:extLst>
                <a:ext uri="{FF2B5EF4-FFF2-40B4-BE49-F238E27FC236}">
                  <a16:creationId xmlns:a16="http://schemas.microsoft.com/office/drawing/2014/main" id="{E21867A7-19BF-45A5-8EC0-39AD56557101}"/>
                </a:ext>
              </a:extLst>
            </p:cNvPr>
            <p:cNvCxnSpPr/>
            <p:nvPr/>
          </p:nvCxnSpPr>
          <p:spPr>
            <a:xfrm>
              <a:off x="5628293" y="1937676"/>
              <a:ext cx="0" cy="475928"/>
            </a:xfrm>
            <a:prstGeom prst="line">
              <a:avLst/>
            </a:prstGeom>
            <a:ln w="15875">
              <a:solidFill>
                <a:srgbClr val="0000A8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404" name="Group 29">
            <a:extLst>
              <a:ext uri="{FF2B5EF4-FFF2-40B4-BE49-F238E27FC236}">
                <a16:creationId xmlns:a16="http://schemas.microsoft.com/office/drawing/2014/main" id="{AB451838-9861-4E27-8863-A97ACA857FAA}"/>
              </a:ext>
            </a:extLst>
          </p:cNvPr>
          <p:cNvGrpSpPr>
            <a:grpSpLocks/>
          </p:cNvGrpSpPr>
          <p:nvPr/>
        </p:nvGrpSpPr>
        <p:grpSpPr bwMode="auto">
          <a:xfrm>
            <a:off x="9729789" y="2830514"/>
            <a:ext cx="446087" cy="485775"/>
            <a:chOff x="5203089" y="1751190"/>
            <a:chExt cx="858331" cy="662414"/>
          </a:xfrm>
        </p:grpSpPr>
        <p:sp>
          <p:nvSpPr>
            <p:cNvPr id="27" name="Freeform 30">
              <a:extLst>
                <a:ext uri="{FF2B5EF4-FFF2-40B4-BE49-F238E27FC236}">
                  <a16:creationId xmlns:a16="http://schemas.microsoft.com/office/drawing/2014/main" id="{EA2FFD2C-67FF-422A-92DB-0FD088B4A17D}"/>
                </a:ext>
              </a:extLst>
            </p:cNvPr>
            <p:cNvSpPr/>
            <p:nvPr/>
          </p:nvSpPr>
          <p:spPr>
            <a:xfrm>
              <a:off x="5536035" y="1751190"/>
              <a:ext cx="525385" cy="662414"/>
            </a:xfrm>
            <a:custGeom>
              <a:avLst/>
              <a:gdLst>
                <a:gd name="connsiteX0" fmla="*/ 3618 w 651290"/>
                <a:gd name="connsiteY0" fmla="*/ 492070 h 492070"/>
                <a:gd name="connsiteX1" fmla="*/ 0 w 651290"/>
                <a:gd name="connsiteY1" fmla="*/ 141108 h 492070"/>
                <a:gd name="connsiteX2" fmla="*/ 423338 w 651290"/>
                <a:gd name="connsiteY2" fmla="*/ 0 h 492070"/>
                <a:gd name="connsiteX3" fmla="*/ 647672 w 651290"/>
                <a:gd name="connsiteY3" fmla="*/ 57891 h 492070"/>
                <a:gd name="connsiteX4" fmla="*/ 651290 w 651290"/>
                <a:gd name="connsiteY4" fmla="*/ 492070 h 492070"/>
                <a:gd name="connsiteX5" fmla="*/ 3618 w 651290"/>
                <a:gd name="connsiteY5" fmla="*/ 492070 h 492070"/>
                <a:gd name="connsiteX0" fmla="*/ 3618 w 651290"/>
                <a:gd name="connsiteY0" fmla="*/ 593378 h 593378"/>
                <a:gd name="connsiteX1" fmla="*/ 0 w 651290"/>
                <a:gd name="connsiteY1" fmla="*/ 242416 h 593378"/>
                <a:gd name="connsiteX2" fmla="*/ 423338 w 651290"/>
                <a:gd name="connsiteY2" fmla="*/ 101308 h 593378"/>
                <a:gd name="connsiteX3" fmla="*/ 647672 w 651290"/>
                <a:gd name="connsiteY3" fmla="*/ 0 h 593378"/>
                <a:gd name="connsiteX4" fmla="*/ 651290 w 651290"/>
                <a:gd name="connsiteY4" fmla="*/ 593378 h 593378"/>
                <a:gd name="connsiteX5" fmla="*/ 3618 w 651290"/>
                <a:gd name="connsiteY5" fmla="*/ 593378 h 593378"/>
                <a:gd name="connsiteX0" fmla="*/ 3618 w 651290"/>
                <a:gd name="connsiteY0" fmla="*/ 662124 h 662124"/>
                <a:gd name="connsiteX1" fmla="*/ 0 w 651290"/>
                <a:gd name="connsiteY1" fmla="*/ 311162 h 662124"/>
                <a:gd name="connsiteX2" fmla="*/ 376300 w 651290"/>
                <a:gd name="connsiteY2" fmla="*/ 0 h 662124"/>
                <a:gd name="connsiteX3" fmla="*/ 647672 w 651290"/>
                <a:gd name="connsiteY3" fmla="*/ 68746 h 662124"/>
                <a:gd name="connsiteX4" fmla="*/ 651290 w 651290"/>
                <a:gd name="connsiteY4" fmla="*/ 662124 h 662124"/>
                <a:gd name="connsiteX5" fmla="*/ 3618 w 651290"/>
                <a:gd name="connsiteY5" fmla="*/ 662124 h 662124"/>
                <a:gd name="connsiteX0" fmla="*/ 0 w 647672"/>
                <a:gd name="connsiteY0" fmla="*/ 662124 h 662124"/>
                <a:gd name="connsiteX1" fmla="*/ 123021 w 647672"/>
                <a:gd name="connsiteY1" fmla="*/ 83217 h 662124"/>
                <a:gd name="connsiteX2" fmla="*/ 372682 w 647672"/>
                <a:gd name="connsiteY2" fmla="*/ 0 h 662124"/>
                <a:gd name="connsiteX3" fmla="*/ 644054 w 647672"/>
                <a:gd name="connsiteY3" fmla="*/ 68746 h 662124"/>
                <a:gd name="connsiteX4" fmla="*/ 647672 w 647672"/>
                <a:gd name="connsiteY4" fmla="*/ 662124 h 662124"/>
                <a:gd name="connsiteX5" fmla="*/ 0 w 647672"/>
                <a:gd name="connsiteY5" fmla="*/ 662124 h 662124"/>
                <a:gd name="connsiteX0" fmla="*/ 7238 w 524651"/>
                <a:gd name="connsiteY0" fmla="*/ 669360 h 669360"/>
                <a:gd name="connsiteX1" fmla="*/ 0 w 524651"/>
                <a:gd name="connsiteY1" fmla="*/ 83217 h 669360"/>
                <a:gd name="connsiteX2" fmla="*/ 249661 w 524651"/>
                <a:gd name="connsiteY2" fmla="*/ 0 h 669360"/>
                <a:gd name="connsiteX3" fmla="*/ 521033 w 524651"/>
                <a:gd name="connsiteY3" fmla="*/ 68746 h 669360"/>
                <a:gd name="connsiteX4" fmla="*/ 524651 w 524651"/>
                <a:gd name="connsiteY4" fmla="*/ 662124 h 669360"/>
                <a:gd name="connsiteX5" fmla="*/ 7238 w 524651"/>
                <a:gd name="connsiteY5" fmla="*/ 669360 h 669360"/>
                <a:gd name="connsiteX0" fmla="*/ 438 w 528706"/>
                <a:gd name="connsiteY0" fmla="*/ 665742 h 665742"/>
                <a:gd name="connsiteX1" fmla="*/ 4055 w 528706"/>
                <a:gd name="connsiteY1" fmla="*/ 83217 h 665742"/>
                <a:gd name="connsiteX2" fmla="*/ 253716 w 528706"/>
                <a:gd name="connsiteY2" fmla="*/ 0 h 665742"/>
                <a:gd name="connsiteX3" fmla="*/ 525088 w 528706"/>
                <a:gd name="connsiteY3" fmla="*/ 68746 h 665742"/>
                <a:gd name="connsiteX4" fmla="*/ 528706 w 528706"/>
                <a:gd name="connsiteY4" fmla="*/ 662124 h 665742"/>
                <a:gd name="connsiteX5" fmla="*/ 438 w 528706"/>
                <a:gd name="connsiteY5" fmla="*/ 665742 h 665742"/>
                <a:gd name="connsiteX0" fmla="*/ 155 w 546514"/>
                <a:gd name="connsiteY0" fmla="*/ 662124 h 662124"/>
                <a:gd name="connsiteX1" fmla="*/ 21863 w 546514"/>
                <a:gd name="connsiteY1" fmla="*/ 83217 h 662124"/>
                <a:gd name="connsiteX2" fmla="*/ 271524 w 546514"/>
                <a:gd name="connsiteY2" fmla="*/ 0 h 662124"/>
                <a:gd name="connsiteX3" fmla="*/ 542896 w 546514"/>
                <a:gd name="connsiteY3" fmla="*/ 68746 h 662124"/>
                <a:gd name="connsiteX4" fmla="*/ 546514 w 546514"/>
                <a:gd name="connsiteY4" fmla="*/ 662124 h 662124"/>
                <a:gd name="connsiteX5" fmla="*/ 155 w 546514"/>
                <a:gd name="connsiteY5" fmla="*/ 662124 h 662124"/>
                <a:gd name="connsiteX0" fmla="*/ 10856 w 524651"/>
                <a:gd name="connsiteY0" fmla="*/ 658506 h 662124"/>
                <a:gd name="connsiteX1" fmla="*/ 0 w 524651"/>
                <a:gd name="connsiteY1" fmla="*/ 83217 h 662124"/>
                <a:gd name="connsiteX2" fmla="*/ 249661 w 524651"/>
                <a:gd name="connsiteY2" fmla="*/ 0 h 662124"/>
                <a:gd name="connsiteX3" fmla="*/ 521033 w 524651"/>
                <a:gd name="connsiteY3" fmla="*/ 68746 h 662124"/>
                <a:gd name="connsiteX4" fmla="*/ 524651 w 524651"/>
                <a:gd name="connsiteY4" fmla="*/ 662124 h 662124"/>
                <a:gd name="connsiteX5" fmla="*/ 10856 w 524651"/>
                <a:gd name="connsiteY5" fmla="*/ 658506 h 662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24651" h="662124">
                  <a:moveTo>
                    <a:pt x="10856" y="658506"/>
                  </a:moveTo>
                  <a:cubicBezTo>
                    <a:pt x="8443" y="463125"/>
                    <a:pt x="2413" y="278598"/>
                    <a:pt x="0" y="83217"/>
                  </a:cubicBezTo>
                  <a:lnTo>
                    <a:pt x="249661" y="0"/>
                  </a:lnTo>
                  <a:lnTo>
                    <a:pt x="521033" y="68746"/>
                  </a:lnTo>
                  <a:lnTo>
                    <a:pt x="524651" y="662124"/>
                  </a:lnTo>
                  <a:lnTo>
                    <a:pt x="10856" y="658506"/>
                  </a:lnTo>
                  <a:close/>
                </a:path>
              </a:pathLst>
            </a:custGeom>
            <a:solidFill>
              <a:srgbClr val="E0EBF1"/>
            </a:solidFill>
            <a:ln w="12700">
              <a:solidFill>
                <a:srgbClr val="0000A8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 defTabSz="685800">
                <a:defRPr/>
              </a:pPr>
              <a:endParaRPr lang="en-US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8" name="Freeform 31">
              <a:extLst>
                <a:ext uri="{FF2B5EF4-FFF2-40B4-BE49-F238E27FC236}">
                  <a16:creationId xmlns:a16="http://schemas.microsoft.com/office/drawing/2014/main" id="{E05FAF15-5ADC-4AFA-A40C-5C0119C8FB10}"/>
                </a:ext>
              </a:extLst>
            </p:cNvPr>
            <p:cNvSpPr/>
            <p:nvPr/>
          </p:nvSpPr>
          <p:spPr>
            <a:xfrm>
              <a:off x="5203089" y="1922205"/>
              <a:ext cx="650621" cy="491399"/>
            </a:xfrm>
            <a:custGeom>
              <a:avLst/>
              <a:gdLst>
                <a:gd name="connsiteX0" fmla="*/ 3618 w 651290"/>
                <a:gd name="connsiteY0" fmla="*/ 492070 h 492070"/>
                <a:gd name="connsiteX1" fmla="*/ 0 w 651290"/>
                <a:gd name="connsiteY1" fmla="*/ 141108 h 492070"/>
                <a:gd name="connsiteX2" fmla="*/ 423338 w 651290"/>
                <a:gd name="connsiteY2" fmla="*/ 0 h 492070"/>
                <a:gd name="connsiteX3" fmla="*/ 647672 w 651290"/>
                <a:gd name="connsiteY3" fmla="*/ 57891 h 492070"/>
                <a:gd name="connsiteX4" fmla="*/ 651290 w 651290"/>
                <a:gd name="connsiteY4" fmla="*/ 492070 h 492070"/>
                <a:gd name="connsiteX5" fmla="*/ 3618 w 651290"/>
                <a:gd name="connsiteY5" fmla="*/ 492070 h 492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1290" h="492070">
                  <a:moveTo>
                    <a:pt x="3618" y="492070"/>
                  </a:moveTo>
                  <a:lnTo>
                    <a:pt x="0" y="141108"/>
                  </a:lnTo>
                  <a:lnTo>
                    <a:pt x="423338" y="0"/>
                  </a:lnTo>
                  <a:lnTo>
                    <a:pt x="647672" y="57891"/>
                  </a:lnTo>
                  <a:lnTo>
                    <a:pt x="651290" y="492070"/>
                  </a:lnTo>
                  <a:lnTo>
                    <a:pt x="3618" y="492070"/>
                  </a:lnTo>
                  <a:close/>
                </a:path>
              </a:pathLst>
            </a:custGeom>
            <a:solidFill>
              <a:srgbClr val="E0EBF1"/>
            </a:solidFill>
            <a:ln w="12700">
              <a:solidFill>
                <a:srgbClr val="0000A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 defTabSz="685800">
                <a:defRPr/>
              </a:pPr>
              <a:endParaRPr lang="en-US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cxnSp>
          <p:nvCxnSpPr>
            <p:cNvPr id="29" name="Straight Connector 32">
              <a:extLst>
                <a:ext uri="{FF2B5EF4-FFF2-40B4-BE49-F238E27FC236}">
                  <a16:creationId xmlns:a16="http://schemas.microsoft.com/office/drawing/2014/main" id="{32BA0BCE-4B3A-4183-90DA-D473CC1FEC50}"/>
                </a:ext>
              </a:extLst>
            </p:cNvPr>
            <p:cNvCxnSpPr/>
            <p:nvPr/>
          </p:nvCxnSpPr>
          <p:spPr>
            <a:xfrm flipV="1">
              <a:off x="5270289" y="2030442"/>
              <a:ext cx="296292" cy="73602"/>
            </a:xfrm>
            <a:prstGeom prst="line">
              <a:avLst/>
            </a:prstGeom>
            <a:ln w="444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33">
              <a:extLst>
                <a:ext uri="{FF2B5EF4-FFF2-40B4-BE49-F238E27FC236}">
                  <a16:creationId xmlns:a16="http://schemas.microsoft.com/office/drawing/2014/main" id="{B8954373-E1C3-442C-819C-544F43F8E01D}"/>
                </a:ext>
              </a:extLst>
            </p:cNvPr>
            <p:cNvCxnSpPr/>
            <p:nvPr/>
          </p:nvCxnSpPr>
          <p:spPr>
            <a:xfrm flipV="1">
              <a:off x="5276398" y="2262071"/>
              <a:ext cx="290182" cy="17318"/>
            </a:xfrm>
            <a:prstGeom prst="line">
              <a:avLst/>
            </a:prstGeom>
            <a:ln w="444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4">
              <a:extLst>
                <a:ext uri="{FF2B5EF4-FFF2-40B4-BE49-F238E27FC236}">
                  <a16:creationId xmlns:a16="http://schemas.microsoft.com/office/drawing/2014/main" id="{C2FE4076-6B54-4C42-9DEF-1464D3332748}"/>
                </a:ext>
              </a:extLst>
            </p:cNvPr>
            <p:cNvCxnSpPr/>
            <p:nvPr/>
          </p:nvCxnSpPr>
          <p:spPr>
            <a:xfrm flipV="1">
              <a:off x="5276398" y="2151668"/>
              <a:ext cx="290182" cy="47625"/>
            </a:xfrm>
            <a:prstGeom prst="line">
              <a:avLst/>
            </a:prstGeom>
            <a:ln w="444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5">
              <a:extLst>
                <a:ext uri="{FF2B5EF4-FFF2-40B4-BE49-F238E27FC236}">
                  <a16:creationId xmlns:a16="http://schemas.microsoft.com/office/drawing/2014/main" id="{0C078846-08E2-4FA9-96F8-3AEC14EE4E63}"/>
                </a:ext>
              </a:extLst>
            </p:cNvPr>
            <p:cNvCxnSpPr/>
            <p:nvPr/>
          </p:nvCxnSpPr>
          <p:spPr>
            <a:xfrm>
              <a:off x="5270289" y="2355155"/>
              <a:ext cx="296292" cy="0"/>
            </a:xfrm>
            <a:prstGeom prst="line">
              <a:avLst/>
            </a:prstGeom>
            <a:ln w="444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6">
              <a:extLst>
                <a:ext uri="{FF2B5EF4-FFF2-40B4-BE49-F238E27FC236}">
                  <a16:creationId xmlns:a16="http://schemas.microsoft.com/office/drawing/2014/main" id="{B8A65AD1-FA85-4F65-98A3-DFF04628B4FE}"/>
                </a:ext>
              </a:extLst>
            </p:cNvPr>
            <p:cNvCxnSpPr/>
            <p:nvPr/>
          </p:nvCxnSpPr>
          <p:spPr>
            <a:xfrm flipV="1">
              <a:off x="5951456" y="1865921"/>
              <a:ext cx="0" cy="465422"/>
            </a:xfrm>
            <a:prstGeom prst="line">
              <a:avLst/>
            </a:prstGeom>
            <a:ln w="44450">
              <a:solidFill>
                <a:schemeClr val="bg1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7">
              <a:extLst>
                <a:ext uri="{FF2B5EF4-FFF2-40B4-BE49-F238E27FC236}">
                  <a16:creationId xmlns:a16="http://schemas.microsoft.com/office/drawing/2014/main" id="{1F56794E-25C4-4944-BFC8-345991C54618}"/>
                </a:ext>
              </a:extLst>
            </p:cNvPr>
            <p:cNvCxnSpPr/>
            <p:nvPr/>
          </p:nvCxnSpPr>
          <p:spPr>
            <a:xfrm>
              <a:off x="5627672" y="1937359"/>
              <a:ext cx="0" cy="476245"/>
            </a:xfrm>
            <a:prstGeom prst="line">
              <a:avLst/>
            </a:prstGeom>
            <a:ln w="15875">
              <a:solidFill>
                <a:srgbClr val="0000A8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Freeform 38">
            <a:extLst>
              <a:ext uri="{FF2B5EF4-FFF2-40B4-BE49-F238E27FC236}">
                <a16:creationId xmlns:a16="http://schemas.microsoft.com/office/drawing/2014/main" id="{B865C341-072C-439C-BC4D-1F3E2C999209}"/>
              </a:ext>
            </a:extLst>
          </p:cNvPr>
          <p:cNvSpPr/>
          <p:nvPr/>
        </p:nvSpPr>
        <p:spPr>
          <a:xfrm>
            <a:off x="8807451" y="1770063"/>
            <a:ext cx="1122363" cy="1041400"/>
          </a:xfrm>
          <a:custGeom>
            <a:avLst/>
            <a:gdLst>
              <a:gd name="connsiteX0" fmla="*/ 434989 w 1523031"/>
              <a:gd name="connsiteY0" fmla="*/ 253346 h 1763594"/>
              <a:gd name="connsiteX1" fmla="*/ 488 w 1523031"/>
              <a:gd name="connsiteY1" fmla="*/ 921706 h 1763594"/>
              <a:gd name="connsiteX2" fmla="*/ 368142 w 1523031"/>
              <a:gd name="connsiteY2" fmla="*/ 1489812 h 1763594"/>
              <a:gd name="connsiteX3" fmla="*/ 1187008 w 1523031"/>
              <a:gd name="connsiteY3" fmla="*/ 1757156 h 1763594"/>
              <a:gd name="connsiteX4" fmla="*/ 1521239 w 1523031"/>
              <a:gd name="connsiteY4" fmla="*/ 1239177 h 1763594"/>
              <a:gd name="connsiteX5" fmla="*/ 1320700 w 1523031"/>
              <a:gd name="connsiteY5" fmla="*/ 654362 h 1763594"/>
              <a:gd name="connsiteX6" fmla="*/ 1337412 w 1523031"/>
              <a:gd name="connsiteY6" fmla="*/ 136383 h 1763594"/>
              <a:gd name="connsiteX7" fmla="*/ 1086739 w 1523031"/>
              <a:gd name="connsiteY7" fmla="*/ 2711 h 1763594"/>
              <a:gd name="connsiteX8" fmla="*/ 434989 w 1523031"/>
              <a:gd name="connsiteY8" fmla="*/ 253346 h 1763594"/>
              <a:gd name="connsiteX0" fmla="*/ 434989 w 1537226"/>
              <a:gd name="connsiteY0" fmla="*/ 253346 h 1763594"/>
              <a:gd name="connsiteX1" fmla="*/ 488 w 1537226"/>
              <a:gd name="connsiteY1" fmla="*/ 921706 h 1763594"/>
              <a:gd name="connsiteX2" fmla="*/ 368142 w 1537226"/>
              <a:gd name="connsiteY2" fmla="*/ 1489812 h 1763594"/>
              <a:gd name="connsiteX3" fmla="*/ 1187008 w 1537226"/>
              <a:gd name="connsiteY3" fmla="*/ 1757156 h 1763594"/>
              <a:gd name="connsiteX4" fmla="*/ 1521239 w 1537226"/>
              <a:gd name="connsiteY4" fmla="*/ 1239177 h 1763594"/>
              <a:gd name="connsiteX5" fmla="*/ 1468998 w 1537226"/>
              <a:gd name="connsiteY5" fmla="*/ 654362 h 1763594"/>
              <a:gd name="connsiteX6" fmla="*/ 1337412 w 1537226"/>
              <a:gd name="connsiteY6" fmla="*/ 136383 h 1763594"/>
              <a:gd name="connsiteX7" fmla="*/ 1086739 w 1537226"/>
              <a:gd name="connsiteY7" fmla="*/ 2711 h 1763594"/>
              <a:gd name="connsiteX8" fmla="*/ 434989 w 1537226"/>
              <a:gd name="connsiteY8" fmla="*/ 253346 h 1763594"/>
              <a:gd name="connsiteX0" fmla="*/ 434989 w 1537226"/>
              <a:gd name="connsiteY0" fmla="*/ 253346 h 1763594"/>
              <a:gd name="connsiteX1" fmla="*/ 488 w 1537226"/>
              <a:gd name="connsiteY1" fmla="*/ 921706 h 1763594"/>
              <a:gd name="connsiteX2" fmla="*/ 368142 w 1537226"/>
              <a:gd name="connsiteY2" fmla="*/ 1489812 h 1763594"/>
              <a:gd name="connsiteX3" fmla="*/ 1187008 w 1537226"/>
              <a:gd name="connsiteY3" fmla="*/ 1757156 h 1763594"/>
              <a:gd name="connsiteX4" fmla="*/ 1521239 w 1537226"/>
              <a:gd name="connsiteY4" fmla="*/ 1239177 h 1763594"/>
              <a:gd name="connsiteX5" fmla="*/ 1468998 w 1537226"/>
              <a:gd name="connsiteY5" fmla="*/ 654362 h 1763594"/>
              <a:gd name="connsiteX6" fmla="*/ 1337412 w 1537226"/>
              <a:gd name="connsiteY6" fmla="*/ 136383 h 1763594"/>
              <a:gd name="connsiteX7" fmla="*/ 839572 w 1537226"/>
              <a:gd name="connsiteY7" fmla="*/ 2711 h 1763594"/>
              <a:gd name="connsiteX8" fmla="*/ 434989 w 1537226"/>
              <a:gd name="connsiteY8" fmla="*/ 253346 h 1763594"/>
              <a:gd name="connsiteX0" fmla="*/ 360357 w 1536743"/>
              <a:gd name="connsiteY0" fmla="*/ 534641 h 1782088"/>
              <a:gd name="connsiteX1" fmla="*/ 5 w 1536743"/>
              <a:gd name="connsiteY1" fmla="*/ 940200 h 1782088"/>
              <a:gd name="connsiteX2" fmla="*/ 367659 w 1536743"/>
              <a:gd name="connsiteY2" fmla="*/ 1508306 h 1782088"/>
              <a:gd name="connsiteX3" fmla="*/ 1186525 w 1536743"/>
              <a:gd name="connsiteY3" fmla="*/ 1775650 h 1782088"/>
              <a:gd name="connsiteX4" fmla="*/ 1520756 w 1536743"/>
              <a:gd name="connsiteY4" fmla="*/ 1257671 h 1782088"/>
              <a:gd name="connsiteX5" fmla="*/ 1468515 w 1536743"/>
              <a:gd name="connsiteY5" fmla="*/ 672856 h 1782088"/>
              <a:gd name="connsiteX6" fmla="*/ 1336929 w 1536743"/>
              <a:gd name="connsiteY6" fmla="*/ 154877 h 1782088"/>
              <a:gd name="connsiteX7" fmla="*/ 839089 w 1536743"/>
              <a:gd name="connsiteY7" fmla="*/ 21205 h 1782088"/>
              <a:gd name="connsiteX8" fmla="*/ 360357 w 1536743"/>
              <a:gd name="connsiteY8" fmla="*/ 534641 h 1782088"/>
              <a:gd name="connsiteX0" fmla="*/ 360355 w 1536741"/>
              <a:gd name="connsiteY0" fmla="*/ 534641 h 1782088"/>
              <a:gd name="connsiteX1" fmla="*/ 3 w 1536741"/>
              <a:gd name="connsiteY1" fmla="*/ 940200 h 1782088"/>
              <a:gd name="connsiteX2" fmla="*/ 367657 w 1536741"/>
              <a:gd name="connsiteY2" fmla="*/ 1508306 h 1782088"/>
              <a:gd name="connsiteX3" fmla="*/ 1186523 w 1536741"/>
              <a:gd name="connsiteY3" fmla="*/ 1775650 h 1782088"/>
              <a:gd name="connsiteX4" fmla="*/ 1520754 w 1536741"/>
              <a:gd name="connsiteY4" fmla="*/ 1257671 h 1782088"/>
              <a:gd name="connsiteX5" fmla="*/ 1468513 w 1536741"/>
              <a:gd name="connsiteY5" fmla="*/ 672856 h 1782088"/>
              <a:gd name="connsiteX6" fmla="*/ 1336927 w 1536741"/>
              <a:gd name="connsiteY6" fmla="*/ 154877 h 1782088"/>
              <a:gd name="connsiteX7" fmla="*/ 839087 w 1536741"/>
              <a:gd name="connsiteY7" fmla="*/ 21205 h 1782088"/>
              <a:gd name="connsiteX8" fmla="*/ 360355 w 1536741"/>
              <a:gd name="connsiteY8" fmla="*/ 534641 h 1782088"/>
              <a:gd name="connsiteX0" fmla="*/ 360355 w 1494463"/>
              <a:gd name="connsiteY0" fmla="*/ 534641 h 1775651"/>
              <a:gd name="connsiteX1" fmla="*/ 3 w 1494463"/>
              <a:gd name="connsiteY1" fmla="*/ 940200 h 1775651"/>
              <a:gd name="connsiteX2" fmla="*/ 367657 w 1494463"/>
              <a:gd name="connsiteY2" fmla="*/ 1508306 h 1775651"/>
              <a:gd name="connsiteX3" fmla="*/ 1186523 w 1494463"/>
              <a:gd name="connsiteY3" fmla="*/ 1775650 h 1775651"/>
              <a:gd name="connsiteX4" fmla="*/ 1467465 w 1494463"/>
              <a:gd name="connsiteY4" fmla="*/ 1510813 h 1775651"/>
              <a:gd name="connsiteX5" fmla="*/ 1468513 w 1494463"/>
              <a:gd name="connsiteY5" fmla="*/ 672856 h 1775651"/>
              <a:gd name="connsiteX6" fmla="*/ 1336927 w 1494463"/>
              <a:gd name="connsiteY6" fmla="*/ 154877 h 1775651"/>
              <a:gd name="connsiteX7" fmla="*/ 839087 w 1494463"/>
              <a:gd name="connsiteY7" fmla="*/ 21205 h 1775651"/>
              <a:gd name="connsiteX8" fmla="*/ 360355 w 1494463"/>
              <a:gd name="connsiteY8" fmla="*/ 534641 h 1775651"/>
              <a:gd name="connsiteX0" fmla="*/ 360355 w 1491064"/>
              <a:gd name="connsiteY0" fmla="*/ 552327 h 1793337"/>
              <a:gd name="connsiteX1" fmla="*/ 3 w 1491064"/>
              <a:gd name="connsiteY1" fmla="*/ 957886 h 1793337"/>
              <a:gd name="connsiteX2" fmla="*/ 367657 w 1491064"/>
              <a:gd name="connsiteY2" fmla="*/ 1525992 h 1793337"/>
              <a:gd name="connsiteX3" fmla="*/ 1186523 w 1491064"/>
              <a:gd name="connsiteY3" fmla="*/ 1793336 h 1793337"/>
              <a:gd name="connsiteX4" fmla="*/ 1467465 w 1491064"/>
              <a:gd name="connsiteY4" fmla="*/ 1528499 h 1793337"/>
              <a:gd name="connsiteX5" fmla="*/ 1468513 w 1491064"/>
              <a:gd name="connsiteY5" fmla="*/ 690542 h 1793337"/>
              <a:gd name="connsiteX6" fmla="*/ 1407977 w 1491064"/>
              <a:gd name="connsiteY6" fmla="*/ 109278 h 1793337"/>
              <a:gd name="connsiteX7" fmla="*/ 839087 w 1491064"/>
              <a:gd name="connsiteY7" fmla="*/ 38891 h 1793337"/>
              <a:gd name="connsiteX8" fmla="*/ 360355 w 1491064"/>
              <a:gd name="connsiteY8" fmla="*/ 552327 h 1793337"/>
              <a:gd name="connsiteX0" fmla="*/ 360355 w 1502818"/>
              <a:gd name="connsiteY0" fmla="*/ 552327 h 1612281"/>
              <a:gd name="connsiteX1" fmla="*/ 3 w 1502818"/>
              <a:gd name="connsiteY1" fmla="*/ 957886 h 1612281"/>
              <a:gd name="connsiteX2" fmla="*/ 367657 w 1502818"/>
              <a:gd name="connsiteY2" fmla="*/ 1525992 h 1612281"/>
              <a:gd name="connsiteX3" fmla="*/ 1026659 w 1502818"/>
              <a:gd name="connsiteY3" fmla="*/ 1582385 h 1612281"/>
              <a:gd name="connsiteX4" fmla="*/ 1467465 w 1502818"/>
              <a:gd name="connsiteY4" fmla="*/ 1528499 h 1612281"/>
              <a:gd name="connsiteX5" fmla="*/ 1468513 w 1502818"/>
              <a:gd name="connsiteY5" fmla="*/ 690542 h 1612281"/>
              <a:gd name="connsiteX6" fmla="*/ 1407977 w 1502818"/>
              <a:gd name="connsiteY6" fmla="*/ 109278 h 1612281"/>
              <a:gd name="connsiteX7" fmla="*/ 839087 w 1502818"/>
              <a:gd name="connsiteY7" fmla="*/ 38891 h 1612281"/>
              <a:gd name="connsiteX8" fmla="*/ 360355 w 1502818"/>
              <a:gd name="connsiteY8" fmla="*/ 552327 h 1612281"/>
              <a:gd name="connsiteX0" fmla="*/ 360384 w 1502847"/>
              <a:gd name="connsiteY0" fmla="*/ 552327 h 1803602"/>
              <a:gd name="connsiteX1" fmla="*/ 32 w 1502847"/>
              <a:gd name="connsiteY1" fmla="*/ 957886 h 1803602"/>
              <a:gd name="connsiteX2" fmla="*/ 385448 w 1502847"/>
              <a:gd name="connsiteY2" fmla="*/ 1779134 h 1803602"/>
              <a:gd name="connsiteX3" fmla="*/ 1026688 w 1502847"/>
              <a:gd name="connsiteY3" fmla="*/ 1582385 h 1803602"/>
              <a:gd name="connsiteX4" fmla="*/ 1467494 w 1502847"/>
              <a:gd name="connsiteY4" fmla="*/ 1528499 h 1803602"/>
              <a:gd name="connsiteX5" fmla="*/ 1468542 w 1502847"/>
              <a:gd name="connsiteY5" fmla="*/ 690542 h 1803602"/>
              <a:gd name="connsiteX6" fmla="*/ 1408006 w 1502847"/>
              <a:gd name="connsiteY6" fmla="*/ 109278 h 1803602"/>
              <a:gd name="connsiteX7" fmla="*/ 839116 w 1502847"/>
              <a:gd name="connsiteY7" fmla="*/ 38891 h 1803602"/>
              <a:gd name="connsiteX8" fmla="*/ 360384 w 1502847"/>
              <a:gd name="connsiteY8" fmla="*/ 552327 h 1803602"/>
              <a:gd name="connsiteX0" fmla="*/ 360384 w 1502847"/>
              <a:gd name="connsiteY0" fmla="*/ 552327 h 1826319"/>
              <a:gd name="connsiteX1" fmla="*/ 32 w 1502847"/>
              <a:gd name="connsiteY1" fmla="*/ 957886 h 1826319"/>
              <a:gd name="connsiteX2" fmla="*/ 385448 w 1502847"/>
              <a:gd name="connsiteY2" fmla="*/ 1779134 h 1826319"/>
              <a:gd name="connsiteX3" fmla="*/ 1026688 w 1502847"/>
              <a:gd name="connsiteY3" fmla="*/ 1582385 h 1826319"/>
              <a:gd name="connsiteX4" fmla="*/ 1467494 w 1502847"/>
              <a:gd name="connsiteY4" fmla="*/ 1528499 h 1826319"/>
              <a:gd name="connsiteX5" fmla="*/ 1468542 w 1502847"/>
              <a:gd name="connsiteY5" fmla="*/ 690542 h 1826319"/>
              <a:gd name="connsiteX6" fmla="*/ 1408006 w 1502847"/>
              <a:gd name="connsiteY6" fmla="*/ 109278 h 1826319"/>
              <a:gd name="connsiteX7" fmla="*/ 839116 w 1502847"/>
              <a:gd name="connsiteY7" fmla="*/ 38891 h 1826319"/>
              <a:gd name="connsiteX8" fmla="*/ 360384 w 1502847"/>
              <a:gd name="connsiteY8" fmla="*/ 552327 h 1826319"/>
              <a:gd name="connsiteX0" fmla="*/ 289852 w 1503366"/>
              <a:gd name="connsiteY0" fmla="*/ 461730 h 1820101"/>
              <a:gd name="connsiteX1" fmla="*/ 551 w 1503366"/>
              <a:gd name="connsiteY1" fmla="*/ 951668 h 1820101"/>
              <a:gd name="connsiteX2" fmla="*/ 385967 w 1503366"/>
              <a:gd name="connsiteY2" fmla="*/ 1772916 h 1820101"/>
              <a:gd name="connsiteX3" fmla="*/ 1027207 w 1503366"/>
              <a:gd name="connsiteY3" fmla="*/ 1576167 h 1820101"/>
              <a:gd name="connsiteX4" fmla="*/ 1468013 w 1503366"/>
              <a:gd name="connsiteY4" fmla="*/ 1522281 h 1820101"/>
              <a:gd name="connsiteX5" fmla="*/ 1469061 w 1503366"/>
              <a:gd name="connsiteY5" fmla="*/ 684324 h 1820101"/>
              <a:gd name="connsiteX6" fmla="*/ 1408525 w 1503366"/>
              <a:gd name="connsiteY6" fmla="*/ 103060 h 1820101"/>
              <a:gd name="connsiteX7" fmla="*/ 839635 w 1503366"/>
              <a:gd name="connsiteY7" fmla="*/ 32673 h 1820101"/>
              <a:gd name="connsiteX8" fmla="*/ 289852 w 1503366"/>
              <a:gd name="connsiteY8" fmla="*/ 461730 h 1820101"/>
              <a:gd name="connsiteX0" fmla="*/ 293376 w 1506890"/>
              <a:gd name="connsiteY0" fmla="*/ 461730 h 1820101"/>
              <a:gd name="connsiteX1" fmla="*/ 4075 w 1506890"/>
              <a:gd name="connsiteY1" fmla="*/ 951668 h 1820101"/>
              <a:gd name="connsiteX2" fmla="*/ 389491 w 1506890"/>
              <a:gd name="connsiteY2" fmla="*/ 1772916 h 1820101"/>
              <a:gd name="connsiteX3" fmla="*/ 1030731 w 1506890"/>
              <a:gd name="connsiteY3" fmla="*/ 1576167 h 1820101"/>
              <a:gd name="connsiteX4" fmla="*/ 1471537 w 1506890"/>
              <a:gd name="connsiteY4" fmla="*/ 1522281 h 1820101"/>
              <a:gd name="connsiteX5" fmla="*/ 1472585 w 1506890"/>
              <a:gd name="connsiteY5" fmla="*/ 684324 h 1820101"/>
              <a:gd name="connsiteX6" fmla="*/ 1412049 w 1506890"/>
              <a:gd name="connsiteY6" fmla="*/ 103060 h 1820101"/>
              <a:gd name="connsiteX7" fmla="*/ 843159 w 1506890"/>
              <a:gd name="connsiteY7" fmla="*/ 32673 h 1820101"/>
              <a:gd name="connsiteX8" fmla="*/ 293376 w 1506890"/>
              <a:gd name="connsiteY8" fmla="*/ 461730 h 1820101"/>
              <a:gd name="connsiteX0" fmla="*/ 203955 w 1545103"/>
              <a:gd name="connsiteY0" fmla="*/ 206126 h 1802639"/>
              <a:gd name="connsiteX1" fmla="*/ 42288 w 1545103"/>
              <a:gd name="connsiteY1" fmla="*/ 934206 h 1802639"/>
              <a:gd name="connsiteX2" fmla="*/ 427704 w 1545103"/>
              <a:gd name="connsiteY2" fmla="*/ 1755454 h 1802639"/>
              <a:gd name="connsiteX3" fmla="*/ 1068944 w 1545103"/>
              <a:gd name="connsiteY3" fmla="*/ 1558705 h 1802639"/>
              <a:gd name="connsiteX4" fmla="*/ 1509750 w 1545103"/>
              <a:gd name="connsiteY4" fmla="*/ 1504819 h 1802639"/>
              <a:gd name="connsiteX5" fmla="*/ 1510798 w 1545103"/>
              <a:gd name="connsiteY5" fmla="*/ 666862 h 1802639"/>
              <a:gd name="connsiteX6" fmla="*/ 1450262 w 1545103"/>
              <a:gd name="connsiteY6" fmla="*/ 85598 h 1802639"/>
              <a:gd name="connsiteX7" fmla="*/ 881372 w 1545103"/>
              <a:gd name="connsiteY7" fmla="*/ 15211 h 1802639"/>
              <a:gd name="connsiteX8" fmla="*/ 203955 w 1545103"/>
              <a:gd name="connsiteY8" fmla="*/ 206126 h 1802639"/>
              <a:gd name="connsiteX0" fmla="*/ 147252 w 1634267"/>
              <a:gd name="connsiteY0" fmla="*/ 113266 h 1796376"/>
              <a:gd name="connsiteX1" fmla="*/ 131452 w 1634267"/>
              <a:gd name="connsiteY1" fmla="*/ 927943 h 1796376"/>
              <a:gd name="connsiteX2" fmla="*/ 516868 w 1634267"/>
              <a:gd name="connsiteY2" fmla="*/ 1749191 h 1796376"/>
              <a:gd name="connsiteX3" fmla="*/ 1158108 w 1634267"/>
              <a:gd name="connsiteY3" fmla="*/ 1552442 h 1796376"/>
              <a:gd name="connsiteX4" fmla="*/ 1598914 w 1634267"/>
              <a:gd name="connsiteY4" fmla="*/ 1498556 h 1796376"/>
              <a:gd name="connsiteX5" fmla="*/ 1599962 w 1634267"/>
              <a:gd name="connsiteY5" fmla="*/ 660599 h 1796376"/>
              <a:gd name="connsiteX6" fmla="*/ 1539426 w 1634267"/>
              <a:gd name="connsiteY6" fmla="*/ 79335 h 1796376"/>
              <a:gd name="connsiteX7" fmla="*/ 970536 w 1634267"/>
              <a:gd name="connsiteY7" fmla="*/ 8948 h 1796376"/>
              <a:gd name="connsiteX8" fmla="*/ 147252 w 1634267"/>
              <a:gd name="connsiteY8" fmla="*/ 113266 h 1796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34267" h="1796376">
                <a:moveTo>
                  <a:pt x="147252" y="113266"/>
                </a:moveTo>
                <a:cubicBezTo>
                  <a:pt x="-139307" y="245497"/>
                  <a:pt x="69849" y="655289"/>
                  <a:pt x="131452" y="927943"/>
                </a:cubicBezTo>
                <a:cubicBezTo>
                  <a:pt x="193055" y="1200597"/>
                  <a:pt x="345759" y="1645108"/>
                  <a:pt x="516868" y="1749191"/>
                </a:cubicBezTo>
                <a:cubicBezTo>
                  <a:pt x="687977" y="1853274"/>
                  <a:pt x="1013294" y="1784070"/>
                  <a:pt x="1158108" y="1552442"/>
                </a:cubicBezTo>
                <a:cubicBezTo>
                  <a:pt x="1302922" y="1320814"/>
                  <a:pt x="1525272" y="1647197"/>
                  <a:pt x="1598914" y="1498556"/>
                </a:cubicBezTo>
                <a:cubicBezTo>
                  <a:pt x="1672556" y="1349916"/>
                  <a:pt x="1609877" y="897136"/>
                  <a:pt x="1599962" y="660599"/>
                </a:cubicBezTo>
                <a:cubicBezTo>
                  <a:pt x="1590047" y="424062"/>
                  <a:pt x="1578419" y="187943"/>
                  <a:pt x="1539426" y="79335"/>
                </a:cubicBezTo>
                <a:cubicBezTo>
                  <a:pt x="1500433" y="-29273"/>
                  <a:pt x="1202565" y="3293"/>
                  <a:pt x="970536" y="8948"/>
                </a:cubicBezTo>
                <a:cubicBezTo>
                  <a:pt x="738507" y="14603"/>
                  <a:pt x="433811" y="-18965"/>
                  <a:pt x="147252" y="113266"/>
                </a:cubicBezTo>
                <a:close/>
              </a:path>
            </a:pathLst>
          </a:custGeom>
          <a:gradFill flip="none" rotWithShape="1">
            <a:gsLst>
              <a:gs pos="0">
                <a:srgbClr val="9CDFF9"/>
              </a:gs>
              <a:gs pos="100000">
                <a:schemeClr val="bg1"/>
              </a:gs>
              <a:gs pos="57000">
                <a:schemeClr val="accent5">
                  <a:lumMod val="20000"/>
                  <a:lumOff val="8000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6" name="TextBox 39">
            <a:extLst>
              <a:ext uri="{FF2B5EF4-FFF2-40B4-BE49-F238E27FC236}">
                <a16:creationId xmlns:a16="http://schemas.microsoft.com/office/drawing/2014/main" id="{6568E039-8D88-4CAB-9C57-3A0DB29580D9}"/>
              </a:ext>
            </a:extLst>
          </p:cNvPr>
          <p:cNvSpPr txBox="1"/>
          <p:nvPr/>
        </p:nvSpPr>
        <p:spPr>
          <a:xfrm>
            <a:off x="8721726" y="1822451"/>
            <a:ext cx="1387475" cy="2381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685800">
              <a:lnSpc>
                <a:spcPct val="90000"/>
              </a:lnSpc>
              <a:defRPr/>
            </a:pPr>
            <a:r>
              <a:rPr lang="en-US" sz="1050" dirty="0">
                <a:solidFill>
                  <a:prstClr val="black"/>
                </a:solidFill>
                <a:latin typeface="Calibri" panose="020F0502020204030204"/>
              </a:rPr>
              <a:t>ISP Nacional </a:t>
            </a:r>
            <a:r>
              <a:rPr lang="en-US" sz="1050" dirty="0" err="1">
                <a:solidFill>
                  <a:prstClr val="black"/>
                </a:solidFill>
                <a:latin typeface="Calibri" panose="020F0502020204030204"/>
              </a:rPr>
              <a:t>ou</a:t>
            </a:r>
            <a:r>
              <a:rPr lang="en-US" sz="1050" dirty="0">
                <a:solidFill>
                  <a:prstClr val="black"/>
                </a:solidFill>
                <a:latin typeface="Calibri" panose="020F0502020204030204"/>
              </a:rPr>
              <a:t> global</a:t>
            </a:r>
          </a:p>
        </p:txBody>
      </p:sp>
      <p:sp>
        <p:nvSpPr>
          <p:cNvPr id="37" name="Rectangle 40">
            <a:extLst>
              <a:ext uri="{FF2B5EF4-FFF2-40B4-BE49-F238E27FC236}">
                <a16:creationId xmlns:a16="http://schemas.microsoft.com/office/drawing/2014/main" id="{84E58B23-2F47-4880-9D44-F6D7DADF46F1}"/>
              </a:ext>
            </a:extLst>
          </p:cNvPr>
          <p:cNvSpPr/>
          <p:nvPr/>
        </p:nvSpPr>
        <p:spPr>
          <a:xfrm>
            <a:off x="8610600" y="3192464"/>
            <a:ext cx="228600" cy="149225"/>
          </a:xfrm>
          <a:prstGeom prst="rect">
            <a:avLst/>
          </a:prstGeom>
          <a:solidFill>
            <a:srgbClr val="9CDF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8" name="TextBox 42">
            <a:extLst>
              <a:ext uri="{FF2B5EF4-FFF2-40B4-BE49-F238E27FC236}">
                <a16:creationId xmlns:a16="http://schemas.microsoft.com/office/drawing/2014/main" id="{2B3AA3AB-5671-4375-8BBF-691DCD13C39C}"/>
              </a:ext>
            </a:extLst>
          </p:cNvPr>
          <p:cNvSpPr txBox="1"/>
          <p:nvPr/>
        </p:nvSpPr>
        <p:spPr>
          <a:xfrm>
            <a:off x="9839326" y="3943351"/>
            <a:ext cx="638175" cy="3095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685800">
              <a:lnSpc>
                <a:spcPct val="90000"/>
              </a:lnSpc>
              <a:defRPr/>
            </a:pPr>
            <a:r>
              <a:rPr lang="en-US" sz="788" dirty="0">
                <a:solidFill>
                  <a:prstClr val="black"/>
                </a:solidFill>
                <a:latin typeface="Calibri" panose="020F0502020204030204"/>
              </a:rPr>
              <a:t>Rede de </a:t>
            </a:r>
          </a:p>
          <a:p>
            <a:pPr defTabSz="685800">
              <a:lnSpc>
                <a:spcPct val="90000"/>
              </a:lnSpc>
              <a:defRPr/>
            </a:pPr>
            <a:r>
              <a:rPr lang="en-US" sz="788" dirty="0">
                <a:solidFill>
                  <a:prstClr val="black"/>
                </a:solidFill>
                <a:latin typeface="Calibri" panose="020F0502020204030204"/>
              </a:rPr>
              <a:t>datacenter</a:t>
            </a:r>
          </a:p>
        </p:txBody>
      </p:sp>
      <p:cxnSp>
        <p:nvCxnSpPr>
          <p:cNvPr id="39" name="Straight Connector 44">
            <a:extLst>
              <a:ext uri="{FF2B5EF4-FFF2-40B4-BE49-F238E27FC236}">
                <a16:creationId xmlns:a16="http://schemas.microsoft.com/office/drawing/2014/main" id="{4A0E596F-1598-4D83-87F3-2F1873AC7792}"/>
              </a:ext>
            </a:extLst>
          </p:cNvPr>
          <p:cNvCxnSpPr>
            <a:cxnSpLocks/>
          </p:cNvCxnSpPr>
          <p:nvPr/>
        </p:nvCxnSpPr>
        <p:spPr>
          <a:xfrm flipH="1" flipV="1">
            <a:off x="9571038" y="3119439"/>
            <a:ext cx="309562" cy="476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45">
            <a:extLst>
              <a:ext uri="{FF2B5EF4-FFF2-40B4-BE49-F238E27FC236}">
                <a16:creationId xmlns:a16="http://schemas.microsoft.com/office/drawing/2014/main" id="{A3A3D6E9-9C0F-478B-BA1F-7532BC71A060}"/>
              </a:ext>
            </a:extLst>
          </p:cNvPr>
          <p:cNvCxnSpPr>
            <a:cxnSpLocks/>
          </p:cNvCxnSpPr>
          <p:nvPr/>
        </p:nvCxnSpPr>
        <p:spPr>
          <a:xfrm flipH="1" flipV="1">
            <a:off x="9647238" y="3165475"/>
            <a:ext cx="258762" cy="5540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6">
            <a:extLst>
              <a:ext uri="{FF2B5EF4-FFF2-40B4-BE49-F238E27FC236}">
                <a16:creationId xmlns:a16="http://schemas.microsoft.com/office/drawing/2014/main" id="{FEC7F7FF-2731-41A3-A4C3-C1AFAC29F74C}"/>
              </a:ext>
            </a:extLst>
          </p:cNvPr>
          <p:cNvCxnSpPr>
            <a:cxnSpLocks/>
          </p:cNvCxnSpPr>
          <p:nvPr/>
        </p:nvCxnSpPr>
        <p:spPr>
          <a:xfrm flipV="1">
            <a:off x="9628188" y="3159126"/>
            <a:ext cx="252412" cy="2968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7">
            <a:extLst>
              <a:ext uri="{FF2B5EF4-FFF2-40B4-BE49-F238E27FC236}">
                <a16:creationId xmlns:a16="http://schemas.microsoft.com/office/drawing/2014/main" id="{70262319-1375-43E6-AF58-DEF29F72318B}"/>
              </a:ext>
            </a:extLst>
          </p:cNvPr>
          <p:cNvCxnSpPr>
            <a:cxnSpLocks/>
          </p:cNvCxnSpPr>
          <p:nvPr/>
        </p:nvCxnSpPr>
        <p:spPr>
          <a:xfrm flipH="1" flipV="1">
            <a:off x="9578975" y="3130550"/>
            <a:ext cx="0" cy="3635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8">
            <a:extLst>
              <a:ext uri="{FF2B5EF4-FFF2-40B4-BE49-F238E27FC236}">
                <a16:creationId xmlns:a16="http://schemas.microsoft.com/office/drawing/2014/main" id="{B0B61EB5-DAD3-4A4D-A405-F6E13D91BC08}"/>
              </a:ext>
            </a:extLst>
          </p:cNvPr>
          <p:cNvCxnSpPr>
            <a:cxnSpLocks/>
          </p:cNvCxnSpPr>
          <p:nvPr/>
        </p:nvCxnSpPr>
        <p:spPr>
          <a:xfrm flipH="1" flipV="1">
            <a:off x="9564688" y="3487739"/>
            <a:ext cx="381000" cy="26193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9">
            <a:extLst>
              <a:ext uri="{FF2B5EF4-FFF2-40B4-BE49-F238E27FC236}">
                <a16:creationId xmlns:a16="http://schemas.microsoft.com/office/drawing/2014/main" id="{998634B1-C11D-4972-9436-C8B8D645E066}"/>
              </a:ext>
            </a:extLst>
          </p:cNvPr>
          <p:cNvCxnSpPr>
            <a:cxnSpLocks/>
          </p:cNvCxnSpPr>
          <p:nvPr/>
        </p:nvCxnSpPr>
        <p:spPr>
          <a:xfrm flipH="1">
            <a:off x="9072564" y="3500438"/>
            <a:ext cx="4921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50">
            <a:extLst>
              <a:ext uri="{FF2B5EF4-FFF2-40B4-BE49-F238E27FC236}">
                <a16:creationId xmlns:a16="http://schemas.microsoft.com/office/drawing/2014/main" id="{B2EE242A-7EFC-4986-BCAF-4669147F544A}"/>
              </a:ext>
            </a:extLst>
          </p:cNvPr>
          <p:cNvCxnSpPr>
            <a:cxnSpLocks/>
          </p:cNvCxnSpPr>
          <p:nvPr/>
        </p:nvCxnSpPr>
        <p:spPr>
          <a:xfrm flipH="1">
            <a:off x="8566151" y="3500438"/>
            <a:ext cx="4921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51">
            <a:extLst>
              <a:ext uri="{FF2B5EF4-FFF2-40B4-BE49-F238E27FC236}">
                <a16:creationId xmlns:a16="http://schemas.microsoft.com/office/drawing/2014/main" id="{27C124A8-7D32-4869-99AE-6B35FC93A427}"/>
              </a:ext>
            </a:extLst>
          </p:cNvPr>
          <p:cNvCxnSpPr>
            <a:cxnSpLocks/>
          </p:cNvCxnSpPr>
          <p:nvPr/>
        </p:nvCxnSpPr>
        <p:spPr>
          <a:xfrm flipH="1">
            <a:off x="8609014" y="3065463"/>
            <a:ext cx="287337" cy="3873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52">
            <a:extLst>
              <a:ext uri="{FF2B5EF4-FFF2-40B4-BE49-F238E27FC236}">
                <a16:creationId xmlns:a16="http://schemas.microsoft.com/office/drawing/2014/main" id="{B862FB50-E8F4-49CE-B218-CB84138F22D2}"/>
              </a:ext>
            </a:extLst>
          </p:cNvPr>
          <p:cNvCxnSpPr>
            <a:cxnSpLocks/>
          </p:cNvCxnSpPr>
          <p:nvPr/>
        </p:nvCxnSpPr>
        <p:spPr>
          <a:xfrm>
            <a:off x="8950325" y="3065463"/>
            <a:ext cx="0" cy="4048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53">
            <a:extLst>
              <a:ext uri="{FF2B5EF4-FFF2-40B4-BE49-F238E27FC236}">
                <a16:creationId xmlns:a16="http://schemas.microsoft.com/office/drawing/2014/main" id="{60879763-8CFF-4805-8143-636456AFDD5B}"/>
              </a:ext>
            </a:extLst>
          </p:cNvPr>
          <p:cNvCxnSpPr/>
          <p:nvPr/>
        </p:nvCxnSpPr>
        <p:spPr>
          <a:xfrm>
            <a:off x="9255126" y="2500314"/>
            <a:ext cx="365125" cy="63023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54">
            <a:extLst>
              <a:ext uri="{FF2B5EF4-FFF2-40B4-BE49-F238E27FC236}">
                <a16:creationId xmlns:a16="http://schemas.microsoft.com/office/drawing/2014/main" id="{B485C2C3-0964-4287-9363-3E852CF9894A}"/>
              </a:ext>
            </a:extLst>
          </p:cNvPr>
          <p:cNvCxnSpPr>
            <a:cxnSpLocks/>
          </p:cNvCxnSpPr>
          <p:nvPr/>
        </p:nvCxnSpPr>
        <p:spPr>
          <a:xfrm flipH="1">
            <a:off x="9001126" y="2455863"/>
            <a:ext cx="284163" cy="52070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9420" name="Group 55">
            <a:extLst>
              <a:ext uri="{FF2B5EF4-FFF2-40B4-BE49-F238E27FC236}">
                <a16:creationId xmlns:a16="http://schemas.microsoft.com/office/drawing/2014/main" id="{04E4DA08-9AE1-4A0E-B1C5-9D580AA37884}"/>
              </a:ext>
            </a:extLst>
          </p:cNvPr>
          <p:cNvGrpSpPr>
            <a:grpSpLocks/>
          </p:cNvGrpSpPr>
          <p:nvPr/>
        </p:nvGrpSpPr>
        <p:grpSpPr bwMode="auto">
          <a:xfrm>
            <a:off x="7323138" y="2030413"/>
            <a:ext cx="2684462" cy="2728912"/>
            <a:chOff x="7562238" y="2127325"/>
            <a:chExt cx="3578867" cy="3640283"/>
          </a:xfrm>
        </p:grpSpPr>
        <p:grpSp>
          <p:nvGrpSpPr>
            <p:cNvPr id="59918" name="Group 56">
              <a:extLst>
                <a:ext uri="{FF2B5EF4-FFF2-40B4-BE49-F238E27FC236}">
                  <a16:creationId xmlns:a16="http://schemas.microsoft.com/office/drawing/2014/main" id="{913A5390-DA8C-4339-AE90-62C09A4B080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857253" y="2127325"/>
              <a:ext cx="3283852" cy="3640283"/>
              <a:chOff x="7881336" y="2104198"/>
              <a:chExt cx="3283852" cy="3640283"/>
            </a:xfrm>
          </p:grpSpPr>
          <p:sp>
            <p:nvSpPr>
              <p:cNvPr id="56" name="Line 428">
                <a:extLst>
                  <a:ext uri="{FF2B5EF4-FFF2-40B4-BE49-F238E27FC236}">
                    <a16:creationId xmlns:a16="http://schemas.microsoft.com/office/drawing/2014/main" id="{B7C10E68-E49C-4DB9-82BD-63CBF846E40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 flipV="1">
                <a:off x="9813739" y="5228830"/>
                <a:ext cx="387534" cy="846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685800">
                  <a:defRPr/>
                </a:pPr>
                <a:endParaRPr lang="en-US" sz="135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57" name="Line 430">
                <a:extLst>
                  <a:ext uri="{FF2B5EF4-FFF2-40B4-BE49-F238E27FC236}">
                    <a16:creationId xmlns:a16="http://schemas.microsoft.com/office/drawing/2014/main" id="{9E8F33E0-0BE4-40A3-9012-7DE9B13879A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>
                <a:off x="10233964" y="5382392"/>
                <a:ext cx="0" cy="11428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685800">
                  <a:defRPr/>
                </a:pPr>
                <a:endParaRPr lang="en-US" sz="135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58" name="Line 431">
                <a:extLst>
                  <a:ext uri="{FF2B5EF4-FFF2-40B4-BE49-F238E27FC236}">
                    <a16:creationId xmlns:a16="http://schemas.microsoft.com/office/drawing/2014/main" id="{9FAE4EE5-1E05-4DC4-8886-A4A44F7A78D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457237" y="4814822"/>
                <a:ext cx="524872" cy="2625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>
                  <a:defRPr/>
                </a:pPr>
                <a:endParaRPr lang="en-US" sz="135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59" name="Line 432">
                <a:extLst>
                  <a:ext uri="{FF2B5EF4-FFF2-40B4-BE49-F238E27FC236}">
                    <a16:creationId xmlns:a16="http://schemas.microsoft.com/office/drawing/2014/main" id="{3AA82459-E7BE-445E-B036-5D4A2B2EC48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873105" y="4814822"/>
                <a:ext cx="569317" cy="24776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>
                  <a:defRPr/>
                </a:pPr>
                <a:endParaRPr lang="en-US" sz="135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60" name="Line 433">
                <a:extLst>
                  <a:ext uri="{FF2B5EF4-FFF2-40B4-BE49-F238E27FC236}">
                    <a16:creationId xmlns:a16="http://schemas.microsoft.com/office/drawing/2014/main" id="{BA6CE141-E981-4E7D-B487-FF935C328C8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845591" y="5085885"/>
                <a:ext cx="103069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>
                  <a:defRPr/>
                </a:pPr>
                <a:endParaRPr lang="en-US" sz="135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61" name="Line 435">
                <a:extLst>
                  <a:ext uri="{FF2B5EF4-FFF2-40B4-BE49-F238E27FC236}">
                    <a16:creationId xmlns:a16="http://schemas.microsoft.com/office/drawing/2014/main" id="{C9DE72D8-595F-4F40-9BC6-614299D8F96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233946" y="5094355"/>
                <a:ext cx="226456" cy="12706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>
                  <a:defRPr/>
                </a:pPr>
                <a:endParaRPr lang="en-US" sz="135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62" name="Line 436">
                <a:extLst>
                  <a:ext uri="{FF2B5EF4-FFF2-40B4-BE49-F238E27FC236}">
                    <a16:creationId xmlns:a16="http://schemas.microsoft.com/office/drawing/2014/main" id="{0549012E-CA85-477A-8B28-A6F8D66A312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971510" y="5268005"/>
                <a:ext cx="412701" cy="12706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>
                  <a:defRPr/>
                </a:pPr>
                <a:endParaRPr lang="en-US" sz="135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63" name="Line 439">
                <a:extLst>
                  <a:ext uri="{FF2B5EF4-FFF2-40B4-BE49-F238E27FC236}">
                    <a16:creationId xmlns:a16="http://schemas.microsoft.com/office/drawing/2014/main" id="{3D1BE71E-9495-490D-A5F8-299A53E9052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396909" y="5259534"/>
                <a:ext cx="67725" cy="29435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>
                  <a:defRPr/>
                </a:pPr>
                <a:endParaRPr lang="en-US" sz="135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64" name="Line 440">
                <a:extLst>
                  <a:ext uri="{FF2B5EF4-FFF2-40B4-BE49-F238E27FC236}">
                    <a16:creationId xmlns:a16="http://schemas.microsoft.com/office/drawing/2014/main" id="{570F11D8-CD57-4BB7-B677-3A1C6E3C8C2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8511196" y="5284946"/>
                <a:ext cx="281485" cy="2689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>
                  <a:defRPr/>
                </a:pPr>
                <a:endParaRPr lang="en-US" sz="135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65" name="Line 441">
                <a:extLst>
                  <a:ext uri="{FF2B5EF4-FFF2-40B4-BE49-F238E27FC236}">
                    <a16:creationId xmlns:a16="http://schemas.microsoft.com/office/drawing/2014/main" id="{846E15FE-3AE2-4639-BFDA-EA8F866B154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511196" y="5234122"/>
                <a:ext cx="916411" cy="4701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>
                  <a:defRPr/>
                </a:pPr>
                <a:endParaRPr lang="en-US" sz="135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66" name="Line 443">
                <a:extLst>
                  <a:ext uri="{FF2B5EF4-FFF2-40B4-BE49-F238E27FC236}">
                    <a16:creationId xmlns:a16="http://schemas.microsoft.com/office/drawing/2014/main" id="{ACF3E0E1-6A9E-4C59-930B-F57D66EBF2B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272041" y="3806809"/>
                <a:ext cx="0" cy="1312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>
                  <a:defRPr/>
                </a:pPr>
                <a:endParaRPr lang="en-US" sz="135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67" name="Line 449">
                <a:extLst>
                  <a:ext uri="{FF2B5EF4-FFF2-40B4-BE49-F238E27FC236}">
                    <a16:creationId xmlns:a16="http://schemas.microsoft.com/office/drawing/2014/main" id="{0990F7D2-D239-42C5-9832-3B6C4DA51EE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880503" y="4018576"/>
                <a:ext cx="169314" cy="211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>
                  <a:defRPr/>
                </a:pPr>
                <a:endParaRPr lang="en-US" sz="135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68" name="Line 428">
                <a:extLst>
                  <a:ext uri="{FF2B5EF4-FFF2-40B4-BE49-F238E27FC236}">
                    <a16:creationId xmlns:a16="http://schemas.microsoft.com/office/drawing/2014/main" id="{FEC89E99-E0BA-461D-8DE6-E9A03B84278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 flipV="1">
                <a:off x="9910043" y="5560245"/>
                <a:ext cx="366357" cy="211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685800">
                  <a:defRPr/>
                </a:pPr>
                <a:endParaRPr lang="en-US" sz="135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69" name="Line 440">
                <a:extLst>
                  <a:ext uri="{FF2B5EF4-FFF2-40B4-BE49-F238E27FC236}">
                    <a16:creationId xmlns:a16="http://schemas.microsoft.com/office/drawing/2014/main" id="{F055373A-B8E3-4BE5-947D-868E82D5ED6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483683" y="5013884"/>
                <a:ext cx="404236" cy="2075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>
                  <a:defRPr/>
                </a:pPr>
                <a:endParaRPr lang="en-US" sz="135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cxnSp>
            <p:nvCxnSpPr>
              <p:cNvPr id="70" name="Straight Connector 75">
                <a:extLst>
                  <a:ext uri="{FF2B5EF4-FFF2-40B4-BE49-F238E27FC236}">
                    <a16:creationId xmlns:a16="http://schemas.microsoft.com/office/drawing/2014/main" id="{B492B19F-EEE0-48C9-9D8C-F3D3A74588D9}"/>
                  </a:ext>
                </a:extLst>
              </p:cNvPr>
              <p:cNvCxnSpPr/>
              <p:nvPr/>
            </p:nvCxnSpPr>
            <p:spPr>
              <a:xfrm flipH="1">
                <a:off x="10123909" y="2146552"/>
                <a:ext cx="761912" cy="578125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6">
                <a:extLst>
                  <a:ext uri="{FF2B5EF4-FFF2-40B4-BE49-F238E27FC236}">
                    <a16:creationId xmlns:a16="http://schemas.microsoft.com/office/drawing/2014/main" id="{44C38738-9058-449E-89E9-B11D10E518DA}"/>
                  </a:ext>
                </a:extLst>
              </p:cNvPr>
              <p:cNvCxnSpPr/>
              <p:nvPr/>
            </p:nvCxnSpPr>
            <p:spPr>
              <a:xfrm flipH="1">
                <a:off x="10123909" y="2246082"/>
                <a:ext cx="4233" cy="516713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7">
                <a:extLst>
                  <a:ext uri="{FF2B5EF4-FFF2-40B4-BE49-F238E27FC236}">
                    <a16:creationId xmlns:a16="http://schemas.microsoft.com/office/drawing/2014/main" id="{BA4E2BF7-7BAE-4871-9A6B-8CF59D45264E}"/>
                  </a:ext>
                </a:extLst>
              </p:cNvPr>
              <p:cNvCxnSpPr/>
              <p:nvPr/>
            </p:nvCxnSpPr>
            <p:spPr>
              <a:xfrm flipH="1">
                <a:off x="10695343" y="2178316"/>
                <a:ext cx="150267" cy="516713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8">
                <a:extLst>
                  <a:ext uri="{FF2B5EF4-FFF2-40B4-BE49-F238E27FC236}">
                    <a16:creationId xmlns:a16="http://schemas.microsoft.com/office/drawing/2014/main" id="{5CA33746-C186-452E-9D9B-65C029B1D340}"/>
                  </a:ext>
                </a:extLst>
              </p:cNvPr>
              <p:cNvCxnSpPr/>
              <p:nvPr/>
            </p:nvCxnSpPr>
            <p:spPr>
              <a:xfrm flipH="1">
                <a:off x="10166237" y="2695029"/>
                <a:ext cx="573551" cy="29647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9">
                <a:extLst>
                  <a:ext uri="{FF2B5EF4-FFF2-40B4-BE49-F238E27FC236}">
                    <a16:creationId xmlns:a16="http://schemas.microsoft.com/office/drawing/2014/main" id="{D6C6CF27-7532-4A05-82E7-3EE48517168A}"/>
                  </a:ext>
                </a:extLst>
              </p:cNvPr>
              <p:cNvCxnSpPr/>
              <p:nvPr/>
            </p:nvCxnSpPr>
            <p:spPr>
              <a:xfrm flipH="1">
                <a:off x="10094279" y="2146552"/>
                <a:ext cx="787309" cy="9953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80">
                <a:extLst>
                  <a:ext uri="{FF2B5EF4-FFF2-40B4-BE49-F238E27FC236}">
                    <a16:creationId xmlns:a16="http://schemas.microsoft.com/office/drawing/2014/main" id="{C6F600AD-0CD3-4674-ABBD-C371D3B5BD74}"/>
                  </a:ext>
                </a:extLst>
              </p:cNvPr>
              <p:cNvCxnSpPr/>
              <p:nvPr/>
            </p:nvCxnSpPr>
            <p:spPr>
              <a:xfrm flipH="1">
                <a:off x="10885820" y="2104198"/>
                <a:ext cx="279368" cy="42354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81">
                <a:extLst>
                  <a:ext uri="{FF2B5EF4-FFF2-40B4-BE49-F238E27FC236}">
                    <a16:creationId xmlns:a16="http://schemas.microsoft.com/office/drawing/2014/main" id="{97D8BAA5-95B7-4DD1-B081-EE4E3C4369CC}"/>
                  </a:ext>
                </a:extLst>
              </p:cNvPr>
              <p:cNvCxnSpPr/>
              <p:nvPr/>
            </p:nvCxnSpPr>
            <p:spPr>
              <a:xfrm flipH="1" flipV="1">
                <a:off x="10705925" y="2695029"/>
                <a:ext cx="353442" cy="67766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82">
                <a:extLst>
                  <a:ext uri="{FF2B5EF4-FFF2-40B4-BE49-F238E27FC236}">
                    <a16:creationId xmlns:a16="http://schemas.microsoft.com/office/drawing/2014/main" id="{A4E0FE3C-149A-49D6-AAD0-A5716EC752B0}"/>
                  </a:ext>
                </a:extLst>
              </p:cNvPr>
              <p:cNvCxnSpPr/>
              <p:nvPr/>
            </p:nvCxnSpPr>
            <p:spPr>
              <a:xfrm flipH="1">
                <a:off x="8792681" y="2246082"/>
                <a:ext cx="1301598" cy="605655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8" name="Line 541">
                <a:extLst>
                  <a:ext uri="{FF2B5EF4-FFF2-40B4-BE49-F238E27FC236}">
                    <a16:creationId xmlns:a16="http://schemas.microsoft.com/office/drawing/2014/main" id="{4BA120C1-01AC-46AD-9FDE-AEC8B3873CE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402210" y="4090577"/>
                <a:ext cx="429633" cy="70518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>
                  <a:defRPr/>
                </a:pPr>
                <a:endParaRPr lang="en-US" sz="135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79" name="Line 424">
                <a:extLst>
                  <a:ext uri="{FF2B5EF4-FFF2-40B4-BE49-F238E27FC236}">
                    <a16:creationId xmlns:a16="http://schemas.microsoft.com/office/drawing/2014/main" id="{40B89A63-FE10-496C-A46E-7BBA8B16CF9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267808" y="4024929"/>
                <a:ext cx="969321" cy="211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>
                  <a:defRPr/>
                </a:pPr>
                <a:endParaRPr lang="en-US" sz="135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  <p:pic>
          <p:nvPicPr>
            <p:cNvPr id="59919" name="Picture 778" descr="antenna_radiation_stylized">
              <a:extLst>
                <a:ext uri="{FF2B5EF4-FFF2-40B4-BE49-F238E27FC236}">
                  <a16:creationId xmlns:a16="http://schemas.microsoft.com/office/drawing/2014/main" id="{34208D07-792B-41AF-8A74-F683DDEA980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62238" y="3813930"/>
              <a:ext cx="506412" cy="1060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9920" name="Picture 781" descr="antenna_radiation_stylized">
              <a:extLst>
                <a:ext uri="{FF2B5EF4-FFF2-40B4-BE49-F238E27FC236}">
                  <a16:creationId xmlns:a16="http://schemas.microsoft.com/office/drawing/2014/main" id="{F6016393-8DC1-45E0-8975-91CCACE83AF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42073" y="5480938"/>
              <a:ext cx="452014" cy="951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9921" name="Picture 799" descr="cell_tower_radiation copy">
              <a:extLst>
                <a:ext uri="{FF2B5EF4-FFF2-40B4-BE49-F238E27FC236}">
                  <a16:creationId xmlns:a16="http://schemas.microsoft.com/office/drawing/2014/main" id="{2FFB7559-57A8-4BE7-BBAD-801EBEE88DF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80866" y="2158167"/>
              <a:ext cx="457200" cy="3327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9922" name="Oval 800">
              <a:extLst>
                <a:ext uri="{FF2B5EF4-FFF2-40B4-BE49-F238E27FC236}">
                  <a16:creationId xmlns:a16="http://schemas.microsoft.com/office/drawing/2014/main" id="{C022592D-2188-41C5-A7F9-CAA75AD654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74541" y="2292995"/>
              <a:ext cx="52388" cy="49485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defTabSz="68580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68580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6858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6858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6858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 typeface="Wingdings" panose="05000000000000000000" pitchFamily="2" charset="2"/>
                <a:buNone/>
              </a:pPr>
              <a:endParaRPr lang="en-US" altLang="en-US" sz="1800">
                <a:solidFill>
                  <a:srgbClr val="000000"/>
                </a:solidFill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</p:grpSp>
      <p:sp>
        <p:nvSpPr>
          <p:cNvPr id="80" name="Line 426">
            <a:extLst>
              <a:ext uri="{FF2B5EF4-FFF2-40B4-BE49-F238E27FC236}">
                <a16:creationId xmlns:a16="http://schemas.microsoft.com/office/drawing/2014/main" id="{90692EF5-6078-41E2-9592-D3B08E1C39DD}"/>
              </a:ext>
            </a:extLst>
          </p:cNvPr>
          <p:cNvSpPr>
            <a:spLocks noChangeShapeType="1"/>
          </p:cNvSpPr>
          <p:nvPr/>
        </p:nvSpPr>
        <p:spPr bwMode="auto">
          <a:xfrm>
            <a:off x="7807325" y="2459038"/>
            <a:ext cx="171450" cy="1317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685800">
              <a:defRPr/>
            </a:pPr>
            <a:endParaRPr lang="en-US" sz="1350">
              <a:solidFill>
                <a:prstClr val="black"/>
              </a:solidFill>
              <a:latin typeface="Calibri" panose="020F0502020204030204"/>
            </a:endParaRPr>
          </a:p>
        </p:txBody>
      </p:sp>
      <p:grpSp>
        <p:nvGrpSpPr>
          <p:cNvPr id="59422" name="Group 783">
            <a:extLst>
              <a:ext uri="{FF2B5EF4-FFF2-40B4-BE49-F238E27FC236}">
                <a16:creationId xmlns:a16="http://schemas.microsoft.com/office/drawing/2014/main" id="{0994207F-65EF-4FAE-848D-EDD7255A07CE}"/>
              </a:ext>
            </a:extLst>
          </p:cNvPr>
          <p:cNvGrpSpPr>
            <a:grpSpLocks/>
          </p:cNvGrpSpPr>
          <p:nvPr/>
        </p:nvGrpSpPr>
        <p:grpSpPr bwMode="auto">
          <a:xfrm>
            <a:off x="7689850" y="2166938"/>
            <a:ext cx="223838" cy="347662"/>
            <a:chOff x="3130" y="3288"/>
            <a:chExt cx="410" cy="742"/>
          </a:xfrm>
        </p:grpSpPr>
        <p:sp>
          <p:nvSpPr>
            <p:cNvPr id="82" name="Line 270">
              <a:extLst>
                <a:ext uri="{FF2B5EF4-FFF2-40B4-BE49-F238E27FC236}">
                  <a16:creationId xmlns:a16="http://schemas.microsoft.com/office/drawing/2014/main" id="{B341DFF0-C59D-4C0F-A053-AEE56729894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130" y="3288"/>
              <a:ext cx="206" cy="67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pPr defTabSz="685800">
                <a:defRPr/>
              </a:pPr>
              <a:endParaRPr lang="en-US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3" name="Line 271">
              <a:extLst>
                <a:ext uri="{FF2B5EF4-FFF2-40B4-BE49-F238E27FC236}">
                  <a16:creationId xmlns:a16="http://schemas.microsoft.com/office/drawing/2014/main" id="{165B1FE4-0167-4557-8CB8-D54E1189F41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36" y="3288"/>
              <a:ext cx="204" cy="66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pPr defTabSz="685800">
                <a:defRPr/>
              </a:pPr>
              <a:endParaRPr lang="en-US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4" name="Line 272">
              <a:extLst>
                <a:ext uri="{FF2B5EF4-FFF2-40B4-BE49-F238E27FC236}">
                  <a16:creationId xmlns:a16="http://schemas.microsoft.com/office/drawing/2014/main" id="{64C02560-EDA1-467D-8007-59CE95C5A35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30" y="3955"/>
              <a:ext cx="206" cy="7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pPr defTabSz="685800">
                <a:defRPr/>
              </a:pPr>
              <a:endParaRPr lang="en-US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5" name="Line 273">
              <a:extLst>
                <a:ext uri="{FF2B5EF4-FFF2-40B4-BE49-F238E27FC236}">
                  <a16:creationId xmlns:a16="http://schemas.microsoft.com/office/drawing/2014/main" id="{88563A1C-2D04-40B9-A9F3-9F04B2AB2FA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336" y="3955"/>
              <a:ext cx="204" cy="7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pPr defTabSz="685800">
                <a:defRPr/>
              </a:pPr>
              <a:endParaRPr lang="en-US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6" name="Line 274">
              <a:extLst>
                <a:ext uri="{FF2B5EF4-FFF2-40B4-BE49-F238E27FC236}">
                  <a16:creationId xmlns:a16="http://schemas.microsoft.com/office/drawing/2014/main" id="{C43D0B1D-A8A3-422B-A473-2C00BD88A97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36" y="3302"/>
              <a:ext cx="0" cy="7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pPr defTabSz="685800">
                <a:defRPr/>
              </a:pPr>
              <a:endParaRPr lang="en-US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7" name="Line 275">
              <a:extLst>
                <a:ext uri="{FF2B5EF4-FFF2-40B4-BE49-F238E27FC236}">
                  <a16:creationId xmlns:a16="http://schemas.microsoft.com/office/drawing/2014/main" id="{CC6296DD-9B2E-426D-A9BD-DC86143C883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30" y="3888"/>
              <a:ext cx="206" cy="7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pPr defTabSz="685800">
                <a:defRPr/>
              </a:pPr>
              <a:endParaRPr lang="en-US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8" name="Line 276">
              <a:extLst>
                <a:ext uri="{FF2B5EF4-FFF2-40B4-BE49-F238E27FC236}">
                  <a16:creationId xmlns:a16="http://schemas.microsoft.com/office/drawing/2014/main" id="{2312E9AA-2B09-488C-A562-DF74FDACB03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336" y="3888"/>
              <a:ext cx="204" cy="6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pPr defTabSz="685800">
                <a:defRPr/>
              </a:pPr>
              <a:endParaRPr lang="en-US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9" name="Line 277">
              <a:extLst>
                <a:ext uri="{FF2B5EF4-FFF2-40B4-BE49-F238E27FC236}">
                  <a16:creationId xmlns:a16="http://schemas.microsoft.com/office/drawing/2014/main" id="{16BDA201-806B-4118-AA95-4F204F38C49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17" y="3667"/>
              <a:ext cx="119" cy="5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pPr defTabSz="685800">
                <a:defRPr/>
              </a:pPr>
              <a:endParaRPr lang="en-US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0" name="Line 278">
              <a:extLst>
                <a:ext uri="{FF2B5EF4-FFF2-40B4-BE49-F238E27FC236}">
                  <a16:creationId xmlns:a16="http://schemas.microsoft.com/office/drawing/2014/main" id="{4708D872-A367-4F83-8078-2B06530C3B1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36" y="3667"/>
              <a:ext cx="122" cy="5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pPr defTabSz="685800">
                <a:defRPr/>
              </a:pPr>
              <a:endParaRPr lang="en-US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1" name="Line 279">
              <a:extLst>
                <a:ext uri="{FF2B5EF4-FFF2-40B4-BE49-F238E27FC236}">
                  <a16:creationId xmlns:a16="http://schemas.microsoft.com/office/drawing/2014/main" id="{ECBCD4A0-DA91-4933-B7CE-BCB3C89B6EE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79" y="3766"/>
              <a:ext cx="151" cy="7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pPr defTabSz="685800">
                <a:defRPr/>
              </a:pPr>
              <a:endParaRPr lang="en-US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2" name="Line 280">
              <a:extLst>
                <a:ext uri="{FF2B5EF4-FFF2-40B4-BE49-F238E27FC236}">
                  <a16:creationId xmlns:a16="http://schemas.microsoft.com/office/drawing/2014/main" id="{1D5B1437-C0BA-46C6-A3FE-6762A96C7D0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36" y="3783"/>
              <a:ext cx="151" cy="6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pPr defTabSz="685800">
                <a:defRPr/>
              </a:pPr>
              <a:endParaRPr lang="en-US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3" name="Line 281">
              <a:extLst>
                <a:ext uri="{FF2B5EF4-FFF2-40B4-BE49-F238E27FC236}">
                  <a16:creationId xmlns:a16="http://schemas.microsoft.com/office/drawing/2014/main" id="{3C21DCD0-F9E0-4267-8080-9071E8B6811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36" y="3566"/>
              <a:ext cx="76" cy="2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pPr defTabSz="685800">
                <a:defRPr/>
              </a:pPr>
              <a:endParaRPr lang="en-US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4" name="Line 282">
              <a:extLst>
                <a:ext uri="{FF2B5EF4-FFF2-40B4-BE49-F238E27FC236}">
                  <a16:creationId xmlns:a16="http://schemas.microsoft.com/office/drawing/2014/main" id="{AF26696C-D3B0-4245-B462-A9B4AAB6E43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36" y="3427"/>
              <a:ext cx="47" cy="2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pPr defTabSz="685800">
                <a:defRPr/>
              </a:pPr>
              <a:endParaRPr lang="en-US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5" name="Line 283">
              <a:extLst>
                <a:ext uri="{FF2B5EF4-FFF2-40B4-BE49-F238E27FC236}">
                  <a16:creationId xmlns:a16="http://schemas.microsoft.com/office/drawing/2014/main" id="{70027499-AE46-4255-BF9C-1715304DC19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46" y="3559"/>
              <a:ext cx="96" cy="3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pPr defTabSz="685800">
                <a:defRPr/>
              </a:pPr>
              <a:endParaRPr lang="en-US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6" name="Line 284">
              <a:extLst>
                <a:ext uri="{FF2B5EF4-FFF2-40B4-BE49-F238E27FC236}">
                  <a16:creationId xmlns:a16="http://schemas.microsoft.com/office/drawing/2014/main" id="{AC7D1DB4-4481-4FA3-B18B-BF6B064D366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90" y="3424"/>
              <a:ext cx="55" cy="3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pPr defTabSz="685800">
                <a:defRPr/>
              </a:pPr>
              <a:endParaRPr lang="en-US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pic>
        <p:nvPicPr>
          <p:cNvPr id="59423" name="Picture 777" descr="access_point_stylized_small">
            <a:extLst>
              <a:ext uri="{FF2B5EF4-FFF2-40B4-BE49-F238E27FC236}">
                <a16:creationId xmlns:a16="http://schemas.microsoft.com/office/drawing/2014/main" id="{24C1E618-5E63-4014-B8D5-9E6EB19465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1238" y="3330575"/>
            <a:ext cx="277812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24" name="Picture 780" descr="access_point_stylized_small">
            <a:extLst>
              <a:ext uri="{FF2B5EF4-FFF2-40B4-BE49-F238E27FC236}">
                <a16:creationId xmlns:a16="http://schemas.microsoft.com/office/drawing/2014/main" id="{9F5634C5-587E-4853-AA11-477165B110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8538" y="4576764"/>
            <a:ext cx="28575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9425" name="Group 112">
            <a:extLst>
              <a:ext uri="{FF2B5EF4-FFF2-40B4-BE49-F238E27FC236}">
                <a16:creationId xmlns:a16="http://schemas.microsoft.com/office/drawing/2014/main" id="{427BFCD4-5715-4DFF-8096-B4B30E3079F6}"/>
              </a:ext>
            </a:extLst>
          </p:cNvPr>
          <p:cNvGrpSpPr>
            <a:grpSpLocks/>
          </p:cNvGrpSpPr>
          <p:nvPr/>
        </p:nvGrpSpPr>
        <p:grpSpPr bwMode="auto">
          <a:xfrm>
            <a:off x="9037638" y="4438651"/>
            <a:ext cx="233362" cy="142875"/>
            <a:chOff x="3668110" y="2448910"/>
            <a:chExt cx="3794234" cy="2165130"/>
          </a:xfrm>
        </p:grpSpPr>
        <p:sp>
          <p:nvSpPr>
            <p:cNvPr id="100" name="Rectangle 113">
              <a:extLst>
                <a:ext uri="{FF2B5EF4-FFF2-40B4-BE49-F238E27FC236}">
                  <a16:creationId xmlns:a16="http://schemas.microsoft.com/office/drawing/2014/main" id="{5E4FAFD2-1B25-4882-AAB2-032D58FC8894}"/>
                </a:ext>
              </a:extLst>
            </p:cNvPr>
            <p:cNvSpPr/>
            <p:nvPr/>
          </p:nvSpPr>
          <p:spPr>
            <a:xfrm>
              <a:off x="3668110" y="3747988"/>
              <a:ext cx="3768431" cy="866052"/>
            </a:xfrm>
            <a:prstGeom prst="rect">
              <a:avLst/>
            </a:pr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>
                <a:defRPr/>
              </a:pPr>
              <a:endParaRPr lang="en-US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01" name="Freeform 114">
              <a:extLst>
                <a:ext uri="{FF2B5EF4-FFF2-40B4-BE49-F238E27FC236}">
                  <a16:creationId xmlns:a16="http://schemas.microsoft.com/office/drawing/2014/main" id="{6C731CE3-CE4E-41EC-A30F-398BA572BD1D}"/>
                </a:ext>
              </a:extLst>
            </p:cNvPr>
            <p:cNvSpPr/>
            <p:nvPr/>
          </p:nvSpPr>
          <p:spPr>
            <a:xfrm>
              <a:off x="3668110" y="2448910"/>
              <a:ext cx="3794234" cy="1323143"/>
            </a:xfrm>
            <a:custGeom>
              <a:avLst/>
              <a:gdLst>
                <a:gd name="connsiteX0" fmla="*/ 0 w 3783724"/>
                <a:gd name="connsiteY0" fmla="*/ 1313793 h 1324303"/>
                <a:gd name="connsiteX1" fmla="*/ 0 w 3783724"/>
                <a:gd name="connsiteY1" fmla="*/ 1313793 h 1324303"/>
                <a:gd name="connsiteX2" fmla="*/ 252248 w 3783724"/>
                <a:gd name="connsiteY2" fmla="*/ 0 h 1324303"/>
                <a:gd name="connsiteX3" fmla="*/ 3415862 w 3783724"/>
                <a:gd name="connsiteY3" fmla="*/ 21020 h 1324303"/>
                <a:gd name="connsiteX4" fmla="*/ 3783724 w 3783724"/>
                <a:gd name="connsiteY4" fmla="*/ 1324303 h 1324303"/>
                <a:gd name="connsiteX5" fmla="*/ 0 w 3783724"/>
                <a:gd name="connsiteY5" fmla="*/ 1313793 h 1324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83724" h="1324303">
                  <a:moveTo>
                    <a:pt x="0" y="1313793"/>
                  </a:moveTo>
                  <a:lnTo>
                    <a:pt x="0" y="1313793"/>
                  </a:lnTo>
                  <a:lnTo>
                    <a:pt x="252248" y="0"/>
                  </a:lnTo>
                  <a:lnTo>
                    <a:pt x="3415862" y="21020"/>
                  </a:lnTo>
                  <a:lnTo>
                    <a:pt x="3783724" y="1324303"/>
                  </a:lnTo>
                  <a:lnTo>
                    <a:pt x="0" y="1313793"/>
                  </a:lnTo>
                  <a:close/>
                </a:path>
              </a:pathLst>
            </a:cu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>
                <a:defRPr/>
              </a:pPr>
              <a:endParaRPr lang="en-US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grpSp>
          <p:nvGrpSpPr>
            <p:cNvPr id="59898" name="Group 115">
              <a:extLst>
                <a:ext uri="{FF2B5EF4-FFF2-40B4-BE49-F238E27FC236}">
                  <a16:creationId xmlns:a16="http://schemas.microsoft.com/office/drawing/2014/main" id="{3292350D-7653-406C-87C8-3B9F98C46B9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41378" y="2603243"/>
              <a:ext cx="3202061" cy="1066110"/>
              <a:chOff x="7939341" y="3037317"/>
              <a:chExt cx="897649" cy="353919"/>
            </a:xfrm>
          </p:grpSpPr>
          <p:sp>
            <p:nvSpPr>
              <p:cNvPr id="103" name="Freeform 116">
                <a:extLst>
                  <a:ext uri="{FF2B5EF4-FFF2-40B4-BE49-F238E27FC236}">
                    <a16:creationId xmlns:a16="http://schemas.microsoft.com/office/drawing/2014/main" id="{0FE88495-A96A-4591-9DB6-5C6E1FDC9F8B}"/>
                  </a:ext>
                </a:extLst>
              </p:cNvPr>
              <p:cNvSpPr/>
              <p:nvPr/>
            </p:nvSpPr>
            <p:spPr>
              <a:xfrm>
                <a:off x="7964036" y="3034002"/>
                <a:ext cx="853820" cy="199658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685800">
                  <a:defRPr/>
                </a:pPr>
                <a:endParaRPr lang="en-US" sz="135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104" name="Freeform 117">
                <a:extLst>
                  <a:ext uri="{FF2B5EF4-FFF2-40B4-BE49-F238E27FC236}">
                    <a16:creationId xmlns:a16="http://schemas.microsoft.com/office/drawing/2014/main" id="{7677611F-E134-4F5D-A50A-200A74F19A27}"/>
                  </a:ext>
                </a:extLst>
              </p:cNvPr>
              <p:cNvSpPr/>
              <p:nvPr/>
            </p:nvSpPr>
            <p:spPr>
              <a:xfrm>
                <a:off x="8521187" y="3209699"/>
                <a:ext cx="318373" cy="167713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685800">
                  <a:defRPr/>
                </a:pPr>
                <a:endParaRPr lang="en-US" sz="135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105" name="Freeform 118">
                <a:extLst>
                  <a:ext uri="{FF2B5EF4-FFF2-40B4-BE49-F238E27FC236}">
                    <a16:creationId xmlns:a16="http://schemas.microsoft.com/office/drawing/2014/main" id="{6DE22C25-BF77-46EC-AFFC-BEE86F62F3D7}"/>
                  </a:ext>
                </a:extLst>
              </p:cNvPr>
              <p:cNvSpPr/>
              <p:nvPr/>
            </p:nvSpPr>
            <p:spPr>
              <a:xfrm>
                <a:off x="7942326" y="3209699"/>
                <a:ext cx="311140" cy="167713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685800">
                  <a:defRPr/>
                </a:pPr>
                <a:endParaRPr lang="en-US" sz="135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106" name="Freeform 119">
                <a:extLst>
                  <a:ext uri="{FF2B5EF4-FFF2-40B4-BE49-F238E27FC236}">
                    <a16:creationId xmlns:a16="http://schemas.microsoft.com/office/drawing/2014/main" id="{C8469289-A88A-462E-902B-15F4AC2B51E8}"/>
                  </a:ext>
                </a:extLst>
              </p:cNvPr>
              <p:cNvSpPr/>
              <p:nvPr/>
            </p:nvSpPr>
            <p:spPr>
              <a:xfrm>
                <a:off x="8050865" y="3121853"/>
                <a:ext cx="672923" cy="271531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685800">
                  <a:defRPr/>
                </a:pPr>
                <a:endParaRPr lang="en-US" sz="135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</p:grpSp>
      <p:grpSp>
        <p:nvGrpSpPr>
          <p:cNvPr id="59426" name="Group 120">
            <a:extLst>
              <a:ext uri="{FF2B5EF4-FFF2-40B4-BE49-F238E27FC236}">
                <a16:creationId xmlns:a16="http://schemas.microsoft.com/office/drawing/2014/main" id="{502DE362-0FE7-4593-87FC-B1DB5D826E94}"/>
              </a:ext>
            </a:extLst>
          </p:cNvPr>
          <p:cNvGrpSpPr>
            <a:grpSpLocks/>
          </p:cNvGrpSpPr>
          <p:nvPr/>
        </p:nvGrpSpPr>
        <p:grpSpPr bwMode="auto">
          <a:xfrm>
            <a:off x="8158164" y="4159250"/>
            <a:ext cx="295275" cy="165100"/>
            <a:chOff x="7493876" y="2774731"/>
            <a:chExt cx="1481958" cy="894622"/>
          </a:xfrm>
        </p:grpSpPr>
        <p:sp>
          <p:nvSpPr>
            <p:cNvPr id="108" name="Freeform 121">
              <a:extLst>
                <a:ext uri="{FF2B5EF4-FFF2-40B4-BE49-F238E27FC236}">
                  <a16:creationId xmlns:a16="http://schemas.microsoft.com/office/drawing/2014/main" id="{6824378E-0592-4E2B-B4F1-DFFFAED0EF3E}"/>
                </a:ext>
              </a:extLst>
            </p:cNvPr>
            <p:cNvSpPr/>
            <p:nvPr/>
          </p:nvSpPr>
          <p:spPr>
            <a:xfrm>
              <a:off x="7493876" y="3084408"/>
              <a:ext cx="1481958" cy="584945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>
                <a:defRPr/>
              </a:pPr>
              <a:r>
                <a:rPr lang="en-US" sz="1350" dirty="0">
                  <a:solidFill>
                    <a:prstClr val="white"/>
                  </a:solidFill>
                  <a:latin typeface="Calibri" panose="020F0502020204030204"/>
                </a:rPr>
                <a:t>                   </a:t>
              </a:r>
            </a:p>
          </p:txBody>
        </p:sp>
        <p:sp>
          <p:nvSpPr>
            <p:cNvPr id="109" name="Oval 122">
              <a:extLst>
                <a:ext uri="{FF2B5EF4-FFF2-40B4-BE49-F238E27FC236}">
                  <a16:creationId xmlns:a16="http://schemas.microsoft.com/office/drawing/2014/main" id="{8A47578D-6CAB-49CD-B11D-3B7896774F2B}"/>
                </a:ext>
              </a:extLst>
            </p:cNvPr>
            <p:cNvSpPr/>
            <p:nvPr/>
          </p:nvSpPr>
          <p:spPr>
            <a:xfrm>
              <a:off x="7493876" y="2774731"/>
              <a:ext cx="1481958" cy="576346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>
                <a:defRPr/>
              </a:pPr>
              <a:r>
                <a:rPr lang="en-US" sz="1350" dirty="0">
                  <a:solidFill>
                    <a:prstClr val="white"/>
                  </a:solidFill>
                  <a:latin typeface="Calibri" panose="020F0502020204030204"/>
                </a:rPr>
                <a:t>              </a:t>
              </a:r>
            </a:p>
          </p:txBody>
        </p:sp>
        <p:grpSp>
          <p:nvGrpSpPr>
            <p:cNvPr id="59891" name="Group 123">
              <a:extLst>
                <a:ext uri="{FF2B5EF4-FFF2-40B4-BE49-F238E27FC236}">
                  <a16:creationId xmlns:a16="http://schemas.microsoft.com/office/drawing/2014/main" id="{4174F32A-8E0A-434E-ADBB-7F7C5C7E776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111" name="Freeform 124">
                <a:extLst>
                  <a:ext uri="{FF2B5EF4-FFF2-40B4-BE49-F238E27FC236}">
                    <a16:creationId xmlns:a16="http://schemas.microsoft.com/office/drawing/2014/main" id="{7B4EF7A3-6AA1-49FA-B617-02F3CBE71346}"/>
                  </a:ext>
                </a:extLst>
              </p:cNvPr>
              <p:cNvSpPr/>
              <p:nvPr/>
            </p:nvSpPr>
            <p:spPr>
              <a:xfrm>
                <a:off x="7817238" y="2888090"/>
                <a:ext cx="844154" cy="193163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685800">
                  <a:defRPr/>
                </a:pPr>
                <a:endParaRPr lang="en-US" sz="135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112" name="Freeform 125">
                <a:extLst>
                  <a:ext uri="{FF2B5EF4-FFF2-40B4-BE49-F238E27FC236}">
                    <a16:creationId xmlns:a16="http://schemas.microsoft.com/office/drawing/2014/main" id="{C8CD45DC-C97B-4F61-B70D-4850B2819CCE}"/>
                  </a:ext>
                </a:extLst>
              </p:cNvPr>
              <p:cNvSpPr/>
              <p:nvPr/>
            </p:nvSpPr>
            <p:spPr>
              <a:xfrm>
                <a:off x="8366282" y="3052636"/>
                <a:ext cx="315701" cy="171703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685800">
                  <a:defRPr/>
                </a:pPr>
                <a:endParaRPr lang="en-US" sz="135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113" name="Freeform 126">
                <a:extLst>
                  <a:ext uri="{FF2B5EF4-FFF2-40B4-BE49-F238E27FC236}">
                    <a16:creationId xmlns:a16="http://schemas.microsoft.com/office/drawing/2014/main" id="{612453DE-6289-4C1E-88C7-59A2612AF953}"/>
                  </a:ext>
                </a:extLst>
              </p:cNvPr>
              <p:cNvSpPr/>
              <p:nvPr/>
            </p:nvSpPr>
            <p:spPr>
              <a:xfrm>
                <a:off x="7789786" y="3052636"/>
                <a:ext cx="308835" cy="171703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685800">
                  <a:defRPr/>
                </a:pPr>
                <a:endParaRPr lang="en-US" sz="135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114" name="Freeform 127">
                <a:extLst>
                  <a:ext uri="{FF2B5EF4-FFF2-40B4-BE49-F238E27FC236}">
                    <a16:creationId xmlns:a16="http://schemas.microsoft.com/office/drawing/2014/main" id="{0EA9A1BC-1F49-483A-929F-EE1F68E772A8}"/>
                  </a:ext>
                </a:extLst>
              </p:cNvPr>
              <p:cNvSpPr/>
              <p:nvPr/>
            </p:nvSpPr>
            <p:spPr>
              <a:xfrm>
                <a:off x="7899595" y="2973941"/>
                <a:ext cx="672580" cy="264706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685800">
                  <a:defRPr/>
                </a:pPr>
                <a:endParaRPr lang="en-US" sz="135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</p:grpSp>
      <p:grpSp>
        <p:nvGrpSpPr>
          <p:cNvPr id="59427" name="Group 128">
            <a:extLst>
              <a:ext uri="{FF2B5EF4-FFF2-40B4-BE49-F238E27FC236}">
                <a16:creationId xmlns:a16="http://schemas.microsoft.com/office/drawing/2014/main" id="{B9D2EEFF-DC80-4C48-954E-6063B5522AB4}"/>
              </a:ext>
            </a:extLst>
          </p:cNvPr>
          <p:cNvGrpSpPr>
            <a:grpSpLocks/>
          </p:cNvGrpSpPr>
          <p:nvPr/>
        </p:nvGrpSpPr>
        <p:grpSpPr bwMode="auto">
          <a:xfrm>
            <a:off x="7885114" y="4330701"/>
            <a:ext cx="231775" cy="142875"/>
            <a:chOff x="3668110" y="2448910"/>
            <a:chExt cx="3794234" cy="2165130"/>
          </a:xfrm>
        </p:grpSpPr>
        <p:sp>
          <p:nvSpPr>
            <p:cNvPr id="116" name="Rectangle 129">
              <a:extLst>
                <a:ext uri="{FF2B5EF4-FFF2-40B4-BE49-F238E27FC236}">
                  <a16:creationId xmlns:a16="http://schemas.microsoft.com/office/drawing/2014/main" id="{AD257287-2DC3-4828-843B-A1B4C0436B8C}"/>
                </a:ext>
              </a:extLst>
            </p:cNvPr>
            <p:cNvSpPr/>
            <p:nvPr/>
          </p:nvSpPr>
          <p:spPr>
            <a:xfrm>
              <a:off x="3668110" y="3747988"/>
              <a:ext cx="3768238" cy="866052"/>
            </a:xfrm>
            <a:prstGeom prst="rect">
              <a:avLst/>
            </a:pr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>
                <a:defRPr/>
              </a:pPr>
              <a:endParaRPr lang="en-US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17" name="Freeform 130">
              <a:extLst>
                <a:ext uri="{FF2B5EF4-FFF2-40B4-BE49-F238E27FC236}">
                  <a16:creationId xmlns:a16="http://schemas.microsoft.com/office/drawing/2014/main" id="{CC17D33E-75C3-475A-A441-00EC04D5408F}"/>
                </a:ext>
              </a:extLst>
            </p:cNvPr>
            <p:cNvSpPr/>
            <p:nvPr/>
          </p:nvSpPr>
          <p:spPr>
            <a:xfrm>
              <a:off x="3668110" y="2448910"/>
              <a:ext cx="3794234" cy="1323143"/>
            </a:xfrm>
            <a:custGeom>
              <a:avLst/>
              <a:gdLst>
                <a:gd name="connsiteX0" fmla="*/ 0 w 3783724"/>
                <a:gd name="connsiteY0" fmla="*/ 1313793 h 1324303"/>
                <a:gd name="connsiteX1" fmla="*/ 0 w 3783724"/>
                <a:gd name="connsiteY1" fmla="*/ 1313793 h 1324303"/>
                <a:gd name="connsiteX2" fmla="*/ 252248 w 3783724"/>
                <a:gd name="connsiteY2" fmla="*/ 0 h 1324303"/>
                <a:gd name="connsiteX3" fmla="*/ 3415862 w 3783724"/>
                <a:gd name="connsiteY3" fmla="*/ 21020 h 1324303"/>
                <a:gd name="connsiteX4" fmla="*/ 3783724 w 3783724"/>
                <a:gd name="connsiteY4" fmla="*/ 1324303 h 1324303"/>
                <a:gd name="connsiteX5" fmla="*/ 0 w 3783724"/>
                <a:gd name="connsiteY5" fmla="*/ 1313793 h 1324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83724" h="1324303">
                  <a:moveTo>
                    <a:pt x="0" y="1313793"/>
                  </a:moveTo>
                  <a:lnTo>
                    <a:pt x="0" y="1313793"/>
                  </a:lnTo>
                  <a:lnTo>
                    <a:pt x="252248" y="0"/>
                  </a:lnTo>
                  <a:lnTo>
                    <a:pt x="3415862" y="21020"/>
                  </a:lnTo>
                  <a:lnTo>
                    <a:pt x="3783724" y="1324303"/>
                  </a:lnTo>
                  <a:lnTo>
                    <a:pt x="0" y="1313793"/>
                  </a:lnTo>
                  <a:close/>
                </a:path>
              </a:pathLst>
            </a:cu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>
                <a:defRPr/>
              </a:pPr>
              <a:endParaRPr lang="en-US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grpSp>
          <p:nvGrpSpPr>
            <p:cNvPr id="59884" name="Group 131">
              <a:extLst>
                <a:ext uri="{FF2B5EF4-FFF2-40B4-BE49-F238E27FC236}">
                  <a16:creationId xmlns:a16="http://schemas.microsoft.com/office/drawing/2014/main" id="{5CAC83A2-69A7-488F-A1BC-F345760C56A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41378" y="2603243"/>
              <a:ext cx="3202061" cy="1066110"/>
              <a:chOff x="7939341" y="3037317"/>
              <a:chExt cx="897649" cy="353919"/>
            </a:xfrm>
          </p:grpSpPr>
          <p:sp>
            <p:nvSpPr>
              <p:cNvPr id="119" name="Freeform 132">
                <a:extLst>
                  <a:ext uri="{FF2B5EF4-FFF2-40B4-BE49-F238E27FC236}">
                    <a16:creationId xmlns:a16="http://schemas.microsoft.com/office/drawing/2014/main" id="{E1EBAD23-8DF7-4F75-B6E4-1841A3DA16DE}"/>
                  </a:ext>
                </a:extLst>
              </p:cNvPr>
              <p:cNvSpPr/>
              <p:nvPr/>
            </p:nvSpPr>
            <p:spPr>
              <a:xfrm>
                <a:off x="7964728" y="3034002"/>
                <a:ext cx="852381" cy="199658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685800">
                  <a:defRPr/>
                </a:pPr>
                <a:endParaRPr lang="en-US" sz="135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120" name="Freeform 133">
                <a:extLst>
                  <a:ext uri="{FF2B5EF4-FFF2-40B4-BE49-F238E27FC236}">
                    <a16:creationId xmlns:a16="http://schemas.microsoft.com/office/drawing/2014/main" id="{6F79F6C9-1CF0-47EF-934B-809471DF320B}"/>
                  </a:ext>
                </a:extLst>
              </p:cNvPr>
              <p:cNvSpPr/>
              <p:nvPr/>
            </p:nvSpPr>
            <p:spPr>
              <a:xfrm>
                <a:off x="8525696" y="3209699"/>
                <a:ext cx="313271" cy="167713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685800">
                  <a:defRPr/>
                </a:pPr>
                <a:endParaRPr lang="en-US" sz="135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121" name="Freeform 134">
                <a:extLst>
                  <a:ext uri="{FF2B5EF4-FFF2-40B4-BE49-F238E27FC236}">
                    <a16:creationId xmlns:a16="http://schemas.microsoft.com/office/drawing/2014/main" id="{4066F12C-FEA3-47B5-A45D-F5BED353FE02}"/>
                  </a:ext>
                </a:extLst>
              </p:cNvPr>
              <p:cNvSpPr/>
              <p:nvPr/>
            </p:nvSpPr>
            <p:spPr>
              <a:xfrm>
                <a:off x="7942870" y="3209699"/>
                <a:ext cx="313271" cy="167713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685800">
                  <a:defRPr/>
                </a:pPr>
                <a:endParaRPr lang="en-US" sz="135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122" name="Freeform 135">
                <a:extLst>
                  <a:ext uri="{FF2B5EF4-FFF2-40B4-BE49-F238E27FC236}">
                    <a16:creationId xmlns:a16="http://schemas.microsoft.com/office/drawing/2014/main" id="{A0D893B2-73DB-424E-ABB3-99BE546902A7}"/>
                  </a:ext>
                </a:extLst>
              </p:cNvPr>
              <p:cNvSpPr/>
              <p:nvPr/>
            </p:nvSpPr>
            <p:spPr>
              <a:xfrm>
                <a:off x="8052152" y="3121853"/>
                <a:ext cx="677533" cy="271531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685800">
                  <a:defRPr/>
                </a:pPr>
                <a:endParaRPr lang="en-US" sz="135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</p:grpSp>
      <p:grpSp>
        <p:nvGrpSpPr>
          <p:cNvPr id="59428" name="Group 136">
            <a:extLst>
              <a:ext uri="{FF2B5EF4-FFF2-40B4-BE49-F238E27FC236}">
                <a16:creationId xmlns:a16="http://schemas.microsoft.com/office/drawing/2014/main" id="{300C4576-373D-496C-8A26-4582559A5265}"/>
              </a:ext>
            </a:extLst>
          </p:cNvPr>
          <p:cNvGrpSpPr>
            <a:grpSpLocks/>
          </p:cNvGrpSpPr>
          <p:nvPr/>
        </p:nvGrpSpPr>
        <p:grpSpPr bwMode="auto">
          <a:xfrm>
            <a:off x="7981951" y="2543175"/>
            <a:ext cx="265113" cy="127000"/>
            <a:chOff x="7493876" y="2774731"/>
            <a:chExt cx="1481958" cy="894622"/>
          </a:xfrm>
        </p:grpSpPr>
        <p:sp>
          <p:nvSpPr>
            <p:cNvPr id="124" name="Freeform 137">
              <a:extLst>
                <a:ext uri="{FF2B5EF4-FFF2-40B4-BE49-F238E27FC236}">
                  <a16:creationId xmlns:a16="http://schemas.microsoft.com/office/drawing/2014/main" id="{096B4FBB-724B-4652-B7DF-4FFA49A5DDF2}"/>
                </a:ext>
              </a:extLst>
            </p:cNvPr>
            <p:cNvSpPr/>
            <p:nvPr/>
          </p:nvSpPr>
          <p:spPr>
            <a:xfrm>
              <a:off x="7493876" y="3087849"/>
              <a:ext cx="1481958" cy="58150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>
                <a:defRPr/>
              </a:pPr>
              <a:r>
                <a:rPr lang="en-US" sz="1350" dirty="0">
                  <a:solidFill>
                    <a:prstClr val="white"/>
                  </a:solidFill>
                  <a:latin typeface="Calibri" panose="020F0502020204030204"/>
                </a:rPr>
                <a:t>                   </a:t>
              </a:r>
            </a:p>
          </p:txBody>
        </p:sp>
        <p:sp>
          <p:nvSpPr>
            <p:cNvPr id="125" name="Oval 138">
              <a:extLst>
                <a:ext uri="{FF2B5EF4-FFF2-40B4-BE49-F238E27FC236}">
                  <a16:creationId xmlns:a16="http://schemas.microsoft.com/office/drawing/2014/main" id="{3F36E7D7-EB05-41EA-A322-49CA28FE99B5}"/>
                </a:ext>
              </a:extLst>
            </p:cNvPr>
            <p:cNvSpPr/>
            <p:nvPr/>
          </p:nvSpPr>
          <p:spPr>
            <a:xfrm>
              <a:off x="7493876" y="2774731"/>
              <a:ext cx="1481958" cy="581504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>
                <a:defRPr/>
              </a:pPr>
              <a:r>
                <a:rPr lang="en-US" sz="1350" dirty="0">
                  <a:solidFill>
                    <a:prstClr val="white"/>
                  </a:solidFill>
                  <a:latin typeface="Calibri" panose="020F0502020204030204"/>
                </a:rPr>
                <a:t>              </a:t>
              </a:r>
            </a:p>
          </p:txBody>
        </p:sp>
        <p:grpSp>
          <p:nvGrpSpPr>
            <p:cNvPr id="59877" name="Group 139">
              <a:extLst>
                <a:ext uri="{FF2B5EF4-FFF2-40B4-BE49-F238E27FC236}">
                  <a16:creationId xmlns:a16="http://schemas.microsoft.com/office/drawing/2014/main" id="{E455FC9F-7E2D-4E14-B0A2-5AD79033B64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127" name="Freeform 140">
                <a:extLst>
                  <a:ext uri="{FF2B5EF4-FFF2-40B4-BE49-F238E27FC236}">
                    <a16:creationId xmlns:a16="http://schemas.microsoft.com/office/drawing/2014/main" id="{C57129F3-0ED0-45EE-A4CB-5F2B3D50328F}"/>
                  </a:ext>
                </a:extLst>
              </p:cNvPr>
              <p:cNvSpPr/>
              <p:nvPr/>
            </p:nvSpPr>
            <p:spPr>
              <a:xfrm>
                <a:off x="7811647" y="2888807"/>
                <a:ext cx="848473" cy="195309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685800">
                  <a:defRPr/>
                </a:pPr>
                <a:endParaRPr lang="en-US" sz="135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128" name="Freeform 141">
                <a:extLst>
                  <a:ext uri="{FF2B5EF4-FFF2-40B4-BE49-F238E27FC236}">
                    <a16:creationId xmlns:a16="http://schemas.microsoft.com/office/drawing/2014/main" id="{685DBA64-8A6D-401F-9E1B-83AD184857FD}"/>
                  </a:ext>
                </a:extLst>
              </p:cNvPr>
              <p:cNvSpPr/>
              <p:nvPr/>
            </p:nvSpPr>
            <p:spPr>
              <a:xfrm>
                <a:off x="8369653" y="3056217"/>
                <a:ext cx="313397" cy="176708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685800">
                  <a:defRPr/>
                </a:pPr>
                <a:endParaRPr lang="en-US" sz="135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129" name="Freeform 142">
                <a:extLst>
                  <a:ext uri="{FF2B5EF4-FFF2-40B4-BE49-F238E27FC236}">
                    <a16:creationId xmlns:a16="http://schemas.microsoft.com/office/drawing/2014/main" id="{E9EFA78C-AE54-4958-8FA1-B1E43E092D85}"/>
                  </a:ext>
                </a:extLst>
              </p:cNvPr>
              <p:cNvSpPr/>
              <p:nvPr/>
            </p:nvSpPr>
            <p:spPr>
              <a:xfrm>
                <a:off x="7788718" y="3056217"/>
                <a:ext cx="313397" cy="167410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685800">
                  <a:defRPr/>
                </a:pPr>
                <a:endParaRPr lang="en-US" sz="135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130" name="Freeform 143">
                <a:extLst>
                  <a:ext uri="{FF2B5EF4-FFF2-40B4-BE49-F238E27FC236}">
                    <a16:creationId xmlns:a16="http://schemas.microsoft.com/office/drawing/2014/main" id="{C4233BA2-07FA-4016-A9ED-4A9B47B12917}"/>
                  </a:ext>
                </a:extLst>
              </p:cNvPr>
              <p:cNvSpPr/>
              <p:nvPr/>
            </p:nvSpPr>
            <p:spPr>
              <a:xfrm>
                <a:off x="7895732" y="2972509"/>
                <a:ext cx="672661" cy="269719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685800">
                  <a:defRPr/>
                </a:pPr>
                <a:endParaRPr lang="en-US" sz="135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</p:grpSp>
      <p:grpSp>
        <p:nvGrpSpPr>
          <p:cNvPr id="59429" name="Group 152">
            <a:extLst>
              <a:ext uri="{FF2B5EF4-FFF2-40B4-BE49-F238E27FC236}">
                <a16:creationId xmlns:a16="http://schemas.microsoft.com/office/drawing/2014/main" id="{3FE3FEB1-D0F3-4454-9313-923794C9356D}"/>
              </a:ext>
            </a:extLst>
          </p:cNvPr>
          <p:cNvGrpSpPr>
            <a:grpSpLocks/>
          </p:cNvGrpSpPr>
          <p:nvPr/>
        </p:nvGrpSpPr>
        <p:grpSpPr bwMode="auto">
          <a:xfrm>
            <a:off x="9813925" y="3135314"/>
            <a:ext cx="128588" cy="73025"/>
            <a:chOff x="7493876" y="2774731"/>
            <a:chExt cx="1481958" cy="894622"/>
          </a:xfrm>
        </p:grpSpPr>
        <p:sp>
          <p:nvSpPr>
            <p:cNvPr id="132" name="Freeform 153">
              <a:extLst>
                <a:ext uri="{FF2B5EF4-FFF2-40B4-BE49-F238E27FC236}">
                  <a16:creationId xmlns:a16="http://schemas.microsoft.com/office/drawing/2014/main" id="{9BF00597-76C6-44BD-B2FF-0AECA78A0D1B}"/>
                </a:ext>
              </a:extLst>
            </p:cNvPr>
            <p:cNvSpPr/>
            <p:nvPr/>
          </p:nvSpPr>
          <p:spPr>
            <a:xfrm>
              <a:off x="7493876" y="3085904"/>
              <a:ext cx="1481958" cy="583449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>
                <a:defRPr/>
              </a:pPr>
              <a:r>
                <a:rPr lang="en-US" sz="1350" dirty="0">
                  <a:solidFill>
                    <a:prstClr val="white"/>
                  </a:solidFill>
                  <a:latin typeface="Calibri" panose="020F0502020204030204"/>
                </a:rPr>
                <a:t>                   </a:t>
              </a:r>
            </a:p>
          </p:txBody>
        </p:sp>
        <p:sp>
          <p:nvSpPr>
            <p:cNvPr id="133" name="Oval 154">
              <a:extLst>
                <a:ext uri="{FF2B5EF4-FFF2-40B4-BE49-F238E27FC236}">
                  <a16:creationId xmlns:a16="http://schemas.microsoft.com/office/drawing/2014/main" id="{9C3189B9-4B48-4179-90DD-5196045E2180}"/>
                </a:ext>
              </a:extLst>
            </p:cNvPr>
            <p:cNvSpPr/>
            <p:nvPr/>
          </p:nvSpPr>
          <p:spPr>
            <a:xfrm>
              <a:off x="7493876" y="2774731"/>
              <a:ext cx="1481958" cy="583449"/>
            </a:xfrm>
            <a:prstGeom prst="ellipse">
              <a:avLst/>
            </a:prstGeom>
            <a:solidFill>
              <a:srgbClr val="B8C2C9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>
                <a:defRPr/>
              </a:pPr>
              <a:r>
                <a:rPr lang="en-US" sz="1350" dirty="0">
                  <a:solidFill>
                    <a:prstClr val="white"/>
                  </a:solidFill>
                  <a:latin typeface="Calibri" panose="020F0502020204030204"/>
                </a:rPr>
                <a:t>              </a:t>
              </a:r>
            </a:p>
          </p:txBody>
        </p:sp>
        <p:grpSp>
          <p:nvGrpSpPr>
            <p:cNvPr id="59870" name="Group 155">
              <a:extLst>
                <a:ext uri="{FF2B5EF4-FFF2-40B4-BE49-F238E27FC236}">
                  <a16:creationId xmlns:a16="http://schemas.microsoft.com/office/drawing/2014/main" id="{C6E378B6-D0FF-431B-8B2A-C92ACA62A90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135" name="Freeform 156">
                <a:extLst>
                  <a:ext uri="{FF2B5EF4-FFF2-40B4-BE49-F238E27FC236}">
                    <a16:creationId xmlns:a16="http://schemas.microsoft.com/office/drawing/2014/main" id="{E9824BA7-797B-4E55-A569-F43809C73E44}"/>
                  </a:ext>
                </a:extLst>
              </p:cNvPr>
              <p:cNvSpPr/>
              <p:nvPr/>
            </p:nvSpPr>
            <p:spPr>
              <a:xfrm>
                <a:off x="7818251" y="2888402"/>
                <a:ext cx="835256" cy="194097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685800">
                  <a:defRPr/>
                </a:pPr>
                <a:endParaRPr lang="en-US" sz="135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136" name="Freeform 157">
                <a:extLst>
                  <a:ext uri="{FF2B5EF4-FFF2-40B4-BE49-F238E27FC236}">
                    <a16:creationId xmlns:a16="http://schemas.microsoft.com/office/drawing/2014/main" id="{AEC0E2D1-405C-4372-AA37-9971D35CC248}"/>
                  </a:ext>
                </a:extLst>
              </p:cNvPr>
              <p:cNvSpPr/>
              <p:nvPr/>
            </p:nvSpPr>
            <p:spPr>
              <a:xfrm>
                <a:off x="8369838" y="3066319"/>
                <a:ext cx="315189" cy="161748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685800">
                  <a:defRPr/>
                </a:pPr>
                <a:endParaRPr lang="en-US" sz="135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137" name="Freeform 158">
                <a:extLst>
                  <a:ext uri="{FF2B5EF4-FFF2-40B4-BE49-F238E27FC236}">
                    <a16:creationId xmlns:a16="http://schemas.microsoft.com/office/drawing/2014/main" id="{396C2794-FE7F-496C-B406-7CD5ED3D1ECA}"/>
                  </a:ext>
                </a:extLst>
              </p:cNvPr>
              <p:cNvSpPr/>
              <p:nvPr/>
            </p:nvSpPr>
            <p:spPr>
              <a:xfrm>
                <a:off x="7786733" y="3066319"/>
                <a:ext cx="315189" cy="161748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685800">
                  <a:defRPr/>
                </a:pPr>
                <a:endParaRPr lang="en-US" sz="135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138" name="Freeform 159">
                <a:extLst>
                  <a:ext uri="{FF2B5EF4-FFF2-40B4-BE49-F238E27FC236}">
                    <a16:creationId xmlns:a16="http://schemas.microsoft.com/office/drawing/2014/main" id="{8515ABA2-D1EE-431C-B51F-1CA9ECB9B004}"/>
                  </a:ext>
                </a:extLst>
              </p:cNvPr>
              <p:cNvSpPr/>
              <p:nvPr/>
            </p:nvSpPr>
            <p:spPr>
              <a:xfrm>
                <a:off x="7897054" y="2969270"/>
                <a:ext cx="677652" cy="274976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685800">
                  <a:defRPr/>
                </a:pPr>
                <a:endParaRPr lang="en-US" sz="135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</p:grpSp>
      <p:grpSp>
        <p:nvGrpSpPr>
          <p:cNvPr id="59430" name="Group 160">
            <a:extLst>
              <a:ext uri="{FF2B5EF4-FFF2-40B4-BE49-F238E27FC236}">
                <a16:creationId xmlns:a16="http://schemas.microsoft.com/office/drawing/2014/main" id="{5CD64B02-6FB3-4308-A988-3FF38FF0BCA1}"/>
              </a:ext>
            </a:extLst>
          </p:cNvPr>
          <p:cNvGrpSpPr>
            <a:grpSpLocks/>
          </p:cNvGrpSpPr>
          <p:nvPr/>
        </p:nvGrpSpPr>
        <p:grpSpPr bwMode="auto">
          <a:xfrm>
            <a:off x="9459913" y="3055939"/>
            <a:ext cx="265112" cy="149225"/>
            <a:chOff x="7493876" y="2774731"/>
            <a:chExt cx="1481958" cy="894622"/>
          </a:xfrm>
        </p:grpSpPr>
        <p:sp>
          <p:nvSpPr>
            <p:cNvPr id="140" name="Freeform 161">
              <a:extLst>
                <a:ext uri="{FF2B5EF4-FFF2-40B4-BE49-F238E27FC236}">
                  <a16:creationId xmlns:a16="http://schemas.microsoft.com/office/drawing/2014/main" id="{2E545D85-87DE-47D1-AA3A-BE0F215DE04A}"/>
                </a:ext>
              </a:extLst>
            </p:cNvPr>
            <p:cNvSpPr/>
            <p:nvPr/>
          </p:nvSpPr>
          <p:spPr>
            <a:xfrm>
              <a:off x="7493876" y="3088797"/>
              <a:ext cx="1481958" cy="580556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>
                <a:defRPr/>
              </a:pPr>
              <a:r>
                <a:rPr lang="en-US" sz="1350" dirty="0">
                  <a:solidFill>
                    <a:prstClr val="white"/>
                  </a:solidFill>
                  <a:latin typeface="Calibri" panose="020F0502020204030204"/>
                </a:rPr>
                <a:t>                   </a:t>
              </a:r>
            </a:p>
          </p:txBody>
        </p:sp>
        <p:sp>
          <p:nvSpPr>
            <p:cNvPr id="141" name="Oval 162">
              <a:extLst>
                <a:ext uri="{FF2B5EF4-FFF2-40B4-BE49-F238E27FC236}">
                  <a16:creationId xmlns:a16="http://schemas.microsoft.com/office/drawing/2014/main" id="{B19D445A-EE74-44CB-A86D-D3AEF98C144D}"/>
                </a:ext>
              </a:extLst>
            </p:cNvPr>
            <p:cNvSpPr/>
            <p:nvPr/>
          </p:nvSpPr>
          <p:spPr>
            <a:xfrm>
              <a:off x="7493876" y="2774731"/>
              <a:ext cx="1481958" cy="58055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>
                <a:defRPr/>
              </a:pPr>
              <a:r>
                <a:rPr lang="en-US" sz="1350" dirty="0">
                  <a:solidFill>
                    <a:prstClr val="white"/>
                  </a:solidFill>
                  <a:latin typeface="Calibri" panose="020F0502020204030204"/>
                </a:rPr>
                <a:t>              </a:t>
              </a:r>
            </a:p>
          </p:txBody>
        </p:sp>
        <p:grpSp>
          <p:nvGrpSpPr>
            <p:cNvPr id="59863" name="Group 163">
              <a:extLst>
                <a:ext uri="{FF2B5EF4-FFF2-40B4-BE49-F238E27FC236}">
                  <a16:creationId xmlns:a16="http://schemas.microsoft.com/office/drawing/2014/main" id="{A35D42E4-A09A-46BC-829A-F22C9A333F3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143" name="Freeform 164">
                <a:extLst>
                  <a:ext uri="{FF2B5EF4-FFF2-40B4-BE49-F238E27FC236}">
                    <a16:creationId xmlns:a16="http://schemas.microsoft.com/office/drawing/2014/main" id="{CF9259B5-23BB-45C0-8943-8D91B51ED3AD}"/>
                  </a:ext>
                </a:extLst>
              </p:cNvPr>
              <p:cNvSpPr/>
              <p:nvPr/>
            </p:nvSpPr>
            <p:spPr>
              <a:xfrm>
                <a:off x="7811652" y="2887021"/>
                <a:ext cx="848468" cy="197881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685800">
                  <a:defRPr/>
                </a:pPr>
                <a:endParaRPr lang="en-US" sz="135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144" name="Freeform 165">
                <a:extLst>
                  <a:ext uri="{FF2B5EF4-FFF2-40B4-BE49-F238E27FC236}">
                    <a16:creationId xmlns:a16="http://schemas.microsoft.com/office/drawing/2014/main" id="{5348D57B-A78A-4410-A237-8A622F2DC245}"/>
                  </a:ext>
                </a:extLst>
              </p:cNvPr>
              <p:cNvSpPr/>
              <p:nvPr/>
            </p:nvSpPr>
            <p:spPr>
              <a:xfrm>
                <a:off x="8369653" y="3053241"/>
                <a:ext cx="313401" cy="166225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685800">
                  <a:defRPr/>
                </a:pPr>
                <a:endParaRPr lang="en-US" sz="135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145" name="Freeform 166">
                <a:extLst>
                  <a:ext uri="{FF2B5EF4-FFF2-40B4-BE49-F238E27FC236}">
                    <a16:creationId xmlns:a16="http://schemas.microsoft.com/office/drawing/2014/main" id="{D3B97B4C-E6D3-4FEF-8527-ECB41E2EB111}"/>
                  </a:ext>
                </a:extLst>
              </p:cNvPr>
              <p:cNvSpPr/>
              <p:nvPr/>
            </p:nvSpPr>
            <p:spPr>
              <a:xfrm>
                <a:off x="7788718" y="3053241"/>
                <a:ext cx="313401" cy="16622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685800">
                  <a:defRPr/>
                </a:pPr>
                <a:endParaRPr lang="en-US" sz="135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146" name="Freeform 167">
                <a:extLst>
                  <a:ext uri="{FF2B5EF4-FFF2-40B4-BE49-F238E27FC236}">
                    <a16:creationId xmlns:a16="http://schemas.microsoft.com/office/drawing/2014/main" id="{2585223E-E636-4CEA-84B9-7798D3418E93}"/>
                  </a:ext>
                </a:extLst>
              </p:cNvPr>
              <p:cNvSpPr/>
              <p:nvPr/>
            </p:nvSpPr>
            <p:spPr>
              <a:xfrm>
                <a:off x="7895732" y="2974087"/>
                <a:ext cx="672661" cy="261209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685800">
                  <a:defRPr/>
                </a:pPr>
                <a:endParaRPr lang="en-US" sz="135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</p:grpSp>
      <p:grpSp>
        <p:nvGrpSpPr>
          <p:cNvPr id="59431" name="Group 168">
            <a:extLst>
              <a:ext uri="{FF2B5EF4-FFF2-40B4-BE49-F238E27FC236}">
                <a16:creationId xmlns:a16="http://schemas.microsoft.com/office/drawing/2014/main" id="{717C0293-7BEC-4BDC-9A5D-B59B5A5BFB09}"/>
              </a:ext>
            </a:extLst>
          </p:cNvPr>
          <p:cNvGrpSpPr>
            <a:grpSpLocks/>
          </p:cNvGrpSpPr>
          <p:nvPr/>
        </p:nvGrpSpPr>
        <p:grpSpPr bwMode="auto">
          <a:xfrm>
            <a:off x="9112251" y="2085976"/>
            <a:ext cx="265113" cy="149225"/>
            <a:chOff x="7493876" y="2774731"/>
            <a:chExt cx="1481958" cy="894622"/>
          </a:xfrm>
        </p:grpSpPr>
        <p:sp>
          <p:nvSpPr>
            <p:cNvPr id="148" name="Freeform 169">
              <a:extLst>
                <a:ext uri="{FF2B5EF4-FFF2-40B4-BE49-F238E27FC236}">
                  <a16:creationId xmlns:a16="http://schemas.microsoft.com/office/drawing/2014/main" id="{82ACBD97-88E4-4BD9-B72A-9D7FF300316F}"/>
                </a:ext>
              </a:extLst>
            </p:cNvPr>
            <p:cNvSpPr/>
            <p:nvPr/>
          </p:nvSpPr>
          <p:spPr>
            <a:xfrm>
              <a:off x="7493876" y="3088803"/>
              <a:ext cx="1481958" cy="580550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>
                <a:defRPr/>
              </a:pPr>
              <a:r>
                <a:rPr lang="en-US" sz="1350" dirty="0">
                  <a:solidFill>
                    <a:prstClr val="white"/>
                  </a:solidFill>
                  <a:latin typeface="Calibri" panose="020F0502020204030204"/>
                </a:rPr>
                <a:t>                   </a:t>
              </a:r>
            </a:p>
          </p:txBody>
        </p:sp>
        <p:sp>
          <p:nvSpPr>
            <p:cNvPr id="149" name="Oval 170">
              <a:extLst>
                <a:ext uri="{FF2B5EF4-FFF2-40B4-BE49-F238E27FC236}">
                  <a16:creationId xmlns:a16="http://schemas.microsoft.com/office/drawing/2014/main" id="{43812548-B076-4D49-A51C-0D37974E5217}"/>
                </a:ext>
              </a:extLst>
            </p:cNvPr>
            <p:cNvSpPr/>
            <p:nvPr/>
          </p:nvSpPr>
          <p:spPr>
            <a:xfrm>
              <a:off x="7493876" y="2774731"/>
              <a:ext cx="1481958" cy="580556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>
                <a:defRPr/>
              </a:pPr>
              <a:r>
                <a:rPr lang="en-US" sz="1350" dirty="0">
                  <a:solidFill>
                    <a:prstClr val="white"/>
                  </a:solidFill>
                  <a:latin typeface="Calibri" panose="020F0502020204030204"/>
                </a:rPr>
                <a:t>              </a:t>
              </a:r>
            </a:p>
          </p:txBody>
        </p:sp>
        <p:grpSp>
          <p:nvGrpSpPr>
            <p:cNvPr id="59856" name="Group 171">
              <a:extLst>
                <a:ext uri="{FF2B5EF4-FFF2-40B4-BE49-F238E27FC236}">
                  <a16:creationId xmlns:a16="http://schemas.microsoft.com/office/drawing/2014/main" id="{AEC3E11A-0DFC-4979-920C-C9A4C1E47C1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151" name="Freeform 172">
                <a:extLst>
                  <a:ext uri="{FF2B5EF4-FFF2-40B4-BE49-F238E27FC236}">
                    <a16:creationId xmlns:a16="http://schemas.microsoft.com/office/drawing/2014/main" id="{00C4F340-86AB-463B-838A-706CFBE5766F}"/>
                  </a:ext>
                </a:extLst>
              </p:cNvPr>
              <p:cNvSpPr/>
              <p:nvPr/>
            </p:nvSpPr>
            <p:spPr>
              <a:xfrm>
                <a:off x="7811647" y="2887021"/>
                <a:ext cx="848473" cy="197886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685800">
                  <a:defRPr/>
                </a:pPr>
                <a:endParaRPr lang="en-US" sz="135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152" name="Freeform 173">
                <a:extLst>
                  <a:ext uri="{FF2B5EF4-FFF2-40B4-BE49-F238E27FC236}">
                    <a16:creationId xmlns:a16="http://schemas.microsoft.com/office/drawing/2014/main" id="{17480794-3A0F-432A-8E4B-060CE9091379}"/>
                  </a:ext>
                </a:extLst>
              </p:cNvPr>
              <p:cNvSpPr/>
              <p:nvPr/>
            </p:nvSpPr>
            <p:spPr>
              <a:xfrm>
                <a:off x="8369653" y="3053246"/>
                <a:ext cx="313397" cy="166220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685800">
                  <a:defRPr/>
                </a:pPr>
                <a:endParaRPr lang="en-US" sz="135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153" name="Freeform 174">
                <a:extLst>
                  <a:ext uri="{FF2B5EF4-FFF2-40B4-BE49-F238E27FC236}">
                    <a16:creationId xmlns:a16="http://schemas.microsoft.com/office/drawing/2014/main" id="{C18716CB-5415-40EA-9062-EFB61C043BA5}"/>
                  </a:ext>
                </a:extLst>
              </p:cNvPr>
              <p:cNvSpPr/>
              <p:nvPr/>
            </p:nvSpPr>
            <p:spPr>
              <a:xfrm>
                <a:off x="7788718" y="3053246"/>
                <a:ext cx="313397" cy="166220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685800">
                  <a:defRPr/>
                </a:pPr>
                <a:endParaRPr lang="en-US" sz="135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154" name="Freeform 175">
                <a:extLst>
                  <a:ext uri="{FF2B5EF4-FFF2-40B4-BE49-F238E27FC236}">
                    <a16:creationId xmlns:a16="http://schemas.microsoft.com/office/drawing/2014/main" id="{8C6E2BC0-9890-41E7-BEF0-0C8F052B8D65}"/>
                  </a:ext>
                </a:extLst>
              </p:cNvPr>
              <p:cNvSpPr/>
              <p:nvPr/>
            </p:nvSpPr>
            <p:spPr>
              <a:xfrm>
                <a:off x="7895732" y="2974092"/>
                <a:ext cx="672661" cy="261204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685800">
                  <a:defRPr/>
                </a:pPr>
                <a:endParaRPr lang="en-US" sz="135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</p:grpSp>
      <p:grpSp>
        <p:nvGrpSpPr>
          <p:cNvPr id="59432" name="Group 176">
            <a:extLst>
              <a:ext uri="{FF2B5EF4-FFF2-40B4-BE49-F238E27FC236}">
                <a16:creationId xmlns:a16="http://schemas.microsoft.com/office/drawing/2014/main" id="{E430E62F-E2A0-4A88-94BB-3CF9B3D1D8CB}"/>
              </a:ext>
            </a:extLst>
          </p:cNvPr>
          <p:cNvGrpSpPr>
            <a:grpSpLocks/>
          </p:cNvGrpSpPr>
          <p:nvPr/>
        </p:nvGrpSpPr>
        <p:grpSpPr bwMode="auto">
          <a:xfrm>
            <a:off x="9547226" y="2393951"/>
            <a:ext cx="265113" cy="149225"/>
            <a:chOff x="7493876" y="2774731"/>
            <a:chExt cx="1481958" cy="894622"/>
          </a:xfrm>
        </p:grpSpPr>
        <p:sp>
          <p:nvSpPr>
            <p:cNvPr id="156" name="Freeform 177">
              <a:extLst>
                <a:ext uri="{FF2B5EF4-FFF2-40B4-BE49-F238E27FC236}">
                  <a16:creationId xmlns:a16="http://schemas.microsoft.com/office/drawing/2014/main" id="{90CDC82F-FDF1-4435-944D-5250FD477878}"/>
                </a:ext>
              </a:extLst>
            </p:cNvPr>
            <p:cNvSpPr/>
            <p:nvPr/>
          </p:nvSpPr>
          <p:spPr>
            <a:xfrm>
              <a:off x="7493876" y="3088803"/>
              <a:ext cx="1481958" cy="580550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>
                <a:defRPr/>
              </a:pPr>
              <a:r>
                <a:rPr lang="en-US" sz="1350" dirty="0">
                  <a:solidFill>
                    <a:prstClr val="white"/>
                  </a:solidFill>
                  <a:latin typeface="Calibri" panose="020F0502020204030204"/>
                </a:rPr>
                <a:t>                   </a:t>
              </a:r>
            </a:p>
          </p:txBody>
        </p:sp>
        <p:sp>
          <p:nvSpPr>
            <p:cNvPr id="157" name="Oval 178">
              <a:extLst>
                <a:ext uri="{FF2B5EF4-FFF2-40B4-BE49-F238E27FC236}">
                  <a16:creationId xmlns:a16="http://schemas.microsoft.com/office/drawing/2014/main" id="{A5B3513D-95FF-451F-9FFC-F13D99E20725}"/>
                </a:ext>
              </a:extLst>
            </p:cNvPr>
            <p:cNvSpPr/>
            <p:nvPr/>
          </p:nvSpPr>
          <p:spPr>
            <a:xfrm>
              <a:off x="7493876" y="2774731"/>
              <a:ext cx="1481958" cy="580556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>
                <a:defRPr/>
              </a:pPr>
              <a:r>
                <a:rPr lang="en-US" sz="1350" dirty="0">
                  <a:solidFill>
                    <a:prstClr val="white"/>
                  </a:solidFill>
                  <a:latin typeface="Calibri" panose="020F0502020204030204"/>
                </a:rPr>
                <a:t>              </a:t>
              </a:r>
            </a:p>
          </p:txBody>
        </p:sp>
        <p:grpSp>
          <p:nvGrpSpPr>
            <p:cNvPr id="59849" name="Group 179">
              <a:extLst>
                <a:ext uri="{FF2B5EF4-FFF2-40B4-BE49-F238E27FC236}">
                  <a16:creationId xmlns:a16="http://schemas.microsoft.com/office/drawing/2014/main" id="{0385C6C9-AE87-4EF5-B7A2-7832CF515F6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159" name="Freeform 180">
                <a:extLst>
                  <a:ext uri="{FF2B5EF4-FFF2-40B4-BE49-F238E27FC236}">
                    <a16:creationId xmlns:a16="http://schemas.microsoft.com/office/drawing/2014/main" id="{015144DA-FA1A-4C7C-86EC-3E6FA3E7C7F3}"/>
                  </a:ext>
                </a:extLst>
              </p:cNvPr>
              <p:cNvSpPr/>
              <p:nvPr/>
            </p:nvSpPr>
            <p:spPr>
              <a:xfrm>
                <a:off x="7811647" y="2887021"/>
                <a:ext cx="848473" cy="197886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685800">
                  <a:defRPr/>
                </a:pPr>
                <a:endParaRPr lang="en-US" sz="135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160" name="Freeform 181">
                <a:extLst>
                  <a:ext uri="{FF2B5EF4-FFF2-40B4-BE49-F238E27FC236}">
                    <a16:creationId xmlns:a16="http://schemas.microsoft.com/office/drawing/2014/main" id="{3A86911A-F705-4027-A2C7-F6F3AF19EBEB}"/>
                  </a:ext>
                </a:extLst>
              </p:cNvPr>
              <p:cNvSpPr/>
              <p:nvPr/>
            </p:nvSpPr>
            <p:spPr>
              <a:xfrm>
                <a:off x="8369653" y="3053246"/>
                <a:ext cx="313397" cy="166220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685800">
                  <a:defRPr/>
                </a:pPr>
                <a:endParaRPr lang="en-US" sz="135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161" name="Freeform 182">
                <a:extLst>
                  <a:ext uri="{FF2B5EF4-FFF2-40B4-BE49-F238E27FC236}">
                    <a16:creationId xmlns:a16="http://schemas.microsoft.com/office/drawing/2014/main" id="{3FCEF454-6BA8-4F9F-AE02-EFCECE63C5B2}"/>
                  </a:ext>
                </a:extLst>
              </p:cNvPr>
              <p:cNvSpPr/>
              <p:nvPr/>
            </p:nvSpPr>
            <p:spPr>
              <a:xfrm>
                <a:off x="7788718" y="3053246"/>
                <a:ext cx="313397" cy="166220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685800">
                  <a:defRPr/>
                </a:pPr>
                <a:endParaRPr lang="en-US" sz="135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162" name="Freeform 183">
                <a:extLst>
                  <a:ext uri="{FF2B5EF4-FFF2-40B4-BE49-F238E27FC236}">
                    <a16:creationId xmlns:a16="http://schemas.microsoft.com/office/drawing/2014/main" id="{B29A883E-4AFE-4AC1-80BE-0A4A1C280F91}"/>
                  </a:ext>
                </a:extLst>
              </p:cNvPr>
              <p:cNvSpPr/>
              <p:nvPr/>
            </p:nvSpPr>
            <p:spPr>
              <a:xfrm>
                <a:off x="7895732" y="2974092"/>
                <a:ext cx="672661" cy="261204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685800">
                  <a:defRPr/>
                </a:pPr>
                <a:endParaRPr lang="en-US" sz="135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</p:grpSp>
      <p:grpSp>
        <p:nvGrpSpPr>
          <p:cNvPr id="59433" name="Group 184">
            <a:extLst>
              <a:ext uri="{FF2B5EF4-FFF2-40B4-BE49-F238E27FC236}">
                <a16:creationId xmlns:a16="http://schemas.microsoft.com/office/drawing/2014/main" id="{0F513856-D178-4F87-A8B9-C6A801D0DBCD}"/>
              </a:ext>
            </a:extLst>
          </p:cNvPr>
          <p:cNvGrpSpPr>
            <a:grpSpLocks/>
          </p:cNvGrpSpPr>
          <p:nvPr/>
        </p:nvGrpSpPr>
        <p:grpSpPr bwMode="auto">
          <a:xfrm>
            <a:off x="9634538" y="2014539"/>
            <a:ext cx="265112" cy="149225"/>
            <a:chOff x="7493876" y="2774731"/>
            <a:chExt cx="1481958" cy="894622"/>
          </a:xfrm>
        </p:grpSpPr>
        <p:sp>
          <p:nvSpPr>
            <p:cNvPr id="164" name="Freeform 185">
              <a:extLst>
                <a:ext uri="{FF2B5EF4-FFF2-40B4-BE49-F238E27FC236}">
                  <a16:creationId xmlns:a16="http://schemas.microsoft.com/office/drawing/2014/main" id="{C9A1CED8-3696-46ED-8E62-98F27D850B1C}"/>
                </a:ext>
              </a:extLst>
            </p:cNvPr>
            <p:cNvSpPr/>
            <p:nvPr/>
          </p:nvSpPr>
          <p:spPr>
            <a:xfrm>
              <a:off x="7493876" y="3088797"/>
              <a:ext cx="1481958" cy="580556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>
                <a:defRPr/>
              </a:pPr>
              <a:r>
                <a:rPr lang="en-US" sz="1350" dirty="0">
                  <a:solidFill>
                    <a:prstClr val="white"/>
                  </a:solidFill>
                  <a:latin typeface="Calibri" panose="020F0502020204030204"/>
                </a:rPr>
                <a:t>                   </a:t>
              </a:r>
            </a:p>
          </p:txBody>
        </p:sp>
        <p:sp>
          <p:nvSpPr>
            <p:cNvPr id="165" name="Oval 186">
              <a:extLst>
                <a:ext uri="{FF2B5EF4-FFF2-40B4-BE49-F238E27FC236}">
                  <a16:creationId xmlns:a16="http://schemas.microsoft.com/office/drawing/2014/main" id="{C00F0622-4568-4FC1-B537-06FCF6DE0E10}"/>
                </a:ext>
              </a:extLst>
            </p:cNvPr>
            <p:cNvSpPr/>
            <p:nvPr/>
          </p:nvSpPr>
          <p:spPr>
            <a:xfrm>
              <a:off x="7493876" y="2774731"/>
              <a:ext cx="1481958" cy="58055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>
                <a:defRPr/>
              </a:pPr>
              <a:r>
                <a:rPr lang="en-US" sz="1350" dirty="0">
                  <a:solidFill>
                    <a:prstClr val="white"/>
                  </a:solidFill>
                  <a:latin typeface="Calibri" panose="020F0502020204030204"/>
                </a:rPr>
                <a:t>              </a:t>
              </a:r>
            </a:p>
          </p:txBody>
        </p:sp>
        <p:grpSp>
          <p:nvGrpSpPr>
            <p:cNvPr id="59842" name="Group 187">
              <a:extLst>
                <a:ext uri="{FF2B5EF4-FFF2-40B4-BE49-F238E27FC236}">
                  <a16:creationId xmlns:a16="http://schemas.microsoft.com/office/drawing/2014/main" id="{E9CE3DA4-D4A2-4CFF-A0CF-9E2B3EF8CB7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167" name="Freeform 188">
                <a:extLst>
                  <a:ext uri="{FF2B5EF4-FFF2-40B4-BE49-F238E27FC236}">
                    <a16:creationId xmlns:a16="http://schemas.microsoft.com/office/drawing/2014/main" id="{074420A1-A956-499E-84EE-4E34B8CFE266}"/>
                  </a:ext>
                </a:extLst>
              </p:cNvPr>
              <p:cNvSpPr/>
              <p:nvPr/>
            </p:nvSpPr>
            <p:spPr>
              <a:xfrm>
                <a:off x="7811652" y="2887021"/>
                <a:ext cx="848468" cy="197881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685800">
                  <a:defRPr/>
                </a:pPr>
                <a:endParaRPr lang="en-US" sz="135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168" name="Freeform 189">
                <a:extLst>
                  <a:ext uri="{FF2B5EF4-FFF2-40B4-BE49-F238E27FC236}">
                    <a16:creationId xmlns:a16="http://schemas.microsoft.com/office/drawing/2014/main" id="{9ED7F5F6-C6A3-4F0A-964B-D27848DE047C}"/>
                  </a:ext>
                </a:extLst>
              </p:cNvPr>
              <p:cNvSpPr/>
              <p:nvPr/>
            </p:nvSpPr>
            <p:spPr>
              <a:xfrm>
                <a:off x="8369653" y="3053241"/>
                <a:ext cx="313401" cy="166225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685800">
                  <a:defRPr/>
                </a:pPr>
                <a:endParaRPr lang="en-US" sz="135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169" name="Freeform 190">
                <a:extLst>
                  <a:ext uri="{FF2B5EF4-FFF2-40B4-BE49-F238E27FC236}">
                    <a16:creationId xmlns:a16="http://schemas.microsoft.com/office/drawing/2014/main" id="{421A4888-65A1-48A5-B5E2-14F25BA0FA4F}"/>
                  </a:ext>
                </a:extLst>
              </p:cNvPr>
              <p:cNvSpPr/>
              <p:nvPr/>
            </p:nvSpPr>
            <p:spPr>
              <a:xfrm>
                <a:off x="7788718" y="3053241"/>
                <a:ext cx="313401" cy="16622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685800">
                  <a:defRPr/>
                </a:pPr>
                <a:endParaRPr lang="en-US" sz="135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170" name="Freeform 191">
                <a:extLst>
                  <a:ext uri="{FF2B5EF4-FFF2-40B4-BE49-F238E27FC236}">
                    <a16:creationId xmlns:a16="http://schemas.microsoft.com/office/drawing/2014/main" id="{A0CB77B1-5D70-46D0-A395-94813AD0E978}"/>
                  </a:ext>
                </a:extLst>
              </p:cNvPr>
              <p:cNvSpPr/>
              <p:nvPr/>
            </p:nvSpPr>
            <p:spPr>
              <a:xfrm>
                <a:off x="7895732" y="2974087"/>
                <a:ext cx="672661" cy="261209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685800">
                  <a:defRPr/>
                </a:pPr>
                <a:endParaRPr lang="en-US" sz="135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</p:grpSp>
      <p:grpSp>
        <p:nvGrpSpPr>
          <p:cNvPr id="59434" name="Group 200">
            <a:extLst>
              <a:ext uri="{FF2B5EF4-FFF2-40B4-BE49-F238E27FC236}">
                <a16:creationId xmlns:a16="http://schemas.microsoft.com/office/drawing/2014/main" id="{E9372F21-7246-4E05-B834-64C888FBE1B3}"/>
              </a:ext>
            </a:extLst>
          </p:cNvPr>
          <p:cNvGrpSpPr>
            <a:grpSpLocks/>
          </p:cNvGrpSpPr>
          <p:nvPr/>
        </p:nvGrpSpPr>
        <p:grpSpPr bwMode="auto">
          <a:xfrm>
            <a:off x="9136063" y="2430464"/>
            <a:ext cx="265112" cy="149225"/>
            <a:chOff x="7493876" y="2774731"/>
            <a:chExt cx="1481958" cy="894622"/>
          </a:xfrm>
        </p:grpSpPr>
        <p:sp>
          <p:nvSpPr>
            <p:cNvPr id="172" name="Freeform 201">
              <a:extLst>
                <a:ext uri="{FF2B5EF4-FFF2-40B4-BE49-F238E27FC236}">
                  <a16:creationId xmlns:a16="http://schemas.microsoft.com/office/drawing/2014/main" id="{FB75A185-7FEF-46B7-9DB3-ACB4967574CB}"/>
                </a:ext>
              </a:extLst>
            </p:cNvPr>
            <p:cNvSpPr/>
            <p:nvPr/>
          </p:nvSpPr>
          <p:spPr>
            <a:xfrm>
              <a:off x="7493876" y="3088797"/>
              <a:ext cx="1481958" cy="580556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>
                <a:defRPr/>
              </a:pPr>
              <a:r>
                <a:rPr lang="en-US" sz="1350" dirty="0">
                  <a:solidFill>
                    <a:prstClr val="white"/>
                  </a:solidFill>
                  <a:latin typeface="Calibri" panose="020F0502020204030204"/>
                </a:rPr>
                <a:t>                   </a:t>
              </a:r>
            </a:p>
          </p:txBody>
        </p:sp>
        <p:sp>
          <p:nvSpPr>
            <p:cNvPr id="173" name="Oval 202">
              <a:extLst>
                <a:ext uri="{FF2B5EF4-FFF2-40B4-BE49-F238E27FC236}">
                  <a16:creationId xmlns:a16="http://schemas.microsoft.com/office/drawing/2014/main" id="{997C9ECB-7F0E-48E7-8B07-099FBB671B4E}"/>
                </a:ext>
              </a:extLst>
            </p:cNvPr>
            <p:cNvSpPr/>
            <p:nvPr/>
          </p:nvSpPr>
          <p:spPr>
            <a:xfrm>
              <a:off x="7493876" y="2774731"/>
              <a:ext cx="1481958" cy="58055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>
                <a:defRPr/>
              </a:pPr>
              <a:r>
                <a:rPr lang="en-US" sz="1350" dirty="0">
                  <a:solidFill>
                    <a:prstClr val="white"/>
                  </a:solidFill>
                  <a:latin typeface="Calibri" panose="020F0502020204030204"/>
                </a:rPr>
                <a:t>              </a:t>
              </a:r>
            </a:p>
          </p:txBody>
        </p:sp>
        <p:grpSp>
          <p:nvGrpSpPr>
            <p:cNvPr id="59835" name="Group 203">
              <a:extLst>
                <a:ext uri="{FF2B5EF4-FFF2-40B4-BE49-F238E27FC236}">
                  <a16:creationId xmlns:a16="http://schemas.microsoft.com/office/drawing/2014/main" id="{2C81F133-61AB-4B00-AD48-A5D988EA0A5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175" name="Freeform 204">
                <a:extLst>
                  <a:ext uri="{FF2B5EF4-FFF2-40B4-BE49-F238E27FC236}">
                    <a16:creationId xmlns:a16="http://schemas.microsoft.com/office/drawing/2014/main" id="{0CFF8CA2-8A07-43ED-9A95-C598611AA0DB}"/>
                  </a:ext>
                </a:extLst>
              </p:cNvPr>
              <p:cNvSpPr/>
              <p:nvPr/>
            </p:nvSpPr>
            <p:spPr>
              <a:xfrm>
                <a:off x="7811652" y="2887021"/>
                <a:ext cx="848468" cy="197881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685800">
                  <a:defRPr/>
                </a:pPr>
                <a:endParaRPr lang="en-US" sz="135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176" name="Freeform 205">
                <a:extLst>
                  <a:ext uri="{FF2B5EF4-FFF2-40B4-BE49-F238E27FC236}">
                    <a16:creationId xmlns:a16="http://schemas.microsoft.com/office/drawing/2014/main" id="{65C31DAF-6597-49A0-8074-97CE7D653DBF}"/>
                  </a:ext>
                </a:extLst>
              </p:cNvPr>
              <p:cNvSpPr/>
              <p:nvPr/>
            </p:nvSpPr>
            <p:spPr>
              <a:xfrm>
                <a:off x="8369653" y="3053241"/>
                <a:ext cx="313401" cy="166225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685800">
                  <a:defRPr/>
                </a:pPr>
                <a:endParaRPr lang="en-US" sz="135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177" name="Freeform 206">
                <a:extLst>
                  <a:ext uri="{FF2B5EF4-FFF2-40B4-BE49-F238E27FC236}">
                    <a16:creationId xmlns:a16="http://schemas.microsoft.com/office/drawing/2014/main" id="{CBFA3228-2359-4B11-8987-A8F07F6F5CF0}"/>
                  </a:ext>
                </a:extLst>
              </p:cNvPr>
              <p:cNvSpPr/>
              <p:nvPr/>
            </p:nvSpPr>
            <p:spPr>
              <a:xfrm>
                <a:off x="7788718" y="3053241"/>
                <a:ext cx="313401" cy="16622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685800">
                  <a:defRPr/>
                </a:pPr>
                <a:endParaRPr lang="en-US" sz="135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178" name="Freeform 207">
                <a:extLst>
                  <a:ext uri="{FF2B5EF4-FFF2-40B4-BE49-F238E27FC236}">
                    <a16:creationId xmlns:a16="http://schemas.microsoft.com/office/drawing/2014/main" id="{6A4EB74C-4789-4489-92BC-21231FB05657}"/>
                  </a:ext>
                </a:extLst>
              </p:cNvPr>
              <p:cNvSpPr/>
              <p:nvPr/>
            </p:nvSpPr>
            <p:spPr>
              <a:xfrm>
                <a:off x="7895732" y="2974087"/>
                <a:ext cx="672661" cy="261209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685800">
                  <a:defRPr/>
                </a:pPr>
                <a:endParaRPr lang="en-US" sz="135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</p:grpSp>
      <p:grpSp>
        <p:nvGrpSpPr>
          <p:cNvPr id="59435" name="Group 208">
            <a:extLst>
              <a:ext uri="{FF2B5EF4-FFF2-40B4-BE49-F238E27FC236}">
                <a16:creationId xmlns:a16="http://schemas.microsoft.com/office/drawing/2014/main" id="{9F028D5D-0479-4CBC-A367-58613F754F63}"/>
              </a:ext>
            </a:extLst>
          </p:cNvPr>
          <p:cNvGrpSpPr>
            <a:grpSpLocks/>
          </p:cNvGrpSpPr>
          <p:nvPr/>
        </p:nvGrpSpPr>
        <p:grpSpPr bwMode="auto">
          <a:xfrm>
            <a:off x="8774114" y="2979739"/>
            <a:ext cx="276225" cy="180975"/>
            <a:chOff x="7493876" y="2774731"/>
            <a:chExt cx="1481958" cy="894622"/>
          </a:xfrm>
        </p:grpSpPr>
        <p:sp>
          <p:nvSpPr>
            <p:cNvPr id="180" name="Freeform 209">
              <a:extLst>
                <a:ext uri="{FF2B5EF4-FFF2-40B4-BE49-F238E27FC236}">
                  <a16:creationId xmlns:a16="http://schemas.microsoft.com/office/drawing/2014/main" id="{A70311DE-95B8-46D8-A14C-B80C175BBD75}"/>
                </a:ext>
              </a:extLst>
            </p:cNvPr>
            <p:cNvSpPr/>
            <p:nvPr/>
          </p:nvSpPr>
          <p:spPr>
            <a:xfrm>
              <a:off x="7493876" y="3080783"/>
              <a:ext cx="1481958" cy="588570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>
                <a:defRPr/>
              </a:pPr>
              <a:r>
                <a:rPr lang="en-US" sz="1350" dirty="0">
                  <a:solidFill>
                    <a:prstClr val="white"/>
                  </a:solidFill>
                  <a:latin typeface="Calibri" panose="020F0502020204030204"/>
                </a:rPr>
                <a:t>                   </a:t>
              </a:r>
            </a:p>
          </p:txBody>
        </p:sp>
        <p:sp>
          <p:nvSpPr>
            <p:cNvPr id="181" name="Oval 210">
              <a:extLst>
                <a:ext uri="{FF2B5EF4-FFF2-40B4-BE49-F238E27FC236}">
                  <a16:creationId xmlns:a16="http://schemas.microsoft.com/office/drawing/2014/main" id="{5FFDCF3C-6EFA-4E02-AA29-328077908BFC}"/>
                </a:ext>
              </a:extLst>
            </p:cNvPr>
            <p:cNvSpPr/>
            <p:nvPr/>
          </p:nvSpPr>
          <p:spPr>
            <a:xfrm>
              <a:off x="7493876" y="2774731"/>
              <a:ext cx="1481958" cy="58072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>
                <a:defRPr/>
              </a:pPr>
              <a:r>
                <a:rPr lang="en-US" sz="1350" dirty="0">
                  <a:solidFill>
                    <a:prstClr val="white"/>
                  </a:solidFill>
                  <a:latin typeface="Calibri" panose="020F0502020204030204"/>
                </a:rPr>
                <a:t>              </a:t>
              </a:r>
            </a:p>
          </p:txBody>
        </p:sp>
        <p:grpSp>
          <p:nvGrpSpPr>
            <p:cNvPr id="59828" name="Group 211">
              <a:extLst>
                <a:ext uri="{FF2B5EF4-FFF2-40B4-BE49-F238E27FC236}">
                  <a16:creationId xmlns:a16="http://schemas.microsoft.com/office/drawing/2014/main" id="{43C75D21-A26F-48D7-B164-AC4BA82815A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183" name="Freeform 212">
                <a:extLst>
                  <a:ext uri="{FF2B5EF4-FFF2-40B4-BE49-F238E27FC236}">
                    <a16:creationId xmlns:a16="http://schemas.microsoft.com/office/drawing/2014/main" id="{700ECFA2-5B82-441E-AB49-1266867C837A}"/>
                  </a:ext>
                </a:extLst>
              </p:cNvPr>
              <p:cNvSpPr/>
              <p:nvPr/>
            </p:nvSpPr>
            <p:spPr>
              <a:xfrm>
                <a:off x="7810371" y="2882438"/>
                <a:ext cx="851020" cy="202330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685800">
                  <a:defRPr/>
                </a:pPr>
                <a:endParaRPr lang="en-US" sz="135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184" name="Freeform 213">
                <a:extLst>
                  <a:ext uri="{FF2B5EF4-FFF2-40B4-BE49-F238E27FC236}">
                    <a16:creationId xmlns:a16="http://schemas.microsoft.com/office/drawing/2014/main" id="{09C9B1AA-3554-4183-9609-0F6A81B90624}"/>
                  </a:ext>
                </a:extLst>
              </p:cNvPr>
              <p:cNvSpPr/>
              <p:nvPr/>
            </p:nvSpPr>
            <p:spPr>
              <a:xfrm>
                <a:off x="8367936" y="3052133"/>
                <a:ext cx="315467" cy="176224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685800">
                  <a:defRPr/>
                </a:pPr>
                <a:endParaRPr lang="en-US" sz="135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185" name="Freeform 214">
                <a:extLst>
                  <a:ext uri="{FF2B5EF4-FFF2-40B4-BE49-F238E27FC236}">
                    <a16:creationId xmlns:a16="http://schemas.microsoft.com/office/drawing/2014/main" id="{8A1C2E1E-7FDA-4958-972F-353A416788F7}"/>
                  </a:ext>
                </a:extLst>
              </p:cNvPr>
              <p:cNvSpPr/>
              <p:nvPr/>
            </p:nvSpPr>
            <p:spPr>
              <a:xfrm>
                <a:off x="7788364" y="3052133"/>
                <a:ext cx="308128" cy="176224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685800">
                  <a:defRPr/>
                </a:pPr>
                <a:endParaRPr lang="en-US" sz="135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186" name="Freeform 215">
                <a:extLst>
                  <a:ext uri="{FF2B5EF4-FFF2-40B4-BE49-F238E27FC236}">
                    <a16:creationId xmlns:a16="http://schemas.microsoft.com/office/drawing/2014/main" id="{0045BD2D-21A0-42A1-B0A9-7DD3BFDA66FC}"/>
                  </a:ext>
                </a:extLst>
              </p:cNvPr>
              <p:cNvSpPr/>
              <p:nvPr/>
            </p:nvSpPr>
            <p:spPr>
              <a:xfrm>
                <a:off x="7898408" y="2967287"/>
                <a:ext cx="674947" cy="274122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685800">
                  <a:defRPr/>
                </a:pPr>
                <a:endParaRPr lang="en-US" sz="135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</p:grpSp>
      <p:grpSp>
        <p:nvGrpSpPr>
          <p:cNvPr id="59436" name="Group 224">
            <a:extLst>
              <a:ext uri="{FF2B5EF4-FFF2-40B4-BE49-F238E27FC236}">
                <a16:creationId xmlns:a16="http://schemas.microsoft.com/office/drawing/2014/main" id="{50FC3BA7-28B5-46B0-8868-1A6EB91F8151}"/>
              </a:ext>
            </a:extLst>
          </p:cNvPr>
          <p:cNvGrpSpPr>
            <a:grpSpLocks/>
          </p:cNvGrpSpPr>
          <p:nvPr/>
        </p:nvGrpSpPr>
        <p:grpSpPr bwMode="auto">
          <a:xfrm>
            <a:off x="9432926" y="3429000"/>
            <a:ext cx="265113" cy="147638"/>
            <a:chOff x="7493876" y="2774731"/>
            <a:chExt cx="1481958" cy="894622"/>
          </a:xfrm>
        </p:grpSpPr>
        <p:sp>
          <p:nvSpPr>
            <p:cNvPr id="188" name="Freeform 225">
              <a:extLst>
                <a:ext uri="{FF2B5EF4-FFF2-40B4-BE49-F238E27FC236}">
                  <a16:creationId xmlns:a16="http://schemas.microsoft.com/office/drawing/2014/main" id="{8890C6A3-8F21-4AFB-9888-0E77544FC83C}"/>
                </a:ext>
              </a:extLst>
            </p:cNvPr>
            <p:cNvSpPr/>
            <p:nvPr/>
          </p:nvSpPr>
          <p:spPr>
            <a:xfrm>
              <a:off x="7493876" y="3082557"/>
              <a:ext cx="1481958" cy="586796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>
                <a:defRPr/>
              </a:pPr>
              <a:r>
                <a:rPr lang="en-US" sz="1350" dirty="0">
                  <a:solidFill>
                    <a:prstClr val="white"/>
                  </a:solidFill>
                  <a:latin typeface="Calibri" panose="020F0502020204030204"/>
                </a:rPr>
                <a:t>                   </a:t>
              </a:r>
            </a:p>
          </p:txBody>
        </p:sp>
        <p:sp>
          <p:nvSpPr>
            <p:cNvPr id="189" name="Oval 226">
              <a:extLst>
                <a:ext uri="{FF2B5EF4-FFF2-40B4-BE49-F238E27FC236}">
                  <a16:creationId xmlns:a16="http://schemas.microsoft.com/office/drawing/2014/main" id="{73B1AF4D-E2FE-416F-88EB-2BFA1AD40F77}"/>
                </a:ext>
              </a:extLst>
            </p:cNvPr>
            <p:cNvSpPr/>
            <p:nvPr/>
          </p:nvSpPr>
          <p:spPr>
            <a:xfrm>
              <a:off x="7493876" y="2774731"/>
              <a:ext cx="1481958" cy="577174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>
                <a:defRPr/>
              </a:pPr>
              <a:r>
                <a:rPr lang="en-US" sz="1350" dirty="0">
                  <a:solidFill>
                    <a:prstClr val="white"/>
                  </a:solidFill>
                  <a:latin typeface="Calibri" panose="020F0502020204030204"/>
                </a:rPr>
                <a:t>              </a:t>
              </a:r>
            </a:p>
          </p:txBody>
        </p:sp>
        <p:grpSp>
          <p:nvGrpSpPr>
            <p:cNvPr id="59821" name="Group 227">
              <a:extLst>
                <a:ext uri="{FF2B5EF4-FFF2-40B4-BE49-F238E27FC236}">
                  <a16:creationId xmlns:a16="http://schemas.microsoft.com/office/drawing/2014/main" id="{E5FA5530-5D91-4A0F-8FBC-6F682BEDE5A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191" name="Freeform 228">
                <a:extLst>
                  <a:ext uri="{FF2B5EF4-FFF2-40B4-BE49-F238E27FC236}">
                    <a16:creationId xmlns:a16="http://schemas.microsoft.com/office/drawing/2014/main" id="{96FEE196-298A-4FF3-803D-19E6F209ED95}"/>
                  </a:ext>
                </a:extLst>
              </p:cNvPr>
              <p:cNvSpPr/>
              <p:nvPr/>
            </p:nvSpPr>
            <p:spPr>
              <a:xfrm>
                <a:off x="7811647" y="2887704"/>
                <a:ext cx="848473" cy="200013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685800">
                  <a:defRPr/>
                </a:pPr>
                <a:endParaRPr lang="en-US" sz="135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192" name="Freeform 229">
                <a:extLst>
                  <a:ext uri="{FF2B5EF4-FFF2-40B4-BE49-F238E27FC236}">
                    <a16:creationId xmlns:a16="http://schemas.microsoft.com/office/drawing/2014/main" id="{7C91C20B-0FB3-4913-9FD6-E24EAEBE3534}"/>
                  </a:ext>
                </a:extLst>
              </p:cNvPr>
              <p:cNvSpPr/>
              <p:nvPr/>
            </p:nvSpPr>
            <p:spPr>
              <a:xfrm>
                <a:off x="8369653" y="3055716"/>
                <a:ext cx="313397" cy="168007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685800">
                  <a:defRPr/>
                </a:pPr>
                <a:endParaRPr lang="en-US" sz="135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193" name="Freeform 230">
                <a:extLst>
                  <a:ext uri="{FF2B5EF4-FFF2-40B4-BE49-F238E27FC236}">
                    <a16:creationId xmlns:a16="http://schemas.microsoft.com/office/drawing/2014/main" id="{2866D31E-1E77-443E-881C-AE4117A100DC}"/>
                  </a:ext>
                </a:extLst>
              </p:cNvPr>
              <p:cNvSpPr/>
              <p:nvPr/>
            </p:nvSpPr>
            <p:spPr>
              <a:xfrm>
                <a:off x="7788718" y="3055716"/>
                <a:ext cx="313397" cy="168007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685800">
                  <a:defRPr/>
                </a:pPr>
                <a:endParaRPr lang="en-US" sz="135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194" name="Freeform 231">
                <a:extLst>
                  <a:ext uri="{FF2B5EF4-FFF2-40B4-BE49-F238E27FC236}">
                    <a16:creationId xmlns:a16="http://schemas.microsoft.com/office/drawing/2014/main" id="{4D7CBFF4-CE22-4561-B27E-8CAE02B957D5}"/>
                  </a:ext>
                </a:extLst>
              </p:cNvPr>
              <p:cNvSpPr/>
              <p:nvPr/>
            </p:nvSpPr>
            <p:spPr>
              <a:xfrm>
                <a:off x="7895732" y="2975711"/>
                <a:ext cx="672661" cy="264012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685800">
                  <a:defRPr/>
                </a:pPr>
                <a:endParaRPr lang="en-US" sz="135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</p:grpSp>
      <p:grpSp>
        <p:nvGrpSpPr>
          <p:cNvPr id="59437" name="Group 240">
            <a:extLst>
              <a:ext uri="{FF2B5EF4-FFF2-40B4-BE49-F238E27FC236}">
                <a16:creationId xmlns:a16="http://schemas.microsoft.com/office/drawing/2014/main" id="{15EFD73D-DC7C-4460-89A0-E67AEBDAFC00}"/>
              </a:ext>
            </a:extLst>
          </p:cNvPr>
          <p:cNvGrpSpPr>
            <a:grpSpLocks/>
          </p:cNvGrpSpPr>
          <p:nvPr/>
        </p:nvGrpSpPr>
        <p:grpSpPr bwMode="auto">
          <a:xfrm>
            <a:off x="9845675" y="3711575"/>
            <a:ext cx="171450" cy="90488"/>
            <a:chOff x="7493876" y="2774731"/>
            <a:chExt cx="1481958" cy="894622"/>
          </a:xfrm>
        </p:grpSpPr>
        <p:sp>
          <p:nvSpPr>
            <p:cNvPr id="196" name="Freeform 241">
              <a:extLst>
                <a:ext uri="{FF2B5EF4-FFF2-40B4-BE49-F238E27FC236}">
                  <a16:creationId xmlns:a16="http://schemas.microsoft.com/office/drawing/2014/main" id="{E28B922E-E0FC-4914-A0B4-70694361F79B}"/>
                </a:ext>
              </a:extLst>
            </p:cNvPr>
            <p:cNvSpPr/>
            <p:nvPr/>
          </p:nvSpPr>
          <p:spPr>
            <a:xfrm>
              <a:off x="7493876" y="3088632"/>
              <a:ext cx="1481958" cy="580721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>
                <a:defRPr/>
              </a:pPr>
              <a:r>
                <a:rPr lang="en-US" sz="1350" dirty="0">
                  <a:solidFill>
                    <a:prstClr val="white"/>
                  </a:solidFill>
                  <a:latin typeface="Calibri" panose="020F0502020204030204"/>
                </a:rPr>
                <a:t>                   </a:t>
              </a:r>
            </a:p>
          </p:txBody>
        </p:sp>
        <p:sp>
          <p:nvSpPr>
            <p:cNvPr id="197" name="Oval 242">
              <a:extLst>
                <a:ext uri="{FF2B5EF4-FFF2-40B4-BE49-F238E27FC236}">
                  <a16:creationId xmlns:a16="http://schemas.microsoft.com/office/drawing/2014/main" id="{8877F105-0CF8-4BC6-9523-4757046FC6F4}"/>
                </a:ext>
              </a:extLst>
            </p:cNvPr>
            <p:cNvSpPr/>
            <p:nvPr/>
          </p:nvSpPr>
          <p:spPr>
            <a:xfrm>
              <a:off x="7493876" y="2774731"/>
              <a:ext cx="1481958" cy="580721"/>
            </a:xfrm>
            <a:prstGeom prst="ellipse">
              <a:avLst/>
            </a:prstGeom>
            <a:solidFill>
              <a:srgbClr val="B8C2C9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>
                <a:defRPr/>
              </a:pPr>
              <a:r>
                <a:rPr lang="en-US" sz="1350" dirty="0">
                  <a:solidFill>
                    <a:prstClr val="white"/>
                  </a:solidFill>
                  <a:latin typeface="Calibri" panose="020F0502020204030204"/>
                </a:rPr>
                <a:t>              </a:t>
              </a:r>
            </a:p>
          </p:txBody>
        </p:sp>
        <p:grpSp>
          <p:nvGrpSpPr>
            <p:cNvPr id="59814" name="Group 243">
              <a:extLst>
                <a:ext uri="{FF2B5EF4-FFF2-40B4-BE49-F238E27FC236}">
                  <a16:creationId xmlns:a16="http://schemas.microsoft.com/office/drawing/2014/main" id="{DC9FA976-B735-4C45-9813-923A5D3B70C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199" name="Freeform 244">
                <a:extLst>
                  <a:ext uri="{FF2B5EF4-FFF2-40B4-BE49-F238E27FC236}">
                    <a16:creationId xmlns:a16="http://schemas.microsoft.com/office/drawing/2014/main" id="{F97B0F3F-3767-4F34-8F7D-BF2E90F0E71B}"/>
                  </a:ext>
                </a:extLst>
              </p:cNvPr>
              <p:cNvSpPr/>
              <p:nvPr/>
            </p:nvSpPr>
            <p:spPr>
              <a:xfrm>
                <a:off x="7810379" y="2888971"/>
                <a:ext cx="851018" cy="195798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685800">
                  <a:defRPr/>
                </a:pPr>
                <a:endParaRPr lang="en-US" sz="135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200" name="Freeform 245">
                <a:extLst>
                  <a:ext uri="{FF2B5EF4-FFF2-40B4-BE49-F238E27FC236}">
                    <a16:creationId xmlns:a16="http://schemas.microsoft.com/office/drawing/2014/main" id="{99710158-08EE-4CFA-84F2-DA6EAD83EFE8}"/>
                  </a:ext>
                </a:extLst>
              </p:cNvPr>
              <p:cNvSpPr/>
              <p:nvPr/>
            </p:nvSpPr>
            <p:spPr>
              <a:xfrm>
                <a:off x="8365909" y="3058661"/>
                <a:ext cx="319128" cy="16969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685800">
                  <a:defRPr/>
                </a:pPr>
                <a:endParaRPr lang="en-US" sz="135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201" name="Freeform 246">
                <a:extLst>
                  <a:ext uri="{FF2B5EF4-FFF2-40B4-BE49-F238E27FC236}">
                    <a16:creationId xmlns:a16="http://schemas.microsoft.com/office/drawing/2014/main" id="{42958781-7D13-4C64-85E2-01183C0742F1}"/>
                  </a:ext>
                </a:extLst>
              </p:cNvPr>
              <p:cNvSpPr/>
              <p:nvPr/>
            </p:nvSpPr>
            <p:spPr>
              <a:xfrm>
                <a:off x="7786740" y="3058661"/>
                <a:ext cx="307312" cy="169699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685800">
                  <a:defRPr/>
                </a:pPr>
                <a:endParaRPr lang="en-US" sz="135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202" name="Freeform 247">
                <a:extLst>
                  <a:ext uri="{FF2B5EF4-FFF2-40B4-BE49-F238E27FC236}">
                    <a16:creationId xmlns:a16="http://schemas.microsoft.com/office/drawing/2014/main" id="{89D9240A-B706-477F-91D6-FAD496CDBA6C}"/>
                  </a:ext>
                </a:extLst>
              </p:cNvPr>
              <p:cNvSpPr/>
              <p:nvPr/>
            </p:nvSpPr>
            <p:spPr>
              <a:xfrm>
                <a:off x="7893121" y="2980341"/>
                <a:ext cx="673719" cy="261069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685800">
                  <a:defRPr/>
                </a:pPr>
                <a:endParaRPr lang="en-US" sz="135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</p:grpSp>
      <p:grpSp>
        <p:nvGrpSpPr>
          <p:cNvPr id="59438" name="Group 248">
            <a:extLst>
              <a:ext uri="{FF2B5EF4-FFF2-40B4-BE49-F238E27FC236}">
                <a16:creationId xmlns:a16="http://schemas.microsoft.com/office/drawing/2014/main" id="{FDCBF635-4F59-4EA7-BD3A-F0F6FF006451}"/>
              </a:ext>
            </a:extLst>
          </p:cNvPr>
          <p:cNvGrpSpPr>
            <a:grpSpLocks/>
          </p:cNvGrpSpPr>
          <p:nvPr/>
        </p:nvGrpSpPr>
        <p:grpSpPr bwMode="auto">
          <a:xfrm>
            <a:off x="7231063" y="2201864"/>
            <a:ext cx="400050" cy="306387"/>
            <a:chOff x="7432700" y="2327293"/>
            <a:chExt cx="534987" cy="407988"/>
          </a:xfrm>
        </p:grpSpPr>
        <p:pic>
          <p:nvPicPr>
            <p:cNvPr id="59789" name="Picture 1017" descr="antenna_stylized">
              <a:extLst>
                <a:ext uri="{FF2B5EF4-FFF2-40B4-BE49-F238E27FC236}">
                  <a16:creationId xmlns:a16="http://schemas.microsoft.com/office/drawing/2014/main" id="{493AE792-5A58-40E5-BEF2-C8C271DB464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32700" y="2327293"/>
              <a:ext cx="530702" cy="223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9790" name="Picture 1018" descr="laptop_keyboard">
              <a:extLst>
                <a:ext uri="{FF2B5EF4-FFF2-40B4-BE49-F238E27FC236}">
                  <a16:creationId xmlns:a16="http://schemas.microsoft.com/office/drawing/2014/main" id="{D5CB4E59-F0DC-429B-83BF-FC8C1AD84C1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7458407" y="2575770"/>
              <a:ext cx="437221" cy="1595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6" name="Freeform 1019">
              <a:extLst>
                <a:ext uri="{FF2B5EF4-FFF2-40B4-BE49-F238E27FC236}">
                  <a16:creationId xmlns:a16="http://schemas.microsoft.com/office/drawing/2014/main" id="{9490C7C8-BE3B-432B-8D2D-04C53D2E26DA}"/>
                </a:ext>
              </a:extLst>
            </p:cNvPr>
            <p:cNvSpPr>
              <a:spLocks/>
            </p:cNvSpPr>
            <p:nvPr/>
          </p:nvSpPr>
          <p:spPr bwMode="auto">
            <a:xfrm>
              <a:off x="7602537" y="2420306"/>
              <a:ext cx="352412" cy="209278"/>
            </a:xfrm>
            <a:custGeom>
              <a:avLst/>
              <a:gdLst>
                <a:gd name="T0" fmla="*/ 775798119 w 2982"/>
                <a:gd name="T1" fmla="*/ 0 h 2442"/>
                <a:gd name="T2" fmla="*/ 0 w 2982"/>
                <a:gd name="T3" fmla="*/ 211226083 h 2442"/>
                <a:gd name="T4" fmla="*/ 2147483646 w 2982"/>
                <a:gd name="T5" fmla="*/ 263880059 h 2442"/>
                <a:gd name="T6" fmla="*/ 2147483646 w 2982"/>
                <a:gd name="T7" fmla="*/ 52653891 h 2442"/>
                <a:gd name="T8" fmla="*/ 775798119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82"/>
                <a:gd name="T16" fmla="*/ 0 h 2442"/>
                <a:gd name="T17" fmla="*/ 2982 w 2982"/>
                <a:gd name="T18" fmla="*/ 2442 h 2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685800">
                <a:defRPr/>
              </a:pPr>
              <a:endParaRPr lang="en-US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pic>
          <p:nvPicPr>
            <p:cNvPr id="59792" name="Picture 1020" descr="screen">
              <a:extLst>
                <a:ext uri="{FF2B5EF4-FFF2-40B4-BE49-F238E27FC236}">
                  <a16:creationId xmlns:a16="http://schemas.microsoft.com/office/drawing/2014/main" id="{42A50365-919C-4B11-A811-126AA10C65E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637" y="2426338"/>
              <a:ext cx="319785" cy="189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8" name="Freeform 1021">
              <a:extLst>
                <a:ext uri="{FF2B5EF4-FFF2-40B4-BE49-F238E27FC236}">
                  <a16:creationId xmlns:a16="http://schemas.microsoft.com/office/drawing/2014/main" id="{2B77E89B-C628-4E12-AA12-0FF3FE1A86EA}"/>
                </a:ext>
              </a:extLst>
            </p:cNvPr>
            <p:cNvSpPr>
              <a:spLocks/>
            </p:cNvSpPr>
            <p:nvPr/>
          </p:nvSpPr>
          <p:spPr bwMode="auto">
            <a:xfrm>
              <a:off x="7668348" y="2413964"/>
              <a:ext cx="297215" cy="40165"/>
            </a:xfrm>
            <a:custGeom>
              <a:avLst/>
              <a:gdLst>
                <a:gd name="T0" fmla="*/ 193616298 w 2528"/>
                <a:gd name="T1" fmla="*/ 0 h 455"/>
                <a:gd name="T2" fmla="*/ 2147483646 w 2528"/>
                <a:gd name="T3" fmla="*/ 52445139 h 455"/>
                <a:gd name="T4" fmla="*/ 2147483646 w 2528"/>
                <a:gd name="T5" fmla="*/ 52445139 h 455"/>
                <a:gd name="T6" fmla="*/ 0 w 2528"/>
                <a:gd name="T7" fmla="*/ 52445139 h 455"/>
                <a:gd name="T8" fmla="*/ 193616298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28"/>
                <a:gd name="T16" fmla="*/ 0 h 455"/>
                <a:gd name="T17" fmla="*/ 2528 w 2528"/>
                <a:gd name="T18" fmla="*/ 455 h 4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</p:spPr>
          <p:txBody>
            <a:bodyPr/>
            <a:lstStyle/>
            <a:p>
              <a:pPr defTabSz="685800">
                <a:defRPr/>
              </a:pPr>
              <a:endParaRPr lang="en-US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9" name="Freeform 1022">
              <a:extLst>
                <a:ext uri="{FF2B5EF4-FFF2-40B4-BE49-F238E27FC236}">
                  <a16:creationId xmlns:a16="http://schemas.microsoft.com/office/drawing/2014/main" id="{1047810A-5962-4009-9E01-B10014D9924F}"/>
                </a:ext>
              </a:extLst>
            </p:cNvPr>
            <p:cNvSpPr>
              <a:spLocks/>
            </p:cNvSpPr>
            <p:nvPr/>
          </p:nvSpPr>
          <p:spPr bwMode="auto">
            <a:xfrm>
              <a:off x="7600414" y="2413964"/>
              <a:ext cx="82796" cy="162773"/>
            </a:xfrm>
            <a:custGeom>
              <a:avLst/>
              <a:gdLst>
                <a:gd name="T0" fmla="*/ 773664160 w 702"/>
                <a:gd name="T1" fmla="*/ 0 h 1893"/>
                <a:gd name="T2" fmla="*/ 0 w 702"/>
                <a:gd name="T3" fmla="*/ 210739916 h 1893"/>
                <a:gd name="T4" fmla="*/ 193416040 w 702"/>
                <a:gd name="T5" fmla="*/ 210739916 h 1893"/>
                <a:gd name="T6" fmla="*/ 967080200 w 702"/>
                <a:gd name="T7" fmla="*/ 52529017 h 1893"/>
                <a:gd name="T8" fmla="*/ 773664160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2"/>
                <a:gd name="T16" fmla="*/ 0 h 1893"/>
                <a:gd name="T17" fmla="*/ 702 w 702"/>
                <a:gd name="T18" fmla="*/ 1893 h 18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</p:spPr>
          <p:txBody>
            <a:bodyPr/>
            <a:lstStyle/>
            <a:p>
              <a:pPr defTabSz="685800">
                <a:defRPr/>
              </a:pPr>
              <a:endParaRPr lang="en-US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0" name="Freeform 1023">
              <a:extLst>
                <a:ext uri="{FF2B5EF4-FFF2-40B4-BE49-F238E27FC236}">
                  <a16:creationId xmlns:a16="http://schemas.microsoft.com/office/drawing/2014/main" id="{150FCAE8-920C-461B-B92F-C47816A1A13C}"/>
                </a:ext>
              </a:extLst>
            </p:cNvPr>
            <p:cNvSpPr>
              <a:spLocks/>
            </p:cNvSpPr>
            <p:nvPr/>
          </p:nvSpPr>
          <p:spPr bwMode="auto">
            <a:xfrm>
              <a:off x="7874277" y="2443559"/>
              <a:ext cx="89164" cy="186026"/>
            </a:xfrm>
            <a:custGeom>
              <a:avLst/>
              <a:gdLst>
                <a:gd name="T0" fmla="*/ 969024527 w 756"/>
                <a:gd name="T1" fmla="*/ 0 h 2184"/>
                <a:gd name="T2" fmla="*/ 193802074 w 756"/>
                <a:gd name="T3" fmla="*/ 263660221 h 2184"/>
                <a:gd name="T4" fmla="*/ 0 w 756"/>
                <a:gd name="T5" fmla="*/ 263660221 h 2184"/>
                <a:gd name="T6" fmla="*/ 775222454 w 756"/>
                <a:gd name="T7" fmla="*/ 52610059 h 2184"/>
                <a:gd name="T8" fmla="*/ 969024527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6"/>
                <a:gd name="T16" fmla="*/ 0 h 2184"/>
                <a:gd name="T17" fmla="*/ 756 w 756"/>
                <a:gd name="T18" fmla="*/ 2184 h 21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defTabSz="685800">
                <a:defRPr/>
              </a:pPr>
              <a:endParaRPr lang="en-US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1" name="Freeform 1024">
              <a:extLst>
                <a:ext uri="{FF2B5EF4-FFF2-40B4-BE49-F238E27FC236}">
                  <a16:creationId xmlns:a16="http://schemas.microsoft.com/office/drawing/2014/main" id="{4843AA2D-B33D-4669-9A3E-6049C148DF57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8291" y="2568281"/>
              <a:ext cx="329059" cy="61303"/>
            </a:xfrm>
            <a:custGeom>
              <a:avLst/>
              <a:gdLst>
                <a:gd name="T0" fmla="*/ 193829444 w 2773"/>
                <a:gd name="T1" fmla="*/ 0 h 738"/>
                <a:gd name="T2" fmla="*/ 0 w 2773"/>
                <a:gd name="T3" fmla="*/ 52443587 h 738"/>
                <a:gd name="T4" fmla="*/ 2147483646 w 2773"/>
                <a:gd name="T5" fmla="*/ 104894411 h 738"/>
                <a:gd name="T6" fmla="*/ 2147483646 w 2773"/>
                <a:gd name="T7" fmla="*/ 52443587 h 738"/>
                <a:gd name="T8" fmla="*/ 193829444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73"/>
                <a:gd name="T16" fmla="*/ 0 h 738"/>
                <a:gd name="T17" fmla="*/ 2773 w 2773"/>
                <a:gd name="T18" fmla="*/ 738 h 7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</p:spPr>
          <p:txBody>
            <a:bodyPr/>
            <a:lstStyle/>
            <a:p>
              <a:pPr defTabSz="685800">
                <a:defRPr/>
              </a:pPr>
              <a:endParaRPr lang="en-US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2" name="Freeform 1025">
              <a:extLst>
                <a:ext uri="{FF2B5EF4-FFF2-40B4-BE49-F238E27FC236}">
                  <a16:creationId xmlns:a16="http://schemas.microsoft.com/office/drawing/2014/main" id="{B78E3619-1AE2-421B-817C-BCB41601EB27}"/>
                </a:ext>
              </a:extLst>
            </p:cNvPr>
            <p:cNvSpPr>
              <a:spLocks/>
            </p:cNvSpPr>
            <p:nvPr/>
          </p:nvSpPr>
          <p:spPr bwMode="auto">
            <a:xfrm>
              <a:off x="7884891" y="2445673"/>
              <a:ext cx="82796" cy="186026"/>
            </a:xfrm>
            <a:custGeom>
              <a:avLst/>
              <a:gdLst>
                <a:gd name="T0" fmla="*/ 2147483646 w 637"/>
                <a:gd name="T1" fmla="*/ 0 h 1659"/>
                <a:gd name="T2" fmla="*/ 2147483646 w 637"/>
                <a:gd name="T3" fmla="*/ 0 h 1659"/>
                <a:gd name="T4" fmla="*/ 295581541 w 637"/>
                <a:gd name="T5" fmla="*/ 2147483646 h 1659"/>
                <a:gd name="T6" fmla="*/ 0 w 637"/>
                <a:gd name="T7" fmla="*/ 2147483646 h 1659"/>
                <a:gd name="T8" fmla="*/ 2147483646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7"/>
                <a:gd name="T16" fmla="*/ 0 h 1659"/>
                <a:gd name="T17" fmla="*/ 637 w 637"/>
                <a:gd name="T18" fmla="*/ 1659 h 16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/>
            <a:lstStyle/>
            <a:p>
              <a:pPr defTabSz="685800">
                <a:defRPr/>
              </a:pPr>
              <a:endParaRPr lang="en-US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3" name="Freeform 1026">
              <a:extLst>
                <a:ext uri="{FF2B5EF4-FFF2-40B4-BE49-F238E27FC236}">
                  <a16:creationId xmlns:a16="http://schemas.microsoft.com/office/drawing/2014/main" id="{FD721B07-940A-472F-A6F5-8FC65C33D478}"/>
                </a:ext>
              </a:extLst>
            </p:cNvPr>
            <p:cNvSpPr>
              <a:spLocks/>
            </p:cNvSpPr>
            <p:nvPr/>
          </p:nvSpPr>
          <p:spPr bwMode="auto">
            <a:xfrm>
              <a:off x="7600414" y="2576737"/>
              <a:ext cx="290847" cy="61303"/>
            </a:xfrm>
            <a:custGeom>
              <a:avLst/>
              <a:gdLst>
                <a:gd name="T0" fmla="*/ 0 w 2216"/>
                <a:gd name="T1" fmla="*/ 0 h 550"/>
                <a:gd name="T2" fmla="*/ 296523134 w 2216"/>
                <a:gd name="T3" fmla="*/ 324379338 h 550"/>
                <a:gd name="T4" fmla="*/ 2147483646 w 2216"/>
                <a:gd name="T5" fmla="*/ 2147483646 h 550"/>
                <a:gd name="T6" fmla="*/ 2147483646 w 2216"/>
                <a:gd name="T7" fmla="*/ 2147483646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16"/>
                <a:gd name="T16" fmla="*/ 0 h 550"/>
                <a:gd name="T17" fmla="*/ 2216 w 2216"/>
                <a:gd name="T18" fmla="*/ 550 h 5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</p:spPr>
          <p:txBody>
            <a:bodyPr/>
            <a:lstStyle/>
            <a:p>
              <a:pPr defTabSz="685800">
                <a:defRPr/>
              </a:pPr>
              <a:endParaRPr lang="en-US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grpSp>
          <p:nvGrpSpPr>
            <p:cNvPr id="59799" name="Group 1027">
              <a:extLst>
                <a:ext uri="{FF2B5EF4-FFF2-40B4-BE49-F238E27FC236}">
                  <a16:creationId xmlns:a16="http://schemas.microsoft.com/office/drawing/2014/main" id="{D8EB9F31-5FFB-421F-BC2E-EF168C0120E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594735" y="2642220"/>
              <a:ext cx="98740" cy="36846"/>
              <a:chOff x="1740" y="2642"/>
              <a:chExt cx="752" cy="327"/>
            </a:xfrm>
          </p:grpSpPr>
          <p:sp>
            <p:nvSpPr>
              <p:cNvPr id="221" name="Freeform 1028">
                <a:extLst>
                  <a:ext uri="{FF2B5EF4-FFF2-40B4-BE49-F238E27FC236}">
                    <a16:creationId xmlns:a16="http://schemas.microsoft.com/office/drawing/2014/main" id="{4ADEA6A9-EB71-415C-8E51-5D4B295085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35" y="2642"/>
                <a:ext cx="760" cy="319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2"/>
                  <a:gd name="T16" fmla="*/ 0 h 327"/>
                  <a:gd name="T17" fmla="*/ 752 w 752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</p:spPr>
            <p:txBody>
              <a:bodyPr/>
              <a:lstStyle/>
              <a:p>
                <a:pPr defTabSz="685800">
                  <a:defRPr/>
                </a:pPr>
                <a:endParaRPr lang="en-US" sz="135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22" name="Freeform 1029">
                <a:extLst>
                  <a:ext uri="{FF2B5EF4-FFF2-40B4-BE49-F238E27FC236}">
                    <a16:creationId xmlns:a16="http://schemas.microsoft.com/office/drawing/2014/main" id="{D02EFCBF-C975-4489-826B-4DF5FE6E23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1" y="2642"/>
                <a:ext cx="728" cy="319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6"/>
                  <a:gd name="T16" fmla="*/ 0 h 311"/>
                  <a:gd name="T17" fmla="*/ 726 w 726"/>
                  <a:gd name="T18" fmla="*/ 311 h 3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</p:spPr>
            <p:txBody>
              <a:bodyPr/>
              <a:lstStyle/>
              <a:p>
                <a:pPr defTabSz="685800">
                  <a:defRPr/>
                </a:pPr>
                <a:endParaRPr lang="en-US" sz="135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23" name="Freeform 1030">
                <a:extLst>
                  <a:ext uri="{FF2B5EF4-FFF2-40B4-BE49-F238E27FC236}">
                    <a16:creationId xmlns:a16="http://schemas.microsoft.com/office/drawing/2014/main" id="{3748B099-D02E-463E-B26C-9BFFB40ED5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9" y="2774"/>
                <a:ext cx="259" cy="94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0"/>
                  <a:gd name="T17" fmla="*/ 258 w 258"/>
                  <a:gd name="T18" fmla="*/ 100 h 1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/>
              <a:lstStyle/>
              <a:p>
                <a:pPr defTabSz="685800">
                  <a:defRPr/>
                </a:pPr>
                <a:endParaRPr lang="en-US" sz="135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24" name="Freeform 1031">
                <a:extLst>
                  <a:ext uri="{FF2B5EF4-FFF2-40B4-BE49-F238E27FC236}">
                    <a16:creationId xmlns:a16="http://schemas.microsoft.com/office/drawing/2014/main" id="{A7F0EE9D-FEF1-44B7-9224-68F5F6CD73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9" y="2811"/>
                <a:ext cx="194" cy="56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</p:spPr>
            <p:txBody>
              <a:bodyPr/>
              <a:lstStyle/>
              <a:p>
                <a:pPr defTabSz="685800">
                  <a:defRPr/>
                </a:pPr>
                <a:endParaRPr lang="en-US" sz="135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25" name="Freeform 1032">
                <a:extLst>
                  <a:ext uri="{FF2B5EF4-FFF2-40B4-BE49-F238E27FC236}">
                    <a16:creationId xmlns:a16="http://schemas.microsoft.com/office/drawing/2014/main" id="{4CF52F22-EED1-48BA-B479-C09F310D47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6" y="2830"/>
                <a:ext cx="259" cy="94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2"/>
                  <a:gd name="T17" fmla="*/ 258 w 258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/>
              <a:lstStyle/>
              <a:p>
                <a:pPr defTabSz="685800">
                  <a:defRPr/>
                </a:pPr>
                <a:endParaRPr lang="en-US" sz="135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26" name="Freeform 1033">
                <a:extLst>
                  <a:ext uri="{FF2B5EF4-FFF2-40B4-BE49-F238E27FC236}">
                    <a16:creationId xmlns:a16="http://schemas.microsoft.com/office/drawing/2014/main" id="{220FDFE8-FE7F-44D5-8680-D8831E0927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0" y="2868"/>
                <a:ext cx="194" cy="75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</p:spPr>
            <p:txBody>
              <a:bodyPr/>
              <a:lstStyle/>
              <a:p>
                <a:pPr defTabSz="685800">
                  <a:defRPr/>
                </a:pPr>
                <a:endParaRPr lang="en-US" sz="135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  <p:sp>
          <p:nvSpPr>
            <p:cNvPr id="215" name="Freeform 1034">
              <a:extLst>
                <a:ext uri="{FF2B5EF4-FFF2-40B4-BE49-F238E27FC236}">
                  <a16:creationId xmlns:a16="http://schemas.microsoft.com/office/drawing/2014/main" id="{2552EA91-8621-4973-9AA5-A524ED654094}"/>
                </a:ext>
              </a:extLst>
            </p:cNvPr>
            <p:cNvSpPr>
              <a:spLocks/>
            </p:cNvSpPr>
            <p:nvPr/>
          </p:nvSpPr>
          <p:spPr bwMode="auto">
            <a:xfrm>
              <a:off x="7763882" y="2648610"/>
              <a:ext cx="118886" cy="80329"/>
            </a:xfrm>
            <a:custGeom>
              <a:avLst/>
              <a:gdLst>
                <a:gd name="T0" fmla="*/ 213221464 w 990"/>
                <a:gd name="T1" fmla="*/ 1090686587 h 792"/>
                <a:gd name="T2" fmla="*/ 1915477586 w 990"/>
                <a:gd name="T3" fmla="*/ 0 h 792"/>
                <a:gd name="T4" fmla="*/ 1915477586 w 990"/>
                <a:gd name="T5" fmla="*/ 108859840 h 792"/>
                <a:gd name="T6" fmla="*/ 0 w 990"/>
                <a:gd name="T7" fmla="*/ 1090686587 h 792"/>
                <a:gd name="T8" fmla="*/ 213221464 w 990"/>
                <a:gd name="T9" fmla="*/ 1090686587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0"/>
                <a:gd name="T16" fmla="*/ 0 h 792"/>
                <a:gd name="T17" fmla="*/ 990 w 990"/>
                <a:gd name="T18" fmla="*/ 792 h 7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</p:spPr>
          <p:txBody>
            <a:bodyPr/>
            <a:lstStyle/>
            <a:p>
              <a:pPr defTabSz="685800">
                <a:defRPr/>
              </a:pPr>
              <a:endParaRPr lang="en-US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6" name="Freeform 1035">
              <a:extLst>
                <a:ext uri="{FF2B5EF4-FFF2-40B4-BE49-F238E27FC236}">
                  <a16:creationId xmlns:a16="http://schemas.microsoft.com/office/drawing/2014/main" id="{ED59D4DA-ADF0-482B-85B4-809CE8E86BF0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8176" y="2654952"/>
              <a:ext cx="305707" cy="73988"/>
            </a:xfrm>
            <a:custGeom>
              <a:avLst/>
              <a:gdLst>
                <a:gd name="T0" fmla="*/ 213486572 w 2532"/>
                <a:gd name="T1" fmla="*/ 0 h 723"/>
                <a:gd name="T2" fmla="*/ 213486572 w 2532"/>
                <a:gd name="T3" fmla="*/ 0 h 723"/>
                <a:gd name="T4" fmla="*/ 2147483646 w 2532"/>
                <a:gd name="T5" fmla="*/ 979380008 h 723"/>
                <a:gd name="T6" fmla="*/ 2147483646 w 2532"/>
                <a:gd name="T7" fmla="*/ 1088085165 h 723"/>
                <a:gd name="T8" fmla="*/ 0 w 2532"/>
                <a:gd name="T9" fmla="*/ 108705259 h 723"/>
                <a:gd name="T10" fmla="*/ 213486572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</p:spPr>
          <p:txBody>
            <a:bodyPr/>
            <a:lstStyle/>
            <a:p>
              <a:pPr defTabSz="685800">
                <a:defRPr/>
              </a:pPr>
              <a:endParaRPr lang="en-US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7" name="Freeform 1036">
              <a:extLst>
                <a:ext uri="{FF2B5EF4-FFF2-40B4-BE49-F238E27FC236}">
                  <a16:creationId xmlns:a16="http://schemas.microsoft.com/office/drawing/2014/main" id="{8C46ACBA-EBFF-4F34-B3E4-31C2D6FB7611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8176" y="2640155"/>
              <a:ext cx="4246" cy="14797"/>
            </a:xfrm>
            <a:custGeom>
              <a:avLst/>
              <a:gdLst>
                <a:gd name="T0" fmla="*/ 262278191 w 26"/>
                <a:gd name="T1" fmla="*/ 107489981 h 147"/>
                <a:gd name="T2" fmla="*/ 262278191 w 26"/>
                <a:gd name="T3" fmla="*/ 214969480 h 147"/>
                <a:gd name="T4" fmla="*/ 0 w 26"/>
                <a:gd name="T5" fmla="*/ 214969480 h 147"/>
                <a:gd name="T6" fmla="*/ 262278191 w 26"/>
                <a:gd name="T7" fmla="*/ 0 h 147"/>
                <a:gd name="T8" fmla="*/ 262278191 w 26"/>
                <a:gd name="T9" fmla="*/ 107489981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47"/>
                <a:gd name="T17" fmla="*/ 26 w 26"/>
                <a:gd name="T18" fmla="*/ 147 h 1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</p:spPr>
          <p:txBody>
            <a:bodyPr/>
            <a:lstStyle/>
            <a:p>
              <a:pPr defTabSz="685800">
                <a:defRPr/>
              </a:pPr>
              <a:endParaRPr lang="en-US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8" name="Freeform 1037">
              <a:extLst>
                <a:ext uri="{FF2B5EF4-FFF2-40B4-BE49-F238E27FC236}">
                  <a16:creationId xmlns:a16="http://schemas.microsoft.com/office/drawing/2014/main" id="{52DD044E-2C0D-4107-9D66-58618A5FEE56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8176" y="2578850"/>
              <a:ext cx="142238" cy="63418"/>
            </a:xfrm>
            <a:custGeom>
              <a:avLst/>
              <a:gdLst>
                <a:gd name="T0" fmla="*/ 2136125890 w 1176"/>
                <a:gd name="T1" fmla="*/ 0 h 606"/>
                <a:gd name="T2" fmla="*/ 0 w 1176"/>
                <a:gd name="T3" fmla="*/ 870000945 h 606"/>
                <a:gd name="T4" fmla="*/ 213789467 w 1176"/>
                <a:gd name="T5" fmla="*/ 870000945 h 606"/>
                <a:gd name="T6" fmla="*/ 2136125890 w 1176"/>
                <a:gd name="T7" fmla="*/ 108617123 h 606"/>
                <a:gd name="T8" fmla="*/ 2136125890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6"/>
                <a:gd name="T16" fmla="*/ 0 h 606"/>
                <a:gd name="T17" fmla="*/ 1176 w 1176"/>
                <a:gd name="T18" fmla="*/ 606 h 6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</p:spPr>
          <p:txBody>
            <a:bodyPr/>
            <a:lstStyle/>
            <a:p>
              <a:pPr defTabSz="685800">
                <a:defRPr/>
              </a:pPr>
              <a:endParaRPr lang="en-US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9" name="Freeform 1038">
              <a:extLst>
                <a:ext uri="{FF2B5EF4-FFF2-40B4-BE49-F238E27FC236}">
                  <a16:creationId xmlns:a16="http://schemas.microsoft.com/office/drawing/2014/main" id="{E5DD8BB7-7B6A-4142-8324-E039E7BCD67B}"/>
                </a:ext>
              </a:extLst>
            </p:cNvPr>
            <p:cNvSpPr>
              <a:spLocks/>
            </p:cNvSpPr>
            <p:nvPr/>
          </p:nvSpPr>
          <p:spPr bwMode="auto">
            <a:xfrm>
              <a:off x="7468790" y="2644383"/>
              <a:ext cx="290847" cy="69759"/>
            </a:xfrm>
            <a:custGeom>
              <a:avLst/>
              <a:gdLst>
                <a:gd name="T0" fmla="*/ 173112702 w 2532"/>
                <a:gd name="T1" fmla="*/ 0 h 723"/>
                <a:gd name="T2" fmla="*/ 173112702 w 2532"/>
                <a:gd name="T3" fmla="*/ 0 h 723"/>
                <a:gd name="T4" fmla="*/ 2069773885 w 2532"/>
                <a:gd name="T5" fmla="*/ 558173482 h 723"/>
                <a:gd name="T6" fmla="*/ 2069773885 w 2532"/>
                <a:gd name="T7" fmla="*/ 558173482 h 723"/>
                <a:gd name="T8" fmla="*/ 0 w 2532"/>
                <a:gd name="T9" fmla="*/ 92871346 h 723"/>
                <a:gd name="T10" fmla="*/ 173112702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</p:spPr>
          <p:txBody>
            <a:bodyPr/>
            <a:lstStyle/>
            <a:p>
              <a:pPr defTabSz="685800">
                <a:defRPr/>
              </a:pPr>
              <a:endParaRPr lang="en-US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0" name="Freeform 1039">
              <a:extLst>
                <a:ext uri="{FF2B5EF4-FFF2-40B4-BE49-F238E27FC236}">
                  <a16:creationId xmlns:a16="http://schemas.microsoft.com/office/drawing/2014/main" id="{3582A4F1-9D76-498D-BAA3-1F830A363288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7757513" y="2638040"/>
              <a:ext cx="118886" cy="73988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962694895 h 723"/>
                <a:gd name="T6" fmla="*/ 0 w 2532"/>
                <a:gd name="T7" fmla="*/ 962694895 h 723"/>
                <a:gd name="T8" fmla="*/ 0 w 2532"/>
                <a:gd name="T9" fmla="*/ 107314314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</p:spPr>
          <p:txBody>
            <a:bodyPr/>
            <a:lstStyle/>
            <a:p>
              <a:pPr defTabSz="685800">
                <a:defRPr/>
              </a:pPr>
              <a:endParaRPr lang="en-US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59439" name="Group 272">
            <a:extLst>
              <a:ext uri="{FF2B5EF4-FFF2-40B4-BE49-F238E27FC236}">
                <a16:creationId xmlns:a16="http://schemas.microsoft.com/office/drawing/2014/main" id="{4394B90F-0351-4513-92FF-696E5A690027}"/>
              </a:ext>
            </a:extLst>
          </p:cNvPr>
          <p:cNvGrpSpPr>
            <a:grpSpLocks/>
          </p:cNvGrpSpPr>
          <p:nvPr/>
        </p:nvGrpSpPr>
        <p:grpSpPr bwMode="auto">
          <a:xfrm>
            <a:off x="8129588" y="2174875"/>
            <a:ext cx="398462" cy="357188"/>
            <a:chOff x="8631407" y="2290407"/>
            <a:chExt cx="530702" cy="478009"/>
          </a:xfrm>
        </p:grpSpPr>
        <p:pic>
          <p:nvPicPr>
            <p:cNvPr id="59787" name="Picture 568" descr="light2.png">
              <a:extLst>
                <a:ext uri="{FF2B5EF4-FFF2-40B4-BE49-F238E27FC236}">
                  <a16:creationId xmlns:a16="http://schemas.microsoft.com/office/drawing/2014/main" id="{A49BDB1B-88C5-427D-B866-BB8E9DB86E4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8825293" y="2362969"/>
              <a:ext cx="92772" cy="4054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9788" name="Picture 1017" descr="antenna_stylized">
              <a:extLst>
                <a:ext uri="{FF2B5EF4-FFF2-40B4-BE49-F238E27FC236}">
                  <a16:creationId xmlns:a16="http://schemas.microsoft.com/office/drawing/2014/main" id="{B7492EAE-7BF8-4784-9E05-1C46E26428F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31407" y="2290407"/>
              <a:ext cx="530702" cy="223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9440" name="Group 275">
            <a:extLst>
              <a:ext uri="{FF2B5EF4-FFF2-40B4-BE49-F238E27FC236}">
                <a16:creationId xmlns:a16="http://schemas.microsoft.com/office/drawing/2014/main" id="{2B1A6F24-E026-4738-AB31-3EBBB6C53CAB}"/>
              </a:ext>
            </a:extLst>
          </p:cNvPr>
          <p:cNvGrpSpPr>
            <a:grpSpLocks/>
          </p:cNvGrpSpPr>
          <p:nvPr/>
        </p:nvGrpSpPr>
        <p:grpSpPr bwMode="auto">
          <a:xfrm>
            <a:off x="8026400" y="1978026"/>
            <a:ext cx="636588" cy="169863"/>
            <a:chOff x="8493165" y="2029804"/>
            <a:chExt cx="849312" cy="226109"/>
          </a:xfrm>
        </p:grpSpPr>
        <p:pic>
          <p:nvPicPr>
            <p:cNvPr id="59785" name="Picture 603" descr="car_icon_small">
              <a:extLst>
                <a:ext uri="{FF2B5EF4-FFF2-40B4-BE49-F238E27FC236}">
                  <a16:creationId xmlns:a16="http://schemas.microsoft.com/office/drawing/2014/main" id="{43357999-150A-4135-8F1F-741D742B9FB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93165" y="2087638"/>
              <a:ext cx="849312" cy="168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9786" name="Picture 1017" descr="antenna_stylized">
              <a:extLst>
                <a:ext uri="{FF2B5EF4-FFF2-40B4-BE49-F238E27FC236}">
                  <a16:creationId xmlns:a16="http://schemas.microsoft.com/office/drawing/2014/main" id="{A6266A53-36E4-4BD1-928A-4952CAEB827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04645" y="2029804"/>
              <a:ext cx="530702" cy="223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9441" name="Group 278">
            <a:extLst>
              <a:ext uri="{FF2B5EF4-FFF2-40B4-BE49-F238E27FC236}">
                <a16:creationId xmlns:a16="http://schemas.microsoft.com/office/drawing/2014/main" id="{EB26E488-5C2D-410C-811E-1B806FD08963}"/>
              </a:ext>
            </a:extLst>
          </p:cNvPr>
          <p:cNvGrpSpPr>
            <a:grpSpLocks/>
          </p:cNvGrpSpPr>
          <p:nvPr/>
        </p:nvGrpSpPr>
        <p:grpSpPr bwMode="auto">
          <a:xfrm>
            <a:off x="7270751" y="2928938"/>
            <a:ext cx="644525" cy="436562"/>
            <a:chOff x="7487144" y="3296104"/>
            <a:chExt cx="857739" cy="583764"/>
          </a:xfrm>
        </p:grpSpPr>
        <p:grpSp>
          <p:nvGrpSpPr>
            <p:cNvPr id="59755" name="Group 279">
              <a:extLst>
                <a:ext uri="{FF2B5EF4-FFF2-40B4-BE49-F238E27FC236}">
                  <a16:creationId xmlns:a16="http://schemas.microsoft.com/office/drawing/2014/main" id="{1BC22E9C-E388-4743-8835-69D7F02D38D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487144" y="3389820"/>
              <a:ext cx="350807" cy="305517"/>
              <a:chOff x="7487144" y="3389820"/>
              <a:chExt cx="350807" cy="305517"/>
            </a:xfrm>
          </p:grpSpPr>
          <p:pic>
            <p:nvPicPr>
              <p:cNvPr id="59762" name="Picture 1115" descr="antenna_stylized">
                <a:extLst>
                  <a:ext uri="{FF2B5EF4-FFF2-40B4-BE49-F238E27FC236}">
                    <a16:creationId xmlns:a16="http://schemas.microsoft.com/office/drawing/2014/main" id="{8FAF337C-0D4D-46FA-B126-B1D726DA817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87144" y="3389820"/>
                <a:ext cx="347997" cy="1675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9763" name="Picture 1116" descr="laptop_keyboard">
                <a:extLst>
                  <a:ext uri="{FF2B5EF4-FFF2-40B4-BE49-F238E27FC236}">
                    <a16:creationId xmlns:a16="http://schemas.microsoft.com/office/drawing/2014/main" id="{D438B2DC-2AB2-4DA1-BA01-EC4248BAB1E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9064" flipH="1">
                <a:off x="7504001" y="3575889"/>
                <a:ext cx="286699" cy="1194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43" name="Freeform 1117">
                <a:extLst>
                  <a:ext uri="{FF2B5EF4-FFF2-40B4-BE49-F238E27FC236}">
                    <a16:creationId xmlns:a16="http://schemas.microsoft.com/office/drawing/2014/main" id="{EA488C2A-D6BE-4A20-B782-02D6DDDFDD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99115" y="3459557"/>
                <a:ext cx="230279" cy="157086"/>
              </a:xfrm>
              <a:custGeom>
                <a:avLst/>
                <a:gdLst>
                  <a:gd name="T0" fmla="*/ 143665061 w 2982"/>
                  <a:gd name="T1" fmla="*/ 0 h 2442"/>
                  <a:gd name="T2" fmla="*/ 0 w 2982"/>
                  <a:gd name="T3" fmla="*/ 66329557 h 2442"/>
                  <a:gd name="T4" fmla="*/ 573719931 w 2982"/>
                  <a:gd name="T5" fmla="*/ 82975142 h 2442"/>
                  <a:gd name="T6" fmla="*/ 717384993 w 2982"/>
                  <a:gd name="T7" fmla="*/ 16645585 h 2442"/>
                  <a:gd name="T8" fmla="*/ 143665061 w 2982"/>
                  <a:gd name="T9" fmla="*/ 0 h 24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82"/>
                  <a:gd name="T16" fmla="*/ 0 h 2442"/>
                  <a:gd name="T17" fmla="*/ 2982 w 2982"/>
                  <a:gd name="T18" fmla="*/ 2442 h 24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82" h="244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>
                  <a:defRPr/>
                </a:pPr>
                <a:endParaRPr lang="en-US" sz="135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pic>
            <p:nvPicPr>
              <p:cNvPr id="59765" name="Picture 1118" descr="screen">
                <a:extLst>
                  <a:ext uri="{FF2B5EF4-FFF2-40B4-BE49-F238E27FC236}">
                    <a16:creationId xmlns:a16="http://schemas.microsoft.com/office/drawing/2014/main" id="{6E93D278-3CEC-43BE-9D51-9098BF8385C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610380" y="3463988"/>
                <a:ext cx="209692" cy="1418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45" name="Freeform 1119">
                <a:extLst>
                  <a:ext uri="{FF2B5EF4-FFF2-40B4-BE49-F238E27FC236}">
                    <a16:creationId xmlns:a16="http://schemas.microsoft.com/office/drawing/2014/main" id="{5032D637-0312-473A-8874-0767EF9F35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41368" y="3455311"/>
                <a:ext cx="194364" cy="29719"/>
              </a:xfrm>
              <a:custGeom>
                <a:avLst/>
                <a:gdLst>
                  <a:gd name="T0" fmla="*/ 35620212 w 2528"/>
                  <a:gd name="T1" fmla="*/ 0 h 455"/>
                  <a:gd name="T2" fmla="*/ 608343257 w 2528"/>
                  <a:gd name="T3" fmla="*/ 16582250 h 455"/>
                  <a:gd name="T4" fmla="*/ 572256449 w 2528"/>
                  <a:gd name="T5" fmla="*/ 16582250 h 455"/>
                  <a:gd name="T6" fmla="*/ 0 w 2528"/>
                  <a:gd name="T7" fmla="*/ 16582250 h 455"/>
                  <a:gd name="T8" fmla="*/ 35620212 w 2528"/>
                  <a:gd name="T9" fmla="*/ 0 h 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28"/>
                  <a:gd name="T16" fmla="*/ 0 h 455"/>
                  <a:gd name="T17" fmla="*/ 2528 w 2528"/>
                  <a:gd name="T18" fmla="*/ 455 h 4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28" h="455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defTabSz="685800">
                  <a:defRPr/>
                </a:pPr>
                <a:endParaRPr lang="en-US" sz="135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46" name="Freeform 1120">
                <a:extLst>
                  <a:ext uri="{FF2B5EF4-FFF2-40B4-BE49-F238E27FC236}">
                    <a16:creationId xmlns:a16="http://schemas.microsoft.com/office/drawing/2014/main" id="{B6E8ED6A-0FD3-40A5-AF21-61A0224859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97002" y="3455311"/>
                <a:ext cx="54929" cy="120999"/>
              </a:xfrm>
              <a:custGeom>
                <a:avLst/>
                <a:gdLst>
                  <a:gd name="T0" fmla="*/ 142804406 w 702"/>
                  <a:gd name="T1" fmla="*/ 0 h 1893"/>
                  <a:gd name="T2" fmla="*/ 0 w 702"/>
                  <a:gd name="T3" fmla="*/ 66174575 h 1893"/>
                  <a:gd name="T4" fmla="*/ 35584530 w 702"/>
                  <a:gd name="T5" fmla="*/ 66174575 h 1893"/>
                  <a:gd name="T6" fmla="*/ 178855222 w 702"/>
                  <a:gd name="T7" fmla="*/ 16607700 h 1893"/>
                  <a:gd name="T8" fmla="*/ 142804406 w 702"/>
                  <a:gd name="T9" fmla="*/ 0 h 18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2"/>
                  <a:gd name="T16" fmla="*/ 0 h 1893"/>
                  <a:gd name="T17" fmla="*/ 702 w 702"/>
                  <a:gd name="T18" fmla="*/ 1893 h 18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2" h="1893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</p:spPr>
            <p:txBody>
              <a:bodyPr/>
              <a:lstStyle/>
              <a:p>
                <a:pPr defTabSz="685800">
                  <a:defRPr/>
                </a:pPr>
                <a:endParaRPr lang="en-US" sz="135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47" name="Freeform 1121">
                <a:extLst>
                  <a:ext uri="{FF2B5EF4-FFF2-40B4-BE49-F238E27FC236}">
                    <a16:creationId xmlns:a16="http://schemas.microsoft.com/office/drawing/2014/main" id="{4DEC691B-5EEC-473A-8685-5DD88423CD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76578" y="3476539"/>
                <a:ext cx="59154" cy="140103"/>
              </a:xfrm>
              <a:custGeom>
                <a:avLst/>
                <a:gdLst>
                  <a:gd name="T0" fmla="*/ 179213623 w 756"/>
                  <a:gd name="T1" fmla="*/ 0 h 2184"/>
                  <a:gd name="T2" fmla="*/ 35656008 w 756"/>
                  <a:gd name="T3" fmla="*/ 82904513 h 2184"/>
                  <a:gd name="T4" fmla="*/ 0 w 756"/>
                  <a:gd name="T5" fmla="*/ 82904513 h 2184"/>
                  <a:gd name="T6" fmla="*/ 143090785 w 756"/>
                  <a:gd name="T7" fmla="*/ 16632211 h 2184"/>
                  <a:gd name="T8" fmla="*/ 179213623 w 756"/>
                  <a:gd name="T9" fmla="*/ 0 h 21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6"/>
                  <a:gd name="T16" fmla="*/ 0 h 2184"/>
                  <a:gd name="T17" fmla="*/ 756 w 756"/>
                  <a:gd name="T18" fmla="*/ 2184 h 21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6" h="2184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defTabSz="685800">
                  <a:defRPr/>
                </a:pPr>
                <a:endParaRPr lang="en-US" sz="135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48" name="Freeform 1122">
                <a:extLst>
                  <a:ext uri="{FF2B5EF4-FFF2-40B4-BE49-F238E27FC236}">
                    <a16:creationId xmlns:a16="http://schemas.microsoft.com/office/drawing/2014/main" id="{6CD933C6-37FB-4E6D-8C65-29C2939F7A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97002" y="3569941"/>
                <a:ext cx="213379" cy="46701"/>
              </a:xfrm>
              <a:custGeom>
                <a:avLst/>
                <a:gdLst>
                  <a:gd name="T0" fmla="*/ 35658648 w 2773"/>
                  <a:gd name="T1" fmla="*/ 0 h 738"/>
                  <a:gd name="T2" fmla="*/ 0 w 2773"/>
                  <a:gd name="T3" fmla="*/ 16581742 h 738"/>
                  <a:gd name="T4" fmla="*/ 573357470 w 2773"/>
                  <a:gd name="T5" fmla="*/ 33163485 h 738"/>
                  <a:gd name="T6" fmla="*/ 573357470 w 2773"/>
                  <a:gd name="T7" fmla="*/ 16581742 h 738"/>
                  <a:gd name="T8" fmla="*/ 35658648 w 2773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73"/>
                  <a:gd name="T16" fmla="*/ 0 h 738"/>
                  <a:gd name="T17" fmla="*/ 2773 w 2773"/>
                  <a:gd name="T18" fmla="*/ 738 h 7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73" h="738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CC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defTabSz="685800">
                  <a:defRPr/>
                </a:pPr>
                <a:endParaRPr lang="en-US" sz="135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49" name="Freeform 1123">
                <a:extLst>
                  <a:ext uri="{FF2B5EF4-FFF2-40B4-BE49-F238E27FC236}">
                    <a16:creationId xmlns:a16="http://schemas.microsoft.com/office/drawing/2014/main" id="{10E7EE44-8382-44D2-B238-D947B4994D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82916" y="3478662"/>
                <a:ext cx="54929" cy="137980"/>
              </a:xfrm>
              <a:custGeom>
                <a:avLst/>
                <a:gdLst>
                  <a:gd name="T0" fmla="*/ 656550006 w 637"/>
                  <a:gd name="T1" fmla="*/ 0 h 1659"/>
                  <a:gd name="T2" fmla="*/ 656550006 w 637"/>
                  <a:gd name="T3" fmla="*/ 0 h 1659"/>
                  <a:gd name="T4" fmla="*/ 54716163 w 637"/>
                  <a:gd name="T5" fmla="*/ 2147483646 h 1659"/>
                  <a:gd name="T6" fmla="*/ 0 w 637"/>
                  <a:gd name="T7" fmla="*/ 2147483646 h 1659"/>
                  <a:gd name="T8" fmla="*/ 656550006 w 637"/>
                  <a:gd name="T9" fmla="*/ 0 h 16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7"/>
                  <a:gd name="T16" fmla="*/ 0 h 1659"/>
                  <a:gd name="T17" fmla="*/ 637 w 637"/>
                  <a:gd name="T18" fmla="*/ 1659 h 16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7" h="1659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</p:spPr>
            <p:txBody>
              <a:bodyPr/>
              <a:lstStyle/>
              <a:p>
                <a:pPr defTabSz="685800">
                  <a:defRPr/>
                </a:pPr>
                <a:endParaRPr lang="en-US" sz="135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50" name="Freeform 1124">
                <a:extLst>
                  <a:ext uri="{FF2B5EF4-FFF2-40B4-BE49-F238E27FC236}">
                    <a16:creationId xmlns:a16="http://schemas.microsoft.com/office/drawing/2014/main" id="{9F4D2456-D14A-4752-B877-7D53276A79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97002" y="3576310"/>
                <a:ext cx="190139" cy="46701"/>
              </a:xfrm>
              <a:custGeom>
                <a:avLst/>
                <a:gdLst>
                  <a:gd name="T0" fmla="*/ 0 w 2216"/>
                  <a:gd name="T1" fmla="*/ 0 h 550"/>
                  <a:gd name="T2" fmla="*/ 54884212 w 2216"/>
                  <a:gd name="T3" fmla="*/ 101852492 h 550"/>
                  <a:gd name="T4" fmla="*/ 2147483646 w 2216"/>
                  <a:gd name="T5" fmla="*/ 1017940055 h 550"/>
                  <a:gd name="T6" fmla="*/ 2147483646 w 2216"/>
                  <a:gd name="T7" fmla="*/ 865464562 h 550"/>
                  <a:gd name="T8" fmla="*/ 0 w 2216"/>
                  <a:gd name="T9" fmla="*/ 0 h 5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16"/>
                  <a:gd name="T16" fmla="*/ 0 h 550"/>
                  <a:gd name="T17" fmla="*/ 2216 w 2216"/>
                  <a:gd name="T18" fmla="*/ 550 h 5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16" h="55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defTabSz="685800">
                  <a:defRPr/>
                </a:pPr>
                <a:endParaRPr lang="en-US" sz="135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grpSp>
            <p:nvGrpSpPr>
              <p:cNvPr id="59772" name="Group 1125">
                <a:extLst>
                  <a:ext uri="{FF2B5EF4-FFF2-40B4-BE49-F238E27FC236}">
                    <a16:creationId xmlns:a16="http://schemas.microsoft.com/office/drawing/2014/main" id="{EC8C9460-6A77-408E-BB5E-2103FF24AC9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593395" y="3625649"/>
                <a:ext cx="64747" cy="27592"/>
                <a:chOff x="1740" y="2642"/>
                <a:chExt cx="752" cy="327"/>
              </a:xfrm>
            </p:grpSpPr>
            <p:sp>
              <p:nvSpPr>
                <p:cNvPr id="258" name="Freeform 1126">
                  <a:extLst>
                    <a:ext uri="{FF2B5EF4-FFF2-40B4-BE49-F238E27FC236}">
                      <a16:creationId xmlns:a16="http://schemas.microsoft.com/office/drawing/2014/main" id="{E8BBAF1B-3FB2-4265-B023-CFB016ECFA4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33" y="2636"/>
                  <a:ext cx="761" cy="327"/>
                </a:xfrm>
                <a:custGeom>
                  <a:avLst/>
                  <a:gdLst>
                    <a:gd name="T0" fmla="*/ 293 w 752"/>
                    <a:gd name="T1" fmla="*/ 0 h 327"/>
                    <a:gd name="T2" fmla="*/ 752 w 752"/>
                    <a:gd name="T3" fmla="*/ 124 h 327"/>
                    <a:gd name="T4" fmla="*/ 470 w 752"/>
                    <a:gd name="T5" fmla="*/ 327 h 327"/>
                    <a:gd name="T6" fmla="*/ 0 w 752"/>
                    <a:gd name="T7" fmla="*/ 183 h 327"/>
                    <a:gd name="T8" fmla="*/ 293 w 752"/>
                    <a:gd name="T9" fmla="*/ 0 h 3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52"/>
                    <a:gd name="T16" fmla="*/ 0 h 327"/>
                    <a:gd name="T17" fmla="*/ 752 w 752"/>
                    <a:gd name="T18" fmla="*/ 327 h 3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52" h="327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</p:spPr>
              <p:txBody>
                <a:bodyPr/>
                <a:lstStyle/>
                <a:p>
                  <a:pPr defTabSz="685800">
                    <a:defRPr/>
                  </a:pPr>
                  <a:endParaRPr lang="en-US" sz="135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59" name="Freeform 1127">
                  <a:extLst>
                    <a:ext uri="{FF2B5EF4-FFF2-40B4-BE49-F238E27FC236}">
                      <a16:creationId xmlns:a16="http://schemas.microsoft.com/office/drawing/2014/main" id="{7E436808-1EB7-46FD-9EFF-3763E8AFEE1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57" y="2636"/>
                  <a:ext cx="736" cy="327"/>
                </a:xfrm>
                <a:custGeom>
                  <a:avLst/>
                  <a:gdLst>
                    <a:gd name="T0" fmla="*/ 282 w 726"/>
                    <a:gd name="T1" fmla="*/ 0 h 311"/>
                    <a:gd name="T2" fmla="*/ 726 w 726"/>
                    <a:gd name="T3" fmla="*/ 119 h 311"/>
                    <a:gd name="T4" fmla="*/ 457 w 726"/>
                    <a:gd name="T5" fmla="*/ 311 h 311"/>
                    <a:gd name="T6" fmla="*/ 0 w 726"/>
                    <a:gd name="T7" fmla="*/ 173 h 311"/>
                    <a:gd name="T8" fmla="*/ 282 w 726"/>
                    <a:gd name="T9" fmla="*/ 0 h 3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26"/>
                    <a:gd name="T16" fmla="*/ 0 h 311"/>
                    <a:gd name="T17" fmla="*/ 726 w 726"/>
                    <a:gd name="T18" fmla="*/ 311 h 31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26" h="311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 defTabSz="685800">
                    <a:defRPr/>
                  </a:pPr>
                  <a:endParaRPr lang="en-US" sz="135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60" name="Freeform 1128">
                  <a:extLst>
                    <a:ext uri="{FF2B5EF4-FFF2-40B4-BE49-F238E27FC236}">
                      <a16:creationId xmlns:a16="http://schemas.microsoft.com/office/drawing/2014/main" id="{C284ED13-E387-4B73-97C5-5D78A9ABE29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06" y="2762"/>
                  <a:ext cx="245" cy="101"/>
                </a:xfrm>
                <a:custGeom>
                  <a:avLst/>
                  <a:gdLst>
                    <a:gd name="T0" fmla="*/ 0 w 258"/>
                    <a:gd name="T1" fmla="*/ 44 h 100"/>
                    <a:gd name="T2" fmla="*/ 75 w 258"/>
                    <a:gd name="T3" fmla="*/ 0 h 100"/>
                    <a:gd name="T4" fmla="*/ 258 w 258"/>
                    <a:gd name="T5" fmla="*/ 50 h 100"/>
                    <a:gd name="T6" fmla="*/ 183 w 258"/>
                    <a:gd name="T7" fmla="*/ 100 h 100"/>
                    <a:gd name="T8" fmla="*/ 0 w 258"/>
                    <a:gd name="T9" fmla="*/ 44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0"/>
                    <a:gd name="T17" fmla="*/ 258 w 258"/>
                    <a:gd name="T18" fmla="*/ 100 h 1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0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/>
                <a:lstStyle/>
                <a:p>
                  <a:pPr defTabSz="685800">
                    <a:defRPr/>
                  </a:pPr>
                  <a:endParaRPr lang="en-US" sz="135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61" name="Freeform 1129">
                  <a:extLst>
                    <a:ext uri="{FF2B5EF4-FFF2-40B4-BE49-F238E27FC236}">
                      <a16:creationId xmlns:a16="http://schemas.microsoft.com/office/drawing/2014/main" id="{4951A433-5829-4B1D-872C-D57B4923053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82" y="2812"/>
                  <a:ext cx="196" cy="50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</p:spPr>
              <p:txBody>
                <a:bodyPr/>
                <a:lstStyle/>
                <a:p>
                  <a:pPr defTabSz="685800">
                    <a:defRPr/>
                  </a:pPr>
                  <a:endParaRPr lang="en-US" sz="135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62" name="Freeform 1130">
                  <a:extLst>
                    <a:ext uri="{FF2B5EF4-FFF2-40B4-BE49-F238E27FC236}">
                      <a16:creationId xmlns:a16="http://schemas.microsoft.com/office/drawing/2014/main" id="{665071D0-A304-4678-BD82-B2F3162E9C1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27" y="2837"/>
                  <a:ext cx="245" cy="101"/>
                </a:xfrm>
                <a:custGeom>
                  <a:avLst/>
                  <a:gdLst>
                    <a:gd name="T0" fmla="*/ 0 w 258"/>
                    <a:gd name="T1" fmla="*/ 46 h 102"/>
                    <a:gd name="T2" fmla="*/ 71 w 258"/>
                    <a:gd name="T3" fmla="*/ 0 h 102"/>
                    <a:gd name="T4" fmla="*/ 258 w 258"/>
                    <a:gd name="T5" fmla="*/ 52 h 102"/>
                    <a:gd name="T6" fmla="*/ 183 w 258"/>
                    <a:gd name="T7" fmla="*/ 102 h 102"/>
                    <a:gd name="T8" fmla="*/ 0 w 258"/>
                    <a:gd name="T9" fmla="*/ 46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2"/>
                    <a:gd name="T17" fmla="*/ 258 w 258"/>
                    <a:gd name="T18" fmla="*/ 102 h 10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2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/>
                <a:lstStyle/>
                <a:p>
                  <a:pPr defTabSz="685800">
                    <a:defRPr/>
                  </a:pPr>
                  <a:endParaRPr lang="en-US" sz="135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63" name="Freeform 1131">
                  <a:extLst>
                    <a:ext uri="{FF2B5EF4-FFF2-40B4-BE49-F238E27FC236}">
                      <a16:creationId xmlns:a16="http://schemas.microsoft.com/office/drawing/2014/main" id="{39058329-238C-47EF-9EDD-C725366BFCB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03" y="2887"/>
                  <a:ext cx="196" cy="50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</p:spPr>
              <p:txBody>
                <a:bodyPr/>
                <a:lstStyle/>
                <a:p>
                  <a:pPr defTabSz="685800">
                    <a:defRPr/>
                  </a:pPr>
                  <a:endParaRPr lang="en-US" sz="135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</p:grpSp>
          <p:sp>
            <p:nvSpPr>
              <p:cNvPr id="252" name="Freeform 1132">
                <a:extLst>
                  <a:ext uri="{FF2B5EF4-FFF2-40B4-BE49-F238E27FC236}">
                    <a16:creationId xmlns:a16="http://schemas.microsoft.com/office/drawing/2014/main" id="{294CA4B9-4717-4126-8CD7-37240E8C06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04748" y="3629379"/>
                <a:ext cx="78168" cy="61561"/>
              </a:xfrm>
              <a:custGeom>
                <a:avLst/>
                <a:gdLst>
                  <a:gd name="T0" fmla="*/ 39250883 w 990"/>
                  <a:gd name="T1" fmla="*/ 342828616 h 792"/>
                  <a:gd name="T2" fmla="*/ 354255671 w 990"/>
                  <a:gd name="T3" fmla="*/ 0 h 792"/>
                  <a:gd name="T4" fmla="*/ 354255671 w 990"/>
                  <a:gd name="T5" fmla="*/ 34504242 h 792"/>
                  <a:gd name="T6" fmla="*/ 0 w 990"/>
                  <a:gd name="T7" fmla="*/ 342828616 h 792"/>
                  <a:gd name="T8" fmla="*/ 39250883 w 990"/>
                  <a:gd name="T9" fmla="*/ 342828616 h 7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0"/>
                  <a:gd name="T16" fmla="*/ 0 h 792"/>
                  <a:gd name="T17" fmla="*/ 990 w 990"/>
                  <a:gd name="T18" fmla="*/ 792 h 7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0" h="792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</p:spPr>
            <p:txBody>
              <a:bodyPr/>
              <a:lstStyle/>
              <a:p>
                <a:pPr defTabSz="685800">
                  <a:defRPr/>
                </a:pPr>
                <a:endParaRPr lang="en-US" sz="135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53" name="Freeform 1133">
                <a:extLst>
                  <a:ext uri="{FF2B5EF4-FFF2-40B4-BE49-F238E27FC236}">
                    <a16:creationId xmlns:a16="http://schemas.microsoft.com/office/drawing/2014/main" id="{20686FFC-8D3E-46CF-886C-5F82E7CF84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04045" y="3633625"/>
                <a:ext cx="200703" cy="55192"/>
              </a:xfrm>
              <a:custGeom>
                <a:avLst/>
                <a:gdLst>
                  <a:gd name="T0" fmla="*/ 39302216 w 2532"/>
                  <a:gd name="T1" fmla="*/ 0 h 723"/>
                  <a:gd name="T2" fmla="*/ 39302216 w 2532"/>
                  <a:gd name="T3" fmla="*/ 0 h 723"/>
                  <a:gd name="T4" fmla="*/ 867084690 w 2532"/>
                  <a:gd name="T5" fmla="*/ 307891170 h 723"/>
                  <a:gd name="T6" fmla="*/ 867084690 w 2532"/>
                  <a:gd name="T7" fmla="*/ 342351506 h 723"/>
                  <a:gd name="T8" fmla="*/ 0 w 2532"/>
                  <a:gd name="T9" fmla="*/ 34009889 h 723"/>
                  <a:gd name="T10" fmla="*/ 39302216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</p:spPr>
            <p:txBody>
              <a:bodyPr/>
              <a:lstStyle/>
              <a:p>
                <a:pPr defTabSz="685800">
                  <a:defRPr/>
                </a:pPr>
                <a:endParaRPr lang="en-US" sz="135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54" name="Freeform 1134">
                <a:extLst>
                  <a:ext uri="{FF2B5EF4-FFF2-40B4-BE49-F238E27FC236}">
                    <a16:creationId xmlns:a16="http://schemas.microsoft.com/office/drawing/2014/main" id="{1A785C1B-5DCE-42AE-9200-6E7B6A5293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04045" y="3625134"/>
                <a:ext cx="2113" cy="10615"/>
              </a:xfrm>
              <a:custGeom>
                <a:avLst/>
                <a:gdLst>
                  <a:gd name="T0" fmla="*/ 48903362 w 26"/>
                  <a:gd name="T1" fmla="*/ 33634500 h 147"/>
                  <a:gd name="T2" fmla="*/ 48903362 w 26"/>
                  <a:gd name="T3" fmla="*/ 67263209 h 147"/>
                  <a:gd name="T4" fmla="*/ 0 w 26"/>
                  <a:gd name="T5" fmla="*/ 67263209 h 147"/>
                  <a:gd name="T6" fmla="*/ 48903362 w 26"/>
                  <a:gd name="T7" fmla="*/ 0 h 147"/>
                  <a:gd name="T8" fmla="*/ 48903362 w 26"/>
                  <a:gd name="T9" fmla="*/ 33634500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147"/>
                  <a:gd name="T17" fmla="*/ 26 w 26"/>
                  <a:gd name="T18" fmla="*/ 147 h 1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147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</p:spPr>
            <p:txBody>
              <a:bodyPr/>
              <a:lstStyle/>
              <a:p>
                <a:pPr defTabSz="685800">
                  <a:defRPr/>
                </a:pPr>
                <a:endParaRPr lang="en-US" sz="135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55" name="Freeform 1135">
                <a:extLst>
                  <a:ext uri="{FF2B5EF4-FFF2-40B4-BE49-F238E27FC236}">
                    <a16:creationId xmlns:a16="http://schemas.microsoft.com/office/drawing/2014/main" id="{9472BE61-F721-4623-B62E-AFF6203C77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04045" y="3578432"/>
                <a:ext cx="92957" cy="46701"/>
              </a:xfrm>
              <a:custGeom>
                <a:avLst/>
                <a:gdLst>
                  <a:gd name="T0" fmla="*/ 395043791 w 1176"/>
                  <a:gd name="T1" fmla="*/ 0 h 606"/>
                  <a:gd name="T2" fmla="*/ 0 w 1176"/>
                  <a:gd name="T3" fmla="*/ 273654982 h 606"/>
                  <a:gd name="T4" fmla="*/ 39357994 w 1176"/>
                  <a:gd name="T5" fmla="*/ 273654982 h 606"/>
                  <a:gd name="T6" fmla="*/ 395043791 w 1176"/>
                  <a:gd name="T7" fmla="*/ 33985420 h 606"/>
                  <a:gd name="T8" fmla="*/ 395043791 w 1176"/>
                  <a:gd name="T9" fmla="*/ 0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76"/>
                  <a:gd name="T16" fmla="*/ 0 h 606"/>
                  <a:gd name="T17" fmla="*/ 1176 w 1176"/>
                  <a:gd name="T18" fmla="*/ 606 h 6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76" h="60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</p:spPr>
            <p:txBody>
              <a:bodyPr/>
              <a:lstStyle/>
              <a:p>
                <a:pPr defTabSz="685800">
                  <a:defRPr/>
                </a:pPr>
                <a:endParaRPr lang="en-US" sz="135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56" name="Freeform 1136">
                <a:extLst>
                  <a:ext uri="{FF2B5EF4-FFF2-40B4-BE49-F238E27FC236}">
                    <a16:creationId xmlns:a16="http://schemas.microsoft.com/office/drawing/2014/main" id="{7F154324-4C71-40DE-B041-90584F8F03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10384" y="3627257"/>
                <a:ext cx="190139" cy="53069"/>
              </a:xfrm>
              <a:custGeom>
                <a:avLst/>
                <a:gdLst>
                  <a:gd name="T0" fmla="*/ 31829833 w 2532"/>
                  <a:gd name="T1" fmla="*/ 0 h 723"/>
                  <a:gd name="T2" fmla="*/ 31829833 w 2532"/>
                  <a:gd name="T3" fmla="*/ 0 h 723"/>
                  <a:gd name="T4" fmla="*/ 382827787 w 2532"/>
                  <a:gd name="T5" fmla="*/ 175498781 h 723"/>
                  <a:gd name="T6" fmla="*/ 382827787 w 2532"/>
                  <a:gd name="T7" fmla="*/ 175498781 h 723"/>
                  <a:gd name="T8" fmla="*/ 0 w 2532"/>
                  <a:gd name="T9" fmla="*/ 29448186 h 723"/>
                  <a:gd name="T10" fmla="*/ 31829833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</p:spPr>
            <p:txBody>
              <a:bodyPr/>
              <a:lstStyle/>
              <a:p>
                <a:pPr defTabSz="685800">
                  <a:defRPr/>
                </a:pPr>
                <a:endParaRPr lang="en-US" sz="135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57" name="Freeform 1137">
                <a:extLst>
                  <a:ext uri="{FF2B5EF4-FFF2-40B4-BE49-F238E27FC236}">
                    <a16:creationId xmlns:a16="http://schemas.microsoft.com/office/drawing/2014/main" id="{759361D8-B10A-4045-81C1-EEE2DC82FE8C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7700523" y="3623011"/>
                <a:ext cx="78168" cy="55192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302641137 h 723"/>
                  <a:gd name="T6" fmla="*/ 0 w 2532"/>
                  <a:gd name="T7" fmla="*/ 302641137 h 723"/>
                  <a:gd name="T8" fmla="*/ 0 w 2532"/>
                  <a:gd name="T9" fmla="*/ 33575256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</p:spPr>
            <p:txBody>
              <a:bodyPr/>
              <a:lstStyle/>
              <a:p>
                <a:pPr defTabSz="685800">
                  <a:defRPr/>
                </a:pPr>
                <a:endParaRPr lang="en-US" sz="135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  <p:grpSp>
          <p:nvGrpSpPr>
            <p:cNvPr id="59756" name="Group 1139">
              <a:extLst>
                <a:ext uri="{FF2B5EF4-FFF2-40B4-BE49-F238E27FC236}">
                  <a16:creationId xmlns:a16="http://schemas.microsoft.com/office/drawing/2014/main" id="{2C06F94B-617D-43A5-A144-7B6FD95B999E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7985622" y="3537823"/>
              <a:ext cx="359261" cy="342045"/>
              <a:chOff x="2839" y="3501"/>
              <a:chExt cx="755" cy="803"/>
            </a:xfrm>
          </p:grpSpPr>
          <p:pic>
            <p:nvPicPr>
              <p:cNvPr id="59760" name="Picture 1140" descr="desktop_computer_stylized_medium">
                <a:extLst>
                  <a:ext uri="{FF2B5EF4-FFF2-40B4-BE49-F238E27FC236}">
                    <a16:creationId xmlns:a16="http://schemas.microsoft.com/office/drawing/2014/main" id="{091C4CAE-3C48-48A7-A29B-C7AD0B6384A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40" name="Freeform 1141">
                <a:extLst>
                  <a:ext uri="{FF2B5EF4-FFF2-40B4-BE49-F238E27FC236}">
                    <a16:creationId xmlns:a16="http://schemas.microsoft.com/office/drawing/2014/main" id="{CEEA73A1-D53C-4C20-9494-0C5B78577F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14" y="3576"/>
                <a:ext cx="355" cy="369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</p:spPr>
            <p:txBody>
              <a:bodyPr wrap="none"/>
              <a:lstStyle/>
              <a:p>
                <a:pPr defTabSz="685800">
                  <a:defRPr/>
                </a:pPr>
                <a:endParaRPr lang="en-US" sz="135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  <p:grpSp>
          <p:nvGrpSpPr>
            <p:cNvPr id="59757" name="Group 281">
              <a:extLst>
                <a:ext uri="{FF2B5EF4-FFF2-40B4-BE49-F238E27FC236}">
                  <a16:creationId xmlns:a16="http://schemas.microsoft.com/office/drawing/2014/main" id="{C453E11F-36A5-433C-A602-BEBB3D30E01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797061" y="3296104"/>
              <a:ext cx="347997" cy="396620"/>
              <a:chOff x="7797061" y="3296104"/>
              <a:chExt cx="347997" cy="396620"/>
            </a:xfrm>
          </p:grpSpPr>
          <p:pic>
            <p:nvPicPr>
              <p:cNvPr id="59758" name="Picture 571" descr="fridge2.png">
                <a:extLst>
                  <a:ext uri="{FF2B5EF4-FFF2-40B4-BE49-F238E27FC236}">
                    <a16:creationId xmlns:a16="http://schemas.microsoft.com/office/drawing/2014/main" id="{8CAA1F1C-A7B2-4314-82E8-017B18EA014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896825" y="3355697"/>
                <a:ext cx="189578" cy="3370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9759" name="Picture 1115" descr="antenna_stylized">
                <a:extLst>
                  <a:ext uri="{FF2B5EF4-FFF2-40B4-BE49-F238E27FC236}">
                    <a16:creationId xmlns:a16="http://schemas.microsoft.com/office/drawing/2014/main" id="{10CF7C6F-32C4-420A-A109-054A08DB0DA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797061" y="3296104"/>
                <a:ext cx="347997" cy="1675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59442" name="Group 309">
            <a:extLst>
              <a:ext uri="{FF2B5EF4-FFF2-40B4-BE49-F238E27FC236}">
                <a16:creationId xmlns:a16="http://schemas.microsoft.com/office/drawing/2014/main" id="{FB185886-FD56-4F99-B73B-51A25F370266}"/>
              </a:ext>
            </a:extLst>
          </p:cNvPr>
          <p:cNvGrpSpPr>
            <a:grpSpLocks/>
          </p:cNvGrpSpPr>
          <p:nvPr/>
        </p:nvGrpSpPr>
        <p:grpSpPr bwMode="auto">
          <a:xfrm>
            <a:off x="9950450" y="3005139"/>
            <a:ext cx="388938" cy="909637"/>
            <a:chOff x="11058573" y="3399165"/>
            <a:chExt cx="518448" cy="1212242"/>
          </a:xfrm>
        </p:grpSpPr>
        <p:grpSp>
          <p:nvGrpSpPr>
            <p:cNvPr id="59743" name="Group 310">
              <a:extLst>
                <a:ext uri="{FF2B5EF4-FFF2-40B4-BE49-F238E27FC236}">
                  <a16:creationId xmlns:a16="http://schemas.microsoft.com/office/drawing/2014/main" id="{E8446266-1A69-4483-8357-2BDD0550564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087182" y="4159591"/>
              <a:ext cx="489839" cy="451816"/>
              <a:chOff x="5103720" y="2693365"/>
              <a:chExt cx="611650" cy="414788"/>
            </a:xfrm>
          </p:grpSpPr>
          <p:cxnSp>
            <p:nvCxnSpPr>
              <p:cNvPr id="272" name="Straight Connector 317">
                <a:extLst>
                  <a:ext uri="{FF2B5EF4-FFF2-40B4-BE49-F238E27FC236}">
                    <a16:creationId xmlns:a16="http://schemas.microsoft.com/office/drawing/2014/main" id="{2245BF36-FB98-4594-85EA-262BDAFB27F5}"/>
                  </a:ext>
                </a:extLst>
              </p:cNvPr>
              <p:cNvCxnSpPr/>
              <p:nvPr/>
            </p:nvCxnSpPr>
            <p:spPr>
              <a:xfrm>
                <a:off x="5104990" y="2913931"/>
                <a:ext cx="232525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9751" name="Group 318">
                <a:extLst>
                  <a:ext uri="{FF2B5EF4-FFF2-40B4-BE49-F238E27FC236}">
                    <a16:creationId xmlns:a16="http://schemas.microsoft.com/office/drawing/2014/main" id="{655A004F-AAFF-4F8D-A200-06B1E5A637C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75406" y="2693365"/>
                <a:ext cx="439964" cy="414788"/>
                <a:chOff x="5275406" y="2711455"/>
                <a:chExt cx="452949" cy="405518"/>
              </a:xfrm>
            </p:grpSpPr>
            <p:pic>
              <p:nvPicPr>
                <p:cNvPr id="59752" name="Picture 319" descr="server_rack.png">
                  <a:extLst>
                    <a:ext uri="{FF2B5EF4-FFF2-40B4-BE49-F238E27FC236}">
                      <a16:creationId xmlns:a16="http://schemas.microsoft.com/office/drawing/2014/main" id="{63C15841-7240-4828-AADF-637AA9B3105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7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37367" y="2770786"/>
                  <a:ext cx="190988" cy="31336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59753" name="Picture 320" descr="server_rack.png">
                  <a:extLst>
                    <a:ext uri="{FF2B5EF4-FFF2-40B4-BE49-F238E27FC236}">
                      <a16:creationId xmlns:a16="http://schemas.microsoft.com/office/drawing/2014/main" id="{2AB5EEE5-62E8-488F-A6B6-BFF9271556C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7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75406" y="2764002"/>
                  <a:ext cx="190988" cy="31336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59754" name="Picture 321" descr="server_rack.png">
                  <a:extLst>
                    <a:ext uri="{FF2B5EF4-FFF2-40B4-BE49-F238E27FC236}">
                      <a16:creationId xmlns:a16="http://schemas.microsoft.com/office/drawing/2014/main" id="{6A0F0F03-7EC8-4A2B-A8DB-FF95A6832A0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8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385676" y="2711455"/>
                  <a:ext cx="247152" cy="40551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grpSp>
          <p:nvGrpSpPr>
            <p:cNvPr id="59744" name="Group 311">
              <a:extLst>
                <a:ext uri="{FF2B5EF4-FFF2-40B4-BE49-F238E27FC236}">
                  <a16:creationId xmlns:a16="http://schemas.microsoft.com/office/drawing/2014/main" id="{E464AFC3-7374-4491-80A6-515C24F2001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058573" y="3399165"/>
              <a:ext cx="423724" cy="405973"/>
              <a:chOff x="5103720" y="2693365"/>
              <a:chExt cx="611650" cy="414788"/>
            </a:xfrm>
          </p:grpSpPr>
          <p:cxnSp>
            <p:nvCxnSpPr>
              <p:cNvPr id="267" name="Straight Connector 312">
                <a:extLst>
                  <a:ext uri="{FF2B5EF4-FFF2-40B4-BE49-F238E27FC236}">
                    <a16:creationId xmlns:a16="http://schemas.microsoft.com/office/drawing/2014/main" id="{BF0FE34D-EE7C-4995-9147-BB0615897C83}"/>
                  </a:ext>
                </a:extLst>
              </p:cNvPr>
              <p:cNvCxnSpPr/>
              <p:nvPr/>
            </p:nvCxnSpPr>
            <p:spPr>
              <a:xfrm>
                <a:off x="5103720" y="2913843"/>
                <a:ext cx="232152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9746" name="Group 313">
                <a:extLst>
                  <a:ext uri="{FF2B5EF4-FFF2-40B4-BE49-F238E27FC236}">
                    <a16:creationId xmlns:a16="http://schemas.microsoft.com/office/drawing/2014/main" id="{95F9C1CD-F02B-4100-85C3-F405763AA39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75406" y="2693365"/>
                <a:ext cx="439964" cy="414788"/>
                <a:chOff x="5275406" y="2711455"/>
                <a:chExt cx="452949" cy="405518"/>
              </a:xfrm>
            </p:grpSpPr>
            <p:pic>
              <p:nvPicPr>
                <p:cNvPr id="59747" name="Picture 314" descr="server_rack.png">
                  <a:extLst>
                    <a:ext uri="{FF2B5EF4-FFF2-40B4-BE49-F238E27FC236}">
                      <a16:creationId xmlns:a16="http://schemas.microsoft.com/office/drawing/2014/main" id="{F7BD0C47-D7BA-4AA9-B356-7D75D42CC44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9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37367" y="2770786"/>
                  <a:ext cx="190988" cy="31336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59748" name="Picture 315" descr="server_rack.png">
                  <a:extLst>
                    <a:ext uri="{FF2B5EF4-FFF2-40B4-BE49-F238E27FC236}">
                      <a16:creationId xmlns:a16="http://schemas.microsoft.com/office/drawing/2014/main" id="{646E41F5-BB20-4E95-BD85-8DCA9DDDF612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9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75406" y="2764002"/>
                  <a:ext cx="190988" cy="31336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59749" name="Picture 316" descr="server_rack.png">
                  <a:extLst>
                    <a:ext uri="{FF2B5EF4-FFF2-40B4-BE49-F238E27FC236}">
                      <a16:creationId xmlns:a16="http://schemas.microsoft.com/office/drawing/2014/main" id="{50252206-8843-47B8-B463-01FFB80E14F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0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385676" y="2711455"/>
                  <a:ext cx="247152" cy="40551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</p:grpSp>
      <p:grpSp>
        <p:nvGrpSpPr>
          <p:cNvPr id="59443" name="Group 590">
            <a:extLst>
              <a:ext uri="{FF2B5EF4-FFF2-40B4-BE49-F238E27FC236}">
                <a16:creationId xmlns:a16="http://schemas.microsoft.com/office/drawing/2014/main" id="{AFDE0110-88D1-478F-99DA-C11D0272C00F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7637463" y="4110038"/>
            <a:ext cx="258762" cy="239712"/>
            <a:chOff x="2839" y="3501"/>
            <a:chExt cx="755" cy="803"/>
          </a:xfrm>
        </p:grpSpPr>
        <p:pic>
          <p:nvPicPr>
            <p:cNvPr id="59741" name="Picture 591" descr="desktop_computer_stylized_medium">
              <a:extLst>
                <a:ext uri="{FF2B5EF4-FFF2-40B4-BE49-F238E27FC236}">
                  <a16:creationId xmlns:a16="http://schemas.microsoft.com/office/drawing/2014/main" id="{301301B7-F612-428F-8CDD-BBB8ECF76D6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9" name="Freeform 592">
              <a:extLst>
                <a:ext uri="{FF2B5EF4-FFF2-40B4-BE49-F238E27FC236}">
                  <a16:creationId xmlns:a16="http://schemas.microsoft.com/office/drawing/2014/main" id="{8466574A-FEBB-49E4-9BE1-643FA7C8A45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8" y="3575"/>
              <a:ext cx="352" cy="372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 wrap="none"/>
            <a:lstStyle/>
            <a:p>
              <a:pPr defTabSz="685800">
                <a:defRPr/>
              </a:pPr>
              <a:endParaRPr lang="en-US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59444" name="Group 1064">
            <a:extLst>
              <a:ext uri="{FF2B5EF4-FFF2-40B4-BE49-F238E27FC236}">
                <a16:creationId xmlns:a16="http://schemas.microsoft.com/office/drawing/2014/main" id="{158331FD-B552-4BFE-B6AB-94166A645C64}"/>
              </a:ext>
            </a:extLst>
          </p:cNvPr>
          <p:cNvGrpSpPr>
            <a:grpSpLocks/>
          </p:cNvGrpSpPr>
          <p:nvPr/>
        </p:nvGrpSpPr>
        <p:grpSpPr bwMode="auto">
          <a:xfrm>
            <a:off x="8551863" y="4824414"/>
            <a:ext cx="233362" cy="230187"/>
            <a:chOff x="877" y="1008"/>
            <a:chExt cx="2747" cy="2591"/>
          </a:xfrm>
        </p:grpSpPr>
        <p:pic>
          <p:nvPicPr>
            <p:cNvPr id="59718" name="Picture 1065" descr="antenna_stylized">
              <a:extLst>
                <a:ext uri="{FF2B5EF4-FFF2-40B4-BE49-F238E27FC236}">
                  <a16:creationId xmlns:a16="http://schemas.microsoft.com/office/drawing/2014/main" id="{4EB95EF0-11D3-42AD-AEE9-BAB8F339F2E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7" y="1008"/>
              <a:ext cx="2725" cy="1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9719" name="Picture 1066" descr="laptop_keyboard">
              <a:extLst>
                <a:ext uri="{FF2B5EF4-FFF2-40B4-BE49-F238E27FC236}">
                  <a16:creationId xmlns:a16="http://schemas.microsoft.com/office/drawing/2014/main" id="{B906F958-E57A-431C-B83D-FD1E49F7FA5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1009" y="2586"/>
              <a:ext cx="2245" cy="1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3" name="Freeform 1067">
              <a:extLst>
                <a:ext uri="{FF2B5EF4-FFF2-40B4-BE49-F238E27FC236}">
                  <a16:creationId xmlns:a16="http://schemas.microsoft.com/office/drawing/2014/main" id="{25B8D26D-9EC6-4164-B463-0616C30CB06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5" y="1598"/>
              <a:ext cx="1813" cy="1322"/>
            </a:xfrm>
            <a:custGeom>
              <a:avLst/>
              <a:gdLst>
                <a:gd name="T0" fmla="*/ 1 w 2982"/>
                <a:gd name="T1" fmla="*/ 0 h 2442"/>
                <a:gd name="T2" fmla="*/ 0 w 2982"/>
                <a:gd name="T3" fmla="*/ 1 h 2442"/>
                <a:gd name="T4" fmla="*/ 2 w 2982"/>
                <a:gd name="T5" fmla="*/ 1 h 2442"/>
                <a:gd name="T6" fmla="*/ 2 w 2982"/>
                <a:gd name="T7" fmla="*/ 1 h 2442"/>
                <a:gd name="T8" fmla="*/ 1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82"/>
                <a:gd name="T16" fmla="*/ 0 h 2442"/>
                <a:gd name="T17" fmla="*/ 2982 w 2982"/>
                <a:gd name="T18" fmla="*/ 2442 h 2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685800">
                <a:defRPr/>
              </a:pPr>
              <a:endParaRPr lang="en-US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pic>
          <p:nvPicPr>
            <p:cNvPr id="59721" name="Picture 1068" descr="screen">
              <a:extLst>
                <a:ext uri="{FF2B5EF4-FFF2-40B4-BE49-F238E27FC236}">
                  <a16:creationId xmlns:a16="http://schemas.microsoft.com/office/drawing/2014/main" id="{35319E73-6D0B-41FE-9645-5CB0155FF1B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2" y="1637"/>
              <a:ext cx="1642" cy="1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5" name="Freeform 1069">
              <a:extLst>
                <a:ext uri="{FF2B5EF4-FFF2-40B4-BE49-F238E27FC236}">
                  <a16:creationId xmlns:a16="http://schemas.microsoft.com/office/drawing/2014/main" id="{D61DD196-BC3B-4B0A-8997-1346DA9EA65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3" y="1562"/>
              <a:ext cx="1532" cy="250"/>
            </a:xfrm>
            <a:custGeom>
              <a:avLst/>
              <a:gdLst>
                <a:gd name="T0" fmla="*/ 1 w 2528"/>
                <a:gd name="T1" fmla="*/ 0 h 455"/>
                <a:gd name="T2" fmla="*/ 2 w 2528"/>
                <a:gd name="T3" fmla="*/ 1 h 455"/>
                <a:gd name="T4" fmla="*/ 2 w 2528"/>
                <a:gd name="T5" fmla="*/ 1 h 455"/>
                <a:gd name="T6" fmla="*/ 0 w 2528"/>
                <a:gd name="T7" fmla="*/ 1 h 455"/>
                <a:gd name="T8" fmla="*/ 1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28"/>
                <a:gd name="T16" fmla="*/ 0 h 455"/>
                <a:gd name="T17" fmla="*/ 2528 w 2528"/>
                <a:gd name="T18" fmla="*/ 455 h 4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</p:spPr>
          <p:txBody>
            <a:bodyPr/>
            <a:lstStyle/>
            <a:p>
              <a:pPr defTabSz="685800">
                <a:defRPr/>
              </a:pPr>
              <a:endParaRPr lang="en-US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86" name="Freeform 1070">
              <a:extLst>
                <a:ext uri="{FF2B5EF4-FFF2-40B4-BE49-F238E27FC236}">
                  <a16:creationId xmlns:a16="http://schemas.microsoft.com/office/drawing/2014/main" id="{27EFAA32-071F-45F8-98F9-0C896C17434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7" y="1562"/>
              <a:ext cx="430" cy="1019"/>
            </a:xfrm>
            <a:custGeom>
              <a:avLst/>
              <a:gdLst>
                <a:gd name="T0" fmla="*/ 1 w 702"/>
                <a:gd name="T1" fmla="*/ 0 h 1893"/>
                <a:gd name="T2" fmla="*/ 0 w 702"/>
                <a:gd name="T3" fmla="*/ 1 h 1893"/>
                <a:gd name="T4" fmla="*/ 1 w 702"/>
                <a:gd name="T5" fmla="*/ 1 h 1893"/>
                <a:gd name="T6" fmla="*/ 1 w 702"/>
                <a:gd name="T7" fmla="*/ 1 h 1893"/>
                <a:gd name="T8" fmla="*/ 1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2"/>
                <a:gd name="T16" fmla="*/ 0 h 1893"/>
                <a:gd name="T17" fmla="*/ 702 w 702"/>
                <a:gd name="T18" fmla="*/ 1893 h 18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</p:spPr>
          <p:txBody>
            <a:bodyPr/>
            <a:lstStyle/>
            <a:p>
              <a:pPr defTabSz="685800">
                <a:defRPr/>
              </a:pPr>
              <a:endParaRPr lang="en-US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87" name="Freeform 1071">
              <a:extLst>
                <a:ext uri="{FF2B5EF4-FFF2-40B4-BE49-F238E27FC236}">
                  <a16:creationId xmlns:a16="http://schemas.microsoft.com/office/drawing/2014/main" id="{852501F7-03C7-495A-BF1A-8B926EC86B9C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8" y="1741"/>
              <a:ext cx="467" cy="1179"/>
            </a:xfrm>
            <a:custGeom>
              <a:avLst/>
              <a:gdLst>
                <a:gd name="T0" fmla="*/ 1 w 756"/>
                <a:gd name="T1" fmla="*/ 0 h 2184"/>
                <a:gd name="T2" fmla="*/ 1 w 756"/>
                <a:gd name="T3" fmla="*/ 1 h 2184"/>
                <a:gd name="T4" fmla="*/ 0 w 756"/>
                <a:gd name="T5" fmla="*/ 1 h 2184"/>
                <a:gd name="T6" fmla="*/ 1 w 756"/>
                <a:gd name="T7" fmla="*/ 1 h 2184"/>
                <a:gd name="T8" fmla="*/ 1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6"/>
                <a:gd name="T16" fmla="*/ 0 h 2184"/>
                <a:gd name="T17" fmla="*/ 756 w 756"/>
                <a:gd name="T18" fmla="*/ 2184 h 21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defTabSz="685800">
                <a:defRPr/>
              </a:pPr>
              <a:endParaRPr lang="en-US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88" name="Freeform 1072">
              <a:extLst>
                <a:ext uri="{FF2B5EF4-FFF2-40B4-BE49-F238E27FC236}">
                  <a16:creationId xmlns:a16="http://schemas.microsoft.com/office/drawing/2014/main" id="{F659DAED-D286-4307-B248-706C79EF3AE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7" y="2527"/>
              <a:ext cx="1682" cy="411"/>
            </a:xfrm>
            <a:custGeom>
              <a:avLst/>
              <a:gdLst>
                <a:gd name="T0" fmla="*/ 1 w 2773"/>
                <a:gd name="T1" fmla="*/ 0 h 738"/>
                <a:gd name="T2" fmla="*/ 0 w 2773"/>
                <a:gd name="T3" fmla="*/ 1 h 738"/>
                <a:gd name="T4" fmla="*/ 2 w 2773"/>
                <a:gd name="T5" fmla="*/ 1 h 738"/>
                <a:gd name="T6" fmla="*/ 2 w 2773"/>
                <a:gd name="T7" fmla="*/ 1 h 738"/>
                <a:gd name="T8" fmla="*/ 1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73"/>
                <a:gd name="T16" fmla="*/ 0 h 738"/>
                <a:gd name="T17" fmla="*/ 2773 w 2773"/>
                <a:gd name="T18" fmla="*/ 738 h 7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</p:spPr>
          <p:txBody>
            <a:bodyPr/>
            <a:lstStyle/>
            <a:p>
              <a:pPr defTabSz="685800">
                <a:defRPr/>
              </a:pPr>
              <a:endParaRPr lang="en-US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89" name="Freeform 1073">
              <a:extLst>
                <a:ext uri="{FF2B5EF4-FFF2-40B4-BE49-F238E27FC236}">
                  <a16:creationId xmlns:a16="http://schemas.microsoft.com/office/drawing/2014/main" id="{56182582-1006-47F3-BFFB-C05C279322BA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4" y="1758"/>
              <a:ext cx="430" cy="1179"/>
            </a:xfrm>
            <a:custGeom>
              <a:avLst/>
              <a:gdLst>
                <a:gd name="T0" fmla="*/ 2 w 637"/>
                <a:gd name="T1" fmla="*/ 0 h 1659"/>
                <a:gd name="T2" fmla="*/ 2 w 637"/>
                <a:gd name="T3" fmla="*/ 0 h 1659"/>
                <a:gd name="T4" fmla="*/ 1 w 637"/>
                <a:gd name="T5" fmla="*/ 15 h 1659"/>
                <a:gd name="T6" fmla="*/ 0 w 637"/>
                <a:gd name="T7" fmla="*/ 15 h 1659"/>
                <a:gd name="T8" fmla="*/ 2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7"/>
                <a:gd name="T16" fmla="*/ 0 h 1659"/>
                <a:gd name="T17" fmla="*/ 637 w 637"/>
                <a:gd name="T18" fmla="*/ 1659 h 16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/>
            <a:lstStyle/>
            <a:p>
              <a:pPr defTabSz="685800">
                <a:defRPr/>
              </a:pPr>
              <a:endParaRPr lang="en-US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90" name="Freeform 1074">
              <a:extLst>
                <a:ext uri="{FF2B5EF4-FFF2-40B4-BE49-F238E27FC236}">
                  <a16:creationId xmlns:a16="http://schemas.microsoft.com/office/drawing/2014/main" id="{03F2CB20-9826-426C-9C30-C503AA00C3D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7" y="2580"/>
              <a:ext cx="1495" cy="393"/>
            </a:xfrm>
            <a:custGeom>
              <a:avLst/>
              <a:gdLst>
                <a:gd name="T0" fmla="*/ 0 w 2216"/>
                <a:gd name="T1" fmla="*/ 0 h 550"/>
                <a:gd name="T2" fmla="*/ 1 w 2216"/>
                <a:gd name="T3" fmla="*/ 1 h 550"/>
                <a:gd name="T4" fmla="*/ 9 w 2216"/>
                <a:gd name="T5" fmla="*/ 5 h 550"/>
                <a:gd name="T6" fmla="*/ 9 w 2216"/>
                <a:gd name="T7" fmla="*/ 4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16"/>
                <a:gd name="T16" fmla="*/ 0 h 550"/>
                <a:gd name="T17" fmla="*/ 2216 w 2216"/>
                <a:gd name="T18" fmla="*/ 550 h 5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</p:spPr>
          <p:txBody>
            <a:bodyPr/>
            <a:lstStyle/>
            <a:p>
              <a:pPr defTabSz="685800">
                <a:defRPr/>
              </a:pPr>
              <a:endParaRPr lang="en-US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grpSp>
          <p:nvGrpSpPr>
            <p:cNvPr id="59728" name="Group 1075">
              <a:extLst>
                <a:ext uri="{FF2B5EF4-FFF2-40B4-BE49-F238E27FC236}">
                  <a16:creationId xmlns:a16="http://schemas.microsoft.com/office/drawing/2014/main" id="{D09FD3CA-CE75-4740-AB77-BF5D017A0E8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09" y="3008"/>
              <a:ext cx="507" cy="234"/>
              <a:chOff x="1740" y="2642"/>
              <a:chExt cx="752" cy="327"/>
            </a:xfrm>
          </p:grpSpPr>
          <p:sp>
            <p:nvSpPr>
              <p:cNvPr id="298" name="Freeform 1076">
                <a:extLst>
                  <a:ext uri="{FF2B5EF4-FFF2-40B4-BE49-F238E27FC236}">
                    <a16:creationId xmlns:a16="http://schemas.microsoft.com/office/drawing/2014/main" id="{DCF437ED-85A7-4DBC-A02D-91BA6EBA3C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3" y="2644"/>
                <a:ext cx="748" cy="325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2"/>
                  <a:gd name="T16" fmla="*/ 0 h 327"/>
                  <a:gd name="T17" fmla="*/ 752 w 752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</p:spPr>
            <p:txBody>
              <a:bodyPr/>
              <a:lstStyle/>
              <a:p>
                <a:pPr defTabSz="685800">
                  <a:defRPr/>
                </a:pPr>
                <a:endParaRPr lang="en-US" sz="135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99" name="Freeform 1077">
                <a:extLst>
                  <a:ext uri="{FF2B5EF4-FFF2-40B4-BE49-F238E27FC236}">
                    <a16:creationId xmlns:a16="http://schemas.microsoft.com/office/drawing/2014/main" id="{D098EE65-961D-477A-B686-E9820FA711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81" y="2644"/>
                <a:ext cx="721" cy="325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6"/>
                  <a:gd name="T16" fmla="*/ 0 h 311"/>
                  <a:gd name="T17" fmla="*/ 726 w 726"/>
                  <a:gd name="T18" fmla="*/ 311 h 3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</p:spPr>
            <p:txBody>
              <a:bodyPr/>
              <a:lstStyle/>
              <a:p>
                <a:pPr defTabSz="685800">
                  <a:defRPr/>
                </a:pPr>
                <a:endParaRPr lang="en-US" sz="135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00" name="Freeform 1078">
                <a:extLst>
                  <a:ext uri="{FF2B5EF4-FFF2-40B4-BE49-F238E27FC236}">
                    <a16:creationId xmlns:a16="http://schemas.microsoft.com/office/drawing/2014/main" id="{685DD10F-4810-4C05-996F-7E5535610F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09" y="2769"/>
                <a:ext cx="277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0"/>
                  <a:gd name="T17" fmla="*/ 258 w 258"/>
                  <a:gd name="T18" fmla="*/ 100 h 1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/>
              <a:lstStyle/>
              <a:p>
                <a:pPr defTabSz="685800">
                  <a:defRPr/>
                </a:pPr>
                <a:endParaRPr lang="en-US" sz="135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01" name="Freeform 1079">
                <a:extLst>
                  <a:ext uri="{FF2B5EF4-FFF2-40B4-BE49-F238E27FC236}">
                    <a16:creationId xmlns:a16="http://schemas.microsoft.com/office/drawing/2014/main" id="{6804F307-2709-4B89-92A0-4E4C633D85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09" y="2819"/>
                <a:ext cx="194" cy="50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</p:spPr>
            <p:txBody>
              <a:bodyPr/>
              <a:lstStyle/>
              <a:p>
                <a:pPr defTabSz="685800">
                  <a:defRPr/>
                </a:pPr>
                <a:endParaRPr lang="en-US" sz="135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02" name="Freeform 1080">
                <a:extLst>
                  <a:ext uri="{FF2B5EF4-FFF2-40B4-BE49-F238E27FC236}">
                    <a16:creationId xmlns:a16="http://schemas.microsoft.com/office/drawing/2014/main" id="{4BE94F13-8CA1-4981-B39C-935928CCF6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0" y="2844"/>
                <a:ext cx="249" cy="100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2"/>
                  <a:gd name="T17" fmla="*/ 258 w 258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/>
              <a:lstStyle/>
              <a:p>
                <a:pPr defTabSz="685800">
                  <a:defRPr/>
                </a:pPr>
                <a:endParaRPr lang="en-US" sz="135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03" name="Freeform 1081">
                <a:extLst>
                  <a:ext uri="{FF2B5EF4-FFF2-40B4-BE49-F238E27FC236}">
                    <a16:creationId xmlns:a16="http://schemas.microsoft.com/office/drawing/2014/main" id="{958C8238-5ADC-48A7-B748-6CBF2088D3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0" y="2894"/>
                <a:ext cx="194" cy="50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</p:spPr>
            <p:txBody>
              <a:bodyPr/>
              <a:lstStyle/>
              <a:p>
                <a:pPr defTabSz="685800">
                  <a:defRPr/>
                </a:pPr>
                <a:endParaRPr lang="en-US" sz="135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  <p:sp>
          <p:nvSpPr>
            <p:cNvPr id="292" name="Freeform 1082">
              <a:extLst>
                <a:ext uri="{FF2B5EF4-FFF2-40B4-BE49-F238E27FC236}">
                  <a16:creationId xmlns:a16="http://schemas.microsoft.com/office/drawing/2014/main" id="{451D267F-0767-428A-98AF-937ED1D30EE9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8" y="3045"/>
              <a:ext cx="617" cy="518"/>
            </a:xfrm>
            <a:custGeom>
              <a:avLst/>
              <a:gdLst>
                <a:gd name="T0" fmla="*/ 1 w 990"/>
                <a:gd name="T1" fmla="*/ 2 h 792"/>
                <a:gd name="T2" fmla="*/ 1 w 990"/>
                <a:gd name="T3" fmla="*/ 0 h 792"/>
                <a:gd name="T4" fmla="*/ 1 w 990"/>
                <a:gd name="T5" fmla="*/ 1 h 792"/>
                <a:gd name="T6" fmla="*/ 0 w 990"/>
                <a:gd name="T7" fmla="*/ 2 h 792"/>
                <a:gd name="T8" fmla="*/ 1 w 990"/>
                <a:gd name="T9" fmla="*/ 2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0"/>
                <a:gd name="T16" fmla="*/ 0 h 792"/>
                <a:gd name="T17" fmla="*/ 990 w 990"/>
                <a:gd name="T18" fmla="*/ 792 h 7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</p:spPr>
          <p:txBody>
            <a:bodyPr/>
            <a:lstStyle/>
            <a:p>
              <a:pPr defTabSz="685800">
                <a:defRPr/>
              </a:pPr>
              <a:endParaRPr lang="en-US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93" name="Freeform 1083">
              <a:extLst>
                <a:ext uri="{FF2B5EF4-FFF2-40B4-BE49-F238E27FC236}">
                  <a16:creationId xmlns:a16="http://schemas.microsoft.com/office/drawing/2014/main" id="{E56E90DF-69F2-44F8-B7F4-3F5AE719A21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8" y="3081"/>
              <a:ext cx="1570" cy="465"/>
            </a:xfrm>
            <a:custGeom>
              <a:avLst/>
              <a:gdLst>
                <a:gd name="T0" fmla="*/ 1 w 2532"/>
                <a:gd name="T1" fmla="*/ 0 h 723"/>
                <a:gd name="T2" fmla="*/ 1 w 2532"/>
                <a:gd name="T3" fmla="*/ 0 h 723"/>
                <a:gd name="T4" fmla="*/ 4 w 2532"/>
                <a:gd name="T5" fmla="*/ 2 h 723"/>
                <a:gd name="T6" fmla="*/ 4 w 2532"/>
                <a:gd name="T7" fmla="*/ 2 h 723"/>
                <a:gd name="T8" fmla="*/ 0 w 2532"/>
                <a:gd name="T9" fmla="*/ 1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</p:spPr>
          <p:txBody>
            <a:bodyPr/>
            <a:lstStyle/>
            <a:p>
              <a:pPr defTabSz="685800">
                <a:defRPr/>
              </a:pPr>
              <a:endParaRPr lang="en-US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94" name="Freeform 1084">
              <a:extLst>
                <a:ext uri="{FF2B5EF4-FFF2-40B4-BE49-F238E27FC236}">
                  <a16:creationId xmlns:a16="http://schemas.microsoft.com/office/drawing/2014/main" id="{F5E2668A-42EE-4788-B651-140889D1F4A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8" y="2991"/>
              <a:ext cx="19" cy="107"/>
            </a:xfrm>
            <a:custGeom>
              <a:avLst/>
              <a:gdLst>
                <a:gd name="T0" fmla="*/ 1 w 26"/>
                <a:gd name="T1" fmla="*/ 1 h 147"/>
                <a:gd name="T2" fmla="*/ 1 w 26"/>
                <a:gd name="T3" fmla="*/ 1 h 147"/>
                <a:gd name="T4" fmla="*/ 0 w 26"/>
                <a:gd name="T5" fmla="*/ 1 h 147"/>
                <a:gd name="T6" fmla="*/ 1 w 26"/>
                <a:gd name="T7" fmla="*/ 0 h 147"/>
                <a:gd name="T8" fmla="*/ 1 w 26"/>
                <a:gd name="T9" fmla="*/ 1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47"/>
                <a:gd name="T17" fmla="*/ 26 w 26"/>
                <a:gd name="T18" fmla="*/ 147 h 1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</p:spPr>
          <p:txBody>
            <a:bodyPr/>
            <a:lstStyle/>
            <a:p>
              <a:pPr defTabSz="685800">
                <a:defRPr/>
              </a:pPr>
              <a:endParaRPr lang="en-US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95" name="Freeform 1085">
              <a:extLst>
                <a:ext uri="{FF2B5EF4-FFF2-40B4-BE49-F238E27FC236}">
                  <a16:creationId xmlns:a16="http://schemas.microsoft.com/office/drawing/2014/main" id="{EFB962B1-389A-4F2E-8488-1804BA6DDFE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8" y="2616"/>
              <a:ext cx="729" cy="393"/>
            </a:xfrm>
            <a:custGeom>
              <a:avLst/>
              <a:gdLst>
                <a:gd name="T0" fmla="*/ 1 w 1176"/>
                <a:gd name="T1" fmla="*/ 0 h 606"/>
                <a:gd name="T2" fmla="*/ 0 w 1176"/>
                <a:gd name="T3" fmla="*/ 1 h 606"/>
                <a:gd name="T4" fmla="*/ 1 w 1176"/>
                <a:gd name="T5" fmla="*/ 1 h 606"/>
                <a:gd name="T6" fmla="*/ 1 w 1176"/>
                <a:gd name="T7" fmla="*/ 1 h 606"/>
                <a:gd name="T8" fmla="*/ 1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6"/>
                <a:gd name="T16" fmla="*/ 0 h 606"/>
                <a:gd name="T17" fmla="*/ 1176 w 1176"/>
                <a:gd name="T18" fmla="*/ 606 h 6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</p:spPr>
          <p:txBody>
            <a:bodyPr/>
            <a:lstStyle/>
            <a:p>
              <a:pPr defTabSz="685800">
                <a:defRPr/>
              </a:pPr>
              <a:endParaRPr lang="en-US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96" name="Freeform 1086">
              <a:extLst>
                <a:ext uri="{FF2B5EF4-FFF2-40B4-BE49-F238E27FC236}">
                  <a16:creationId xmlns:a16="http://schemas.microsoft.com/office/drawing/2014/main" id="{DCF08B87-9FF6-44B1-B935-87EAFCD05E3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4" y="3009"/>
              <a:ext cx="1495" cy="465"/>
            </a:xfrm>
            <a:custGeom>
              <a:avLst/>
              <a:gdLst>
                <a:gd name="T0" fmla="*/ 1 w 2532"/>
                <a:gd name="T1" fmla="*/ 0 h 723"/>
                <a:gd name="T2" fmla="*/ 1 w 2532"/>
                <a:gd name="T3" fmla="*/ 0 h 723"/>
                <a:gd name="T4" fmla="*/ 1 w 2532"/>
                <a:gd name="T5" fmla="*/ 1 h 723"/>
                <a:gd name="T6" fmla="*/ 1 w 2532"/>
                <a:gd name="T7" fmla="*/ 1 h 723"/>
                <a:gd name="T8" fmla="*/ 0 w 2532"/>
                <a:gd name="T9" fmla="*/ 1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</p:spPr>
          <p:txBody>
            <a:bodyPr/>
            <a:lstStyle/>
            <a:p>
              <a:pPr defTabSz="685800">
                <a:defRPr/>
              </a:pPr>
              <a:endParaRPr lang="en-US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97" name="Freeform 1087">
              <a:extLst>
                <a:ext uri="{FF2B5EF4-FFF2-40B4-BE49-F238E27FC236}">
                  <a16:creationId xmlns:a16="http://schemas.microsoft.com/office/drawing/2014/main" id="{E3EC1CAE-339E-4DF1-B047-65BFE362A034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2540" y="2991"/>
              <a:ext cx="617" cy="465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2 h 723"/>
                <a:gd name="T6" fmla="*/ 0 w 2532"/>
                <a:gd name="T7" fmla="*/ 2 h 723"/>
                <a:gd name="T8" fmla="*/ 0 w 2532"/>
                <a:gd name="T9" fmla="*/ 1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</p:spPr>
          <p:txBody>
            <a:bodyPr/>
            <a:lstStyle/>
            <a:p>
              <a:pPr defTabSz="685800">
                <a:defRPr/>
              </a:pPr>
              <a:endParaRPr lang="en-US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59445" name="Group 590">
            <a:extLst>
              <a:ext uri="{FF2B5EF4-FFF2-40B4-BE49-F238E27FC236}">
                <a16:creationId xmlns:a16="http://schemas.microsoft.com/office/drawing/2014/main" id="{633B8054-A843-46A2-A423-B262E297E75F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7766050" y="4562475"/>
            <a:ext cx="260350" cy="241300"/>
            <a:chOff x="2839" y="3501"/>
            <a:chExt cx="755" cy="803"/>
          </a:xfrm>
        </p:grpSpPr>
        <p:pic>
          <p:nvPicPr>
            <p:cNvPr id="59716" name="Picture 591" descr="desktop_computer_stylized_medium">
              <a:extLst>
                <a:ext uri="{FF2B5EF4-FFF2-40B4-BE49-F238E27FC236}">
                  <a16:creationId xmlns:a16="http://schemas.microsoft.com/office/drawing/2014/main" id="{CA893EBF-4FE0-4D1F-A018-8429020CE3A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6" name="Freeform 592">
              <a:extLst>
                <a:ext uri="{FF2B5EF4-FFF2-40B4-BE49-F238E27FC236}">
                  <a16:creationId xmlns:a16="http://schemas.microsoft.com/office/drawing/2014/main" id="{99228CA8-9EF3-411F-9262-58636E0DD05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7" y="3580"/>
              <a:ext cx="354" cy="365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 wrap="none"/>
            <a:lstStyle/>
            <a:p>
              <a:pPr defTabSz="685800">
                <a:defRPr/>
              </a:pPr>
              <a:endParaRPr lang="en-US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59446" name="Group 590">
            <a:extLst>
              <a:ext uri="{FF2B5EF4-FFF2-40B4-BE49-F238E27FC236}">
                <a16:creationId xmlns:a16="http://schemas.microsoft.com/office/drawing/2014/main" id="{AF47EEB4-62BB-49FA-AFC9-F37268930944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8066088" y="4578350"/>
            <a:ext cx="258762" cy="241300"/>
            <a:chOff x="2839" y="3501"/>
            <a:chExt cx="755" cy="803"/>
          </a:xfrm>
        </p:grpSpPr>
        <p:pic>
          <p:nvPicPr>
            <p:cNvPr id="59714" name="Picture 591" descr="desktop_computer_stylized_medium">
              <a:extLst>
                <a:ext uri="{FF2B5EF4-FFF2-40B4-BE49-F238E27FC236}">
                  <a16:creationId xmlns:a16="http://schemas.microsoft.com/office/drawing/2014/main" id="{339548C4-FE00-44F3-8536-8C8DD37271F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9" name="Freeform 592">
              <a:extLst>
                <a:ext uri="{FF2B5EF4-FFF2-40B4-BE49-F238E27FC236}">
                  <a16:creationId xmlns:a16="http://schemas.microsoft.com/office/drawing/2014/main" id="{E961C4BE-9557-4955-A360-1E6332E67B7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8" y="3580"/>
              <a:ext cx="352" cy="365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 wrap="none"/>
            <a:lstStyle/>
            <a:p>
              <a:pPr defTabSz="685800">
                <a:defRPr/>
              </a:pPr>
              <a:endParaRPr lang="en-US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59447" name="Group 1064">
            <a:extLst>
              <a:ext uri="{FF2B5EF4-FFF2-40B4-BE49-F238E27FC236}">
                <a16:creationId xmlns:a16="http://schemas.microsoft.com/office/drawing/2014/main" id="{DD12FC54-9FA7-476F-B842-3351B5698C91}"/>
              </a:ext>
            </a:extLst>
          </p:cNvPr>
          <p:cNvGrpSpPr>
            <a:grpSpLocks/>
          </p:cNvGrpSpPr>
          <p:nvPr/>
        </p:nvGrpSpPr>
        <p:grpSpPr bwMode="auto">
          <a:xfrm>
            <a:off x="8802688" y="4779963"/>
            <a:ext cx="239712" cy="190500"/>
            <a:chOff x="877" y="1008"/>
            <a:chExt cx="2747" cy="2591"/>
          </a:xfrm>
        </p:grpSpPr>
        <p:pic>
          <p:nvPicPr>
            <p:cNvPr id="59691" name="Picture 1065" descr="antenna_stylized">
              <a:extLst>
                <a:ext uri="{FF2B5EF4-FFF2-40B4-BE49-F238E27FC236}">
                  <a16:creationId xmlns:a16="http://schemas.microsoft.com/office/drawing/2014/main" id="{7AB930C4-48D9-4D58-AE93-40EA90D2164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7" y="1008"/>
              <a:ext cx="2725" cy="1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9692" name="Picture 1066" descr="laptop_keyboard">
              <a:extLst>
                <a:ext uri="{FF2B5EF4-FFF2-40B4-BE49-F238E27FC236}">
                  <a16:creationId xmlns:a16="http://schemas.microsoft.com/office/drawing/2014/main" id="{30E39DB4-27D6-4430-AA7F-4BBFEB96B27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1009" y="2586"/>
              <a:ext cx="2245" cy="1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3" name="Freeform 1067">
              <a:extLst>
                <a:ext uri="{FF2B5EF4-FFF2-40B4-BE49-F238E27FC236}">
                  <a16:creationId xmlns:a16="http://schemas.microsoft.com/office/drawing/2014/main" id="{D7401A99-1485-47C6-8BAA-EA9ECD0140F6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0" y="1613"/>
              <a:ext cx="1801" cy="1317"/>
            </a:xfrm>
            <a:custGeom>
              <a:avLst/>
              <a:gdLst>
                <a:gd name="T0" fmla="*/ 1 w 2982"/>
                <a:gd name="T1" fmla="*/ 0 h 2442"/>
                <a:gd name="T2" fmla="*/ 0 w 2982"/>
                <a:gd name="T3" fmla="*/ 1 h 2442"/>
                <a:gd name="T4" fmla="*/ 2 w 2982"/>
                <a:gd name="T5" fmla="*/ 1 h 2442"/>
                <a:gd name="T6" fmla="*/ 2 w 2982"/>
                <a:gd name="T7" fmla="*/ 1 h 2442"/>
                <a:gd name="T8" fmla="*/ 1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82"/>
                <a:gd name="T16" fmla="*/ 0 h 2442"/>
                <a:gd name="T17" fmla="*/ 2982 w 2982"/>
                <a:gd name="T18" fmla="*/ 2442 h 2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685800">
                <a:defRPr/>
              </a:pPr>
              <a:endParaRPr lang="en-US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pic>
          <p:nvPicPr>
            <p:cNvPr id="59694" name="Picture 1068" descr="screen">
              <a:extLst>
                <a:ext uri="{FF2B5EF4-FFF2-40B4-BE49-F238E27FC236}">
                  <a16:creationId xmlns:a16="http://schemas.microsoft.com/office/drawing/2014/main" id="{E0266A4E-FC88-4D07-8687-84E70DF5471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2" y="1637"/>
              <a:ext cx="1642" cy="1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5" name="Freeform 1069">
              <a:extLst>
                <a:ext uri="{FF2B5EF4-FFF2-40B4-BE49-F238E27FC236}">
                  <a16:creationId xmlns:a16="http://schemas.microsoft.com/office/drawing/2014/main" id="{A849BA71-E82F-43DF-BBC7-3E1937E14991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8" y="1569"/>
              <a:ext cx="1528" cy="238"/>
            </a:xfrm>
            <a:custGeom>
              <a:avLst/>
              <a:gdLst>
                <a:gd name="T0" fmla="*/ 1 w 2528"/>
                <a:gd name="T1" fmla="*/ 0 h 455"/>
                <a:gd name="T2" fmla="*/ 2 w 2528"/>
                <a:gd name="T3" fmla="*/ 1 h 455"/>
                <a:gd name="T4" fmla="*/ 2 w 2528"/>
                <a:gd name="T5" fmla="*/ 1 h 455"/>
                <a:gd name="T6" fmla="*/ 0 w 2528"/>
                <a:gd name="T7" fmla="*/ 1 h 455"/>
                <a:gd name="T8" fmla="*/ 1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28"/>
                <a:gd name="T16" fmla="*/ 0 h 455"/>
                <a:gd name="T17" fmla="*/ 2528 w 2528"/>
                <a:gd name="T18" fmla="*/ 455 h 4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</p:spPr>
          <p:txBody>
            <a:bodyPr/>
            <a:lstStyle/>
            <a:p>
              <a:pPr defTabSz="685800">
                <a:defRPr/>
              </a:pPr>
              <a:endParaRPr lang="en-US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16" name="Freeform 1070">
              <a:extLst>
                <a:ext uri="{FF2B5EF4-FFF2-40B4-BE49-F238E27FC236}">
                  <a16:creationId xmlns:a16="http://schemas.microsoft.com/office/drawing/2014/main" id="{7D21CB42-B117-4469-9AE7-7E16010E168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2" y="1569"/>
              <a:ext cx="437" cy="1015"/>
            </a:xfrm>
            <a:custGeom>
              <a:avLst/>
              <a:gdLst>
                <a:gd name="T0" fmla="*/ 1 w 702"/>
                <a:gd name="T1" fmla="*/ 0 h 1893"/>
                <a:gd name="T2" fmla="*/ 0 w 702"/>
                <a:gd name="T3" fmla="*/ 1 h 1893"/>
                <a:gd name="T4" fmla="*/ 1 w 702"/>
                <a:gd name="T5" fmla="*/ 1 h 1893"/>
                <a:gd name="T6" fmla="*/ 1 w 702"/>
                <a:gd name="T7" fmla="*/ 1 h 1893"/>
                <a:gd name="T8" fmla="*/ 1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2"/>
                <a:gd name="T16" fmla="*/ 0 h 1893"/>
                <a:gd name="T17" fmla="*/ 702 w 702"/>
                <a:gd name="T18" fmla="*/ 1893 h 18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</p:spPr>
          <p:txBody>
            <a:bodyPr/>
            <a:lstStyle/>
            <a:p>
              <a:pPr defTabSz="685800">
                <a:defRPr/>
              </a:pPr>
              <a:endParaRPr lang="en-US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17" name="Freeform 1071">
              <a:extLst>
                <a:ext uri="{FF2B5EF4-FFF2-40B4-BE49-F238E27FC236}">
                  <a16:creationId xmlns:a16="http://schemas.microsoft.com/office/drawing/2014/main" id="{9D225324-B406-413C-B371-426501F82DF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1" y="1742"/>
              <a:ext cx="455" cy="1188"/>
            </a:xfrm>
            <a:custGeom>
              <a:avLst/>
              <a:gdLst>
                <a:gd name="T0" fmla="*/ 1 w 756"/>
                <a:gd name="T1" fmla="*/ 0 h 2184"/>
                <a:gd name="T2" fmla="*/ 1 w 756"/>
                <a:gd name="T3" fmla="*/ 1 h 2184"/>
                <a:gd name="T4" fmla="*/ 0 w 756"/>
                <a:gd name="T5" fmla="*/ 1 h 2184"/>
                <a:gd name="T6" fmla="*/ 1 w 756"/>
                <a:gd name="T7" fmla="*/ 1 h 2184"/>
                <a:gd name="T8" fmla="*/ 1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6"/>
                <a:gd name="T16" fmla="*/ 0 h 2184"/>
                <a:gd name="T17" fmla="*/ 756 w 756"/>
                <a:gd name="T18" fmla="*/ 2184 h 21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defTabSz="685800">
                <a:defRPr/>
              </a:pPr>
              <a:endParaRPr lang="en-US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18" name="Freeform 1072">
              <a:extLst>
                <a:ext uri="{FF2B5EF4-FFF2-40B4-BE49-F238E27FC236}">
                  <a16:creationId xmlns:a16="http://schemas.microsoft.com/office/drawing/2014/main" id="{81CA028B-01A0-4EBE-880F-3515DD9932BB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2" y="2541"/>
              <a:ext cx="1674" cy="389"/>
            </a:xfrm>
            <a:custGeom>
              <a:avLst/>
              <a:gdLst>
                <a:gd name="T0" fmla="*/ 1 w 2773"/>
                <a:gd name="T1" fmla="*/ 0 h 738"/>
                <a:gd name="T2" fmla="*/ 0 w 2773"/>
                <a:gd name="T3" fmla="*/ 1 h 738"/>
                <a:gd name="T4" fmla="*/ 2 w 2773"/>
                <a:gd name="T5" fmla="*/ 1 h 738"/>
                <a:gd name="T6" fmla="*/ 2 w 2773"/>
                <a:gd name="T7" fmla="*/ 1 h 738"/>
                <a:gd name="T8" fmla="*/ 1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73"/>
                <a:gd name="T16" fmla="*/ 0 h 738"/>
                <a:gd name="T17" fmla="*/ 2773 w 2773"/>
                <a:gd name="T18" fmla="*/ 738 h 7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</p:spPr>
          <p:txBody>
            <a:bodyPr/>
            <a:lstStyle/>
            <a:p>
              <a:pPr defTabSz="685800">
                <a:defRPr/>
              </a:pPr>
              <a:endParaRPr lang="en-US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19" name="Freeform 1073">
              <a:extLst>
                <a:ext uri="{FF2B5EF4-FFF2-40B4-BE49-F238E27FC236}">
                  <a16:creationId xmlns:a16="http://schemas.microsoft.com/office/drawing/2014/main" id="{4F5C5210-66D0-428F-B599-995F6F8A041B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7" y="1764"/>
              <a:ext cx="437" cy="1188"/>
            </a:xfrm>
            <a:custGeom>
              <a:avLst/>
              <a:gdLst>
                <a:gd name="T0" fmla="*/ 2 w 637"/>
                <a:gd name="T1" fmla="*/ 0 h 1659"/>
                <a:gd name="T2" fmla="*/ 2 w 637"/>
                <a:gd name="T3" fmla="*/ 0 h 1659"/>
                <a:gd name="T4" fmla="*/ 1 w 637"/>
                <a:gd name="T5" fmla="*/ 15 h 1659"/>
                <a:gd name="T6" fmla="*/ 0 w 637"/>
                <a:gd name="T7" fmla="*/ 15 h 1659"/>
                <a:gd name="T8" fmla="*/ 2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7"/>
                <a:gd name="T16" fmla="*/ 0 h 1659"/>
                <a:gd name="T17" fmla="*/ 637 w 637"/>
                <a:gd name="T18" fmla="*/ 1659 h 16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/>
            <a:lstStyle/>
            <a:p>
              <a:pPr defTabSz="685800">
                <a:defRPr/>
              </a:pPr>
              <a:endParaRPr lang="en-US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20" name="Freeform 1074">
              <a:extLst>
                <a:ext uri="{FF2B5EF4-FFF2-40B4-BE49-F238E27FC236}">
                  <a16:creationId xmlns:a16="http://schemas.microsoft.com/office/drawing/2014/main" id="{C9A8DC2C-0755-463A-856E-392F815ABE0C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2" y="2584"/>
              <a:ext cx="1492" cy="389"/>
            </a:xfrm>
            <a:custGeom>
              <a:avLst/>
              <a:gdLst>
                <a:gd name="T0" fmla="*/ 0 w 2216"/>
                <a:gd name="T1" fmla="*/ 0 h 550"/>
                <a:gd name="T2" fmla="*/ 1 w 2216"/>
                <a:gd name="T3" fmla="*/ 1 h 550"/>
                <a:gd name="T4" fmla="*/ 9 w 2216"/>
                <a:gd name="T5" fmla="*/ 5 h 550"/>
                <a:gd name="T6" fmla="*/ 9 w 2216"/>
                <a:gd name="T7" fmla="*/ 4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16"/>
                <a:gd name="T16" fmla="*/ 0 h 550"/>
                <a:gd name="T17" fmla="*/ 2216 w 2216"/>
                <a:gd name="T18" fmla="*/ 550 h 5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</p:spPr>
          <p:txBody>
            <a:bodyPr/>
            <a:lstStyle/>
            <a:p>
              <a:pPr defTabSz="685800">
                <a:defRPr/>
              </a:pPr>
              <a:endParaRPr lang="en-US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grpSp>
          <p:nvGrpSpPr>
            <p:cNvPr id="59701" name="Group 1075">
              <a:extLst>
                <a:ext uri="{FF2B5EF4-FFF2-40B4-BE49-F238E27FC236}">
                  <a16:creationId xmlns:a16="http://schemas.microsoft.com/office/drawing/2014/main" id="{0936272E-E53F-4145-A22A-FA9DCAB9382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09" y="3008"/>
              <a:ext cx="507" cy="234"/>
              <a:chOff x="1740" y="2642"/>
              <a:chExt cx="752" cy="327"/>
            </a:xfrm>
          </p:grpSpPr>
          <p:sp>
            <p:nvSpPr>
              <p:cNvPr id="328" name="Freeform 1076">
                <a:extLst>
                  <a:ext uri="{FF2B5EF4-FFF2-40B4-BE49-F238E27FC236}">
                    <a16:creationId xmlns:a16="http://schemas.microsoft.com/office/drawing/2014/main" id="{ACF74245-6CCF-4239-B22D-946AFE6F3A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47" y="2653"/>
                <a:ext cx="756" cy="302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2"/>
                  <a:gd name="T16" fmla="*/ 0 h 327"/>
                  <a:gd name="T17" fmla="*/ 752 w 752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</p:spPr>
            <p:txBody>
              <a:bodyPr/>
              <a:lstStyle/>
              <a:p>
                <a:pPr defTabSz="685800">
                  <a:defRPr/>
                </a:pPr>
                <a:endParaRPr lang="en-US" sz="135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29" name="Freeform 1077">
                <a:extLst>
                  <a:ext uri="{FF2B5EF4-FFF2-40B4-BE49-F238E27FC236}">
                    <a16:creationId xmlns:a16="http://schemas.microsoft.com/office/drawing/2014/main" id="{CF316774-7E49-4AF9-B19A-63FC2FC969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74" y="2653"/>
                <a:ext cx="729" cy="302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6"/>
                  <a:gd name="T16" fmla="*/ 0 h 311"/>
                  <a:gd name="T17" fmla="*/ 726 w 726"/>
                  <a:gd name="T18" fmla="*/ 311 h 3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</p:spPr>
            <p:txBody>
              <a:bodyPr/>
              <a:lstStyle/>
              <a:p>
                <a:pPr defTabSz="685800">
                  <a:defRPr/>
                </a:pPr>
                <a:endParaRPr lang="en-US" sz="135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30" name="Freeform 1078">
                <a:extLst>
                  <a:ext uri="{FF2B5EF4-FFF2-40B4-BE49-F238E27FC236}">
                    <a16:creationId xmlns:a16="http://schemas.microsoft.com/office/drawing/2014/main" id="{67FA3883-4965-4FDC-AA03-2643F9C8EC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28" y="2774"/>
                <a:ext cx="243" cy="91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0"/>
                  <a:gd name="T17" fmla="*/ 258 w 258"/>
                  <a:gd name="T18" fmla="*/ 100 h 1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/>
              <a:lstStyle/>
              <a:p>
                <a:pPr defTabSz="685800">
                  <a:defRPr/>
                </a:pPr>
                <a:endParaRPr lang="en-US" sz="135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31" name="Freeform 1079">
                <a:extLst>
                  <a:ext uri="{FF2B5EF4-FFF2-40B4-BE49-F238E27FC236}">
                    <a16:creationId xmlns:a16="http://schemas.microsoft.com/office/drawing/2014/main" id="{06D85900-5208-4B38-84FD-A824C61D94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01" y="2804"/>
                <a:ext cx="189" cy="60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</p:spPr>
            <p:txBody>
              <a:bodyPr/>
              <a:lstStyle/>
              <a:p>
                <a:pPr defTabSz="685800">
                  <a:defRPr/>
                </a:pPr>
                <a:endParaRPr lang="en-US" sz="135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32" name="Freeform 1080">
                <a:extLst>
                  <a:ext uri="{FF2B5EF4-FFF2-40B4-BE49-F238E27FC236}">
                    <a16:creationId xmlns:a16="http://schemas.microsoft.com/office/drawing/2014/main" id="{11A4DF4F-1F39-40A0-86EE-E819937120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7" y="2834"/>
                <a:ext cx="270" cy="91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2"/>
                  <a:gd name="T17" fmla="*/ 258 w 258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/>
              <a:lstStyle/>
              <a:p>
                <a:pPr defTabSz="685800">
                  <a:defRPr/>
                </a:pPr>
                <a:endParaRPr lang="en-US" sz="135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33" name="Freeform 1081">
                <a:extLst>
                  <a:ext uri="{FF2B5EF4-FFF2-40B4-BE49-F238E27FC236}">
                    <a16:creationId xmlns:a16="http://schemas.microsoft.com/office/drawing/2014/main" id="{8BC45B90-331A-44DA-9945-B5A3DC104A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7" y="2864"/>
                <a:ext cx="189" cy="60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</p:spPr>
            <p:txBody>
              <a:bodyPr/>
              <a:lstStyle/>
              <a:p>
                <a:pPr defTabSz="685800">
                  <a:defRPr/>
                </a:pPr>
                <a:endParaRPr lang="en-US" sz="135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  <p:sp>
          <p:nvSpPr>
            <p:cNvPr id="322" name="Freeform 1082">
              <a:extLst>
                <a:ext uri="{FF2B5EF4-FFF2-40B4-BE49-F238E27FC236}">
                  <a16:creationId xmlns:a16="http://schemas.microsoft.com/office/drawing/2014/main" id="{CDFD30B0-C257-4F62-B2A7-4BEC5D3C2F91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9" y="3038"/>
              <a:ext cx="619" cy="518"/>
            </a:xfrm>
            <a:custGeom>
              <a:avLst/>
              <a:gdLst>
                <a:gd name="T0" fmla="*/ 1 w 990"/>
                <a:gd name="T1" fmla="*/ 2 h 792"/>
                <a:gd name="T2" fmla="*/ 1 w 990"/>
                <a:gd name="T3" fmla="*/ 0 h 792"/>
                <a:gd name="T4" fmla="*/ 1 w 990"/>
                <a:gd name="T5" fmla="*/ 1 h 792"/>
                <a:gd name="T6" fmla="*/ 0 w 990"/>
                <a:gd name="T7" fmla="*/ 2 h 792"/>
                <a:gd name="T8" fmla="*/ 1 w 990"/>
                <a:gd name="T9" fmla="*/ 2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0"/>
                <a:gd name="T16" fmla="*/ 0 h 792"/>
                <a:gd name="T17" fmla="*/ 990 w 990"/>
                <a:gd name="T18" fmla="*/ 792 h 7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</p:spPr>
          <p:txBody>
            <a:bodyPr/>
            <a:lstStyle/>
            <a:p>
              <a:pPr defTabSz="685800">
                <a:defRPr/>
              </a:pPr>
              <a:endParaRPr lang="en-US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23" name="Freeform 1083">
              <a:extLst>
                <a:ext uri="{FF2B5EF4-FFF2-40B4-BE49-F238E27FC236}">
                  <a16:creationId xmlns:a16="http://schemas.microsoft.com/office/drawing/2014/main" id="{A6FD6968-2529-415C-B839-502AC000F71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4" y="3081"/>
              <a:ext cx="1583" cy="475"/>
            </a:xfrm>
            <a:custGeom>
              <a:avLst/>
              <a:gdLst>
                <a:gd name="T0" fmla="*/ 1 w 2532"/>
                <a:gd name="T1" fmla="*/ 0 h 723"/>
                <a:gd name="T2" fmla="*/ 1 w 2532"/>
                <a:gd name="T3" fmla="*/ 0 h 723"/>
                <a:gd name="T4" fmla="*/ 4 w 2532"/>
                <a:gd name="T5" fmla="*/ 2 h 723"/>
                <a:gd name="T6" fmla="*/ 4 w 2532"/>
                <a:gd name="T7" fmla="*/ 2 h 723"/>
                <a:gd name="T8" fmla="*/ 0 w 2532"/>
                <a:gd name="T9" fmla="*/ 1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</p:spPr>
          <p:txBody>
            <a:bodyPr/>
            <a:lstStyle/>
            <a:p>
              <a:pPr defTabSz="685800">
                <a:defRPr/>
              </a:pPr>
              <a:endParaRPr lang="en-US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24" name="Freeform 1084">
              <a:extLst>
                <a:ext uri="{FF2B5EF4-FFF2-40B4-BE49-F238E27FC236}">
                  <a16:creationId xmlns:a16="http://schemas.microsoft.com/office/drawing/2014/main" id="{2AF1C589-61D2-4467-8872-9C8B1F6D11D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4" y="2994"/>
              <a:ext cx="18" cy="108"/>
            </a:xfrm>
            <a:custGeom>
              <a:avLst/>
              <a:gdLst>
                <a:gd name="T0" fmla="*/ 1 w 26"/>
                <a:gd name="T1" fmla="*/ 1 h 147"/>
                <a:gd name="T2" fmla="*/ 1 w 26"/>
                <a:gd name="T3" fmla="*/ 1 h 147"/>
                <a:gd name="T4" fmla="*/ 0 w 26"/>
                <a:gd name="T5" fmla="*/ 1 h 147"/>
                <a:gd name="T6" fmla="*/ 1 w 26"/>
                <a:gd name="T7" fmla="*/ 0 h 147"/>
                <a:gd name="T8" fmla="*/ 1 w 26"/>
                <a:gd name="T9" fmla="*/ 1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47"/>
                <a:gd name="T17" fmla="*/ 26 w 26"/>
                <a:gd name="T18" fmla="*/ 147 h 1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</p:spPr>
          <p:txBody>
            <a:bodyPr/>
            <a:lstStyle/>
            <a:p>
              <a:pPr defTabSz="685800">
                <a:defRPr/>
              </a:pPr>
              <a:endParaRPr lang="en-US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25" name="Freeform 1085">
              <a:extLst>
                <a:ext uri="{FF2B5EF4-FFF2-40B4-BE49-F238E27FC236}">
                  <a16:creationId xmlns:a16="http://schemas.microsoft.com/office/drawing/2014/main" id="{68AA825F-9280-433D-A3EB-2CB369F0F30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4" y="2606"/>
              <a:ext cx="746" cy="389"/>
            </a:xfrm>
            <a:custGeom>
              <a:avLst/>
              <a:gdLst>
                <a:gd name="T0" fmla="*/ 1 w 1176"/>
                <a:gd name="T1" fmla="*/ 0 h 606"/>
                <a:gd name="T2" fmla="*/ 0 w 1176"/>
                <a:gd name="T3" fmla="*/ 1 h 606"/>
                <a:gd name="T4" fmla="*/ 1 w 1176"/>
                <a:gd name="T5" fmla="*/ 1 h 606"/>
                <a:gd name="T6" fmla="*/ 1 w 1176"/>
                <a:gd name="T7" fmla="*/ 1 h 606"/>
                <a:gd name="T8" fmla="*/ 1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6"/>
                <a:gd name="T16" fmla="*/ 0 h 606"/>
                <a:gd name="T17" fmla="*/ 1176 w 1176"/>
                <a:gd name="T18" fmla="*/ 606 h 6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</p:spPr>
          <p:txBody>
            <a:bodyPr/>
            <a:lstStyle/>
            <a:p>
              <a:pPr defTabSz="685800">
                <a:defRPr/>
              </a:pPr>
              <a:endParaRPr lang="en-US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26" name="Freeform 1086">
              <a:extLst>
                <a:ext uri="{FF2B5EF4-FFF2-40B4-BE49-F238E27FC236}">
                  <a16:creationId xmlns:a16="http://schemas.microsoft.com/office/drawing/2014/main" id="{4378AA24-11C0-4BF0-95CD-9D0ACB01931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9" y="3016"/>
              <a:ext cx="1492" cy="453"/>
            </a:xfrm>
            <a:custGeom>
              <a:avLst/>
              <a:gdLst>
                <a:gd name="T0" fmla="*/ 1 w 2532"/>
                <a:gd name="T1" fmla="*/ 0 h 723"/>
                <a:gd name="T2" fmla="*/ 1 w 2532"/>
                <a:gd name="T3" fmla="*/ 0 h 723"/>
                <a:gd name="T4" fmla="*/ 1 w 2532"/>
                <a:gd name="T5" fmla="*/ 1 h 723"/>
                <a:gd name="T6" fmla="*/ 1 w 2532"/>
                <a:gd name="T7" fmla="*/ 1 h 723"/>
                <a:gd name="T8" fmla="*/ 0 w 2532"/>
                <a:gd name="T9" fmla="*/ 1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</p:spPr>
          <p:txBody>
            <a:bodyPr/>
            <a:lstStyle/>
            <a:p>
              <a:pPr defTabSz="685800">
                <a:defRPr/>
              </a:pPr>
              <a:endParaRPr lang="en-US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27" name="Freeform 1087">
              <a:extLst>
                <a:ext uri="{FF2B5EF4-FFF2-40B4-BE49-F238E27FC236}">
                  <a16:creationId xmlns:a16="http://schemas.microsoft.com/office/drawing/2014/main" id="{A57B6048-0442-4427-93B0-6FCB6A7C51C6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2551" y="2994"/>
              <a:ext cx="600" cy="453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2 h 723"/>
                <a:gd name="T6" fmla="*/ 0 w 2532"/>
                <a:gd name="T7" fmla="*/ 2 h 723"/>
                <a:gd name="T8" fmla="*/ 0 w 2532"/>
                <a:gd name="T9" fmla="*/ 1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</p:spPr>
          <p:txBody>
            <a:bodyPr/>
            <a:lstStyle/>
            <a:p>
              <a:pPr defTabSz="685800">
                <a:defRPr/>
              </a:pPr>
              <a:endParaRPr lang="en-US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sp>
        <p:nvSpPr>
          <p:cNvPr id="334" name="Freeform 984">
            <a:extLst>
              <a:ext uri="{FF2B5EF4-FFF2-40B4-BE49-F238E27FC236}">
                <a16:creationId xmlns:a16="http://schemas.microsoft.com/office/drawing/2014/main" id="{90410039-9B99-48DC-AE90-A1A88ECC72BE}"/>
              </a:ext>
            </a:extLst>
          </p:cNvPr>
          <p:cNvSpPr>
            <a:spLocks/>
          </p:cNvSpPr>
          <p:nvPr/>
        </p:nvSpPr>
        <p:spPr bwMode="auto">
          <a:xfrm>
            <a:off x="9266238" y="4662489"/>
            <a:ext cx="25400" cy="249237"/>
          </a:xfrm>
          <a:custGeom>
            <a:avLst/>
            <a:gdLst>
              <a:gd name="T0" fmla="*/ 3 w 354"/>
              <a:gd name="T1" fmla="*/ 0 h 2742"/>
              <a:gd name="T2" fmla="*/ 15 w 354"/>
              <a:gd name="T3" fmla="*/ 27 h 2742"/>
              <a:gd name="T4" fmla="*/ 15 w 354"/>
              <a:gd name="T5" fmla="*/ 205 h 2742"/>
              <a:gd name="T6" fmla="*/ 0 w 354"/>
              <a:gd name="T7" fmla="*/ 215 h 2742"/>
              <a:gd name="T8" fmla="*/ 3 w 354"/>
              <a:gd name="T9" fmla="*/ 0 h 274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54"/>
              <a:gd name="T16" fmla="*/ 0 h 2742"/>
              <a:gd name="T17" fmla="*/ 354 w 354"/>
              <a:gd name="T18" fmla="*/ 2742 h 274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54" h="2742">
                <a:moveTo>
                  <a:pt x="63" y="0"/>
                </a:moveTo>
                <a:lnTo>
                  <a:pt x="354" y="339"/>
                </a:lnTo>
                <a:lnTo>
                  <a:pt x="346" y="2624"/>
                </a:lnTo>
                <a:lnTo>
                  <a:pt x="0" y="2742"/>
                </a:lnTo>
                <a:lnTo>
                  <a:pt x="63" y="0"/>
                </a:lnTo>
                <a:close/>
              </a:path>
            </a:pathLst>
          </a:custGeom>
          <a:gradFill rotWithShape="1">
            <a:gsLst>
              <a:gs pos="0">
                <a:srgbClr val="DDDDDD"/>
              </a:gs>
              <a:gs pos="100000">
                <a:srgbClr val="333333"/>
              </a:gs>
            </a:gsLst>
            <a:lin ang="0" scaled="1"/>
          </a:gradFill>
          <a:ln>
            <a:noFill/>
          </a:ln>
        </p:spPr>
        <p:txBody>
          <a:bodyPr/>
          <a:lstStyle/>
          <a:p>
            <a:pPr defTabSz="685800">
              <a:defRPr/>
            </a:pPr>
            <a:endParaRPr lang="en-US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35" name="Freeform 986">
            <a:extLst>
              <a:ext uri="{FF2B5EF4-FFF2-40B4-BE49-F238E27FC236}">
                <a16:creationId xmlns:a16="http://schemas.microsoft.com/office/drawing/2014/main" id="{C239ED9E-F4C0-451C-AED6-6D7DF66F3067}"/>
              </a:ext>
            </a:extLst>
          </p:cNvPr>
          <p:cNvSpPr>
            <a:spLocks/>
          </p:cNvSpPr>
          <p:nvPr/>
        </p:nvSpPr>
        <p:spPr bwMode="auto">
          <a:xfrm>
            <a:off x="9271001" y="4676776"/>
            <a:ext cx="15875" cy="231775"/>
          </a:xfrm>
          <a:custGeom>
            <a:avLst/>
            <a:gdLst>
              <a:gd name="T0" fmla="*/ 2 w 211"/>
              <a:gd name="T1" fmla="*/ 0 h 2537"/>
              <a:gd name="T2" fmla="*/ 9 w 211"/>
              <a:gd name="T3" fmla="*/ 18 h 2537"/>
              <a:gd name="T4" fmla="*/ 2 w 211"/>
              <a:gd name="T5" fmla="*/ 196 h 2537"/>
              <a:gd name="T6" fmla="*/ 2 w 211"/>
              <a:gd name="T7" fmla="*/ 0 h 2537"/>
              <a:gd name="T8" fmla="*/ 0 60000 65536"/>
              <a:gd name="T9" fmla="*/ 0 60000 65536"/>
              <a:gd name="T10" fmla="*/ 0 60000 65536"/>
              <a:gd name="T11" fmla="*/ 0 60000 65536"/>
              <a:gd name="T12" fmla="*/ 0 w 211"/>
              <a:gd name="T13" fmla="*/ 0 h 2537"/>
              <a:gd name="T14" fmla="*/ 211 w 211"/>
              <a:gd name="T15" fmla="*/ 2537 h 253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1" h="2537">
                <a:moveTo>
                  <a:pt x="7" y="0"/>
                </a:moveTo>
                <a:cubicBezTo>
                  <a:pt x="7" y="0"/>
                  <a:pt x="57" y="28"/>
                  <a:pt x="211" y="218"/>
                </a:cubicBezTo>
                <a:cubicBezTo>
                  <a:pt x="0" y="1229"/>
                  <a:pt x="41" y="2537"/>
                  <a:pt x="7" y="2501"/>
                </a:cubicBezTo>
                <a:lnTo>
                  <a:pt x="7" y="0"/>
                </a:lnTo>
                <a:close/>
              </a:path>
            </a:pathLst>
          </a:custGeom>
          <a:gradFill rotWithShape="1">
            <a:gsLst>
              <a:gs pos="0">
                <a:srgbClr val="808080"/>
              </a:gs>
              <a:gs pos="100000">
                <a:srgbClr val="F8F8F8"/>
              </a:gs>
            </a:gsLst>
            <a:lin ang="0" scaled="1"/>
          </a:gradFill>
          <a:ln>
            <a:noFill/>
          </a:ln>
        </p:spPr>
        <p:txBody>
          <a:bodyPr/>
          <a:lstStyle/>
          <a:p>
            <a:pPr defTabSz="685800">
              <a:defRPr/>
            </a:pPr>
            <a:endParaRPr lang="en-US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36" name="Freeform 987">
            <a:extLst>
              <a:ext uri="{FF2B5EF4-FFF2-40B4-BE49-F238E27FC236}">
                <a16:creationId xmlns:a16="http://schemas.microsoft.com/office/drawing/2014/main" id="{63CB88EF-1B2C-4D4A-8586-CFE1D8ED4819}"/>
              </a:ext>
            </a:extLst>
          </p:cNvPr>
          <p:cNvSpPr>
            <a:spLocks/>
          </p:cNvSpPr>
          <p:nvPr/>
        </p:nvSpPr>
        <p:spPr bwMode="auto">
          <a:xfrm>
            <a:off x="9267826" y="4794250"/>
            <a:ext cx="23813" cy="20638"/>
          </a:xfrm>
          <a:custGeom>
            <a:avLst/>
            <a:gdLst>
              <a:gd name="T0" fmla="*/ 2 w 328"/>
              <a:gd name="T1" fmla="*/ 0 h 226"/>
              <a:gd name="T2" fmla="*/ 14 w 328"/>
              <a:gd name="T3" fmla="*/ 11 h 226"/>
              <a:gd name="T4" fmla="*/ 14 w 328"/>
              <a:gd name="T5" fmla="*/ 19 h 226"/>
              <a:gd name="T6" fmla="*/ 0 w 328"/>
              <a:gd name="T7" fmla="*/ 8 h 226"/>
              <a:gd name="T8" fmla="*/ 2 w 328"/>
              <a:gd name="T9" fmla="*/ 0 h 22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8"/>
              <a:gd name="T16" fmla="*/ 0 h 226"/>
              <a:gd name="T17" fmla="*/ 328 w 328"/>
              <a:gd name="T18" fmla="*/ 226 h 22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8" h="226">
                <a:moveTo>
                  <a:pt x="4" y="0"/>
                </a:moveTo>
                <a:cubicBezTo>
                  <a:pt x="60" y="10"/>
                  <a:pt x="182" y="74"/>
                  <a:pt x="328" y="128"/>
                </a:cubicBezTo>
                <a:cubicBezTo>
                  <a:pt x="326" y="162"/>
                  <a:pt x="326" y="158"/>
                  <a:pt x="326" y="226"/>
                </a:cubicBezTo>
                <a:cubicBezTo>
                  <a:pt x="326" y="226"/>
                  <a:pt x="169" y="155"/>
                  <a:pt x="0" y="100"/>
                </a:cubicBezTo>
                <a:cubicBezTo>
                  <a:pt x="0" y="48"/>
                  <a:pt x="4" y="17"/>
                  <a:pt x="4" y="0"/>
                </a:cubicBezTo>
                <a:close/>
              </a:path>
            </a:pathLst>
          </a:custGeom>
          <a:gradFill rotWithShape="1">
            <a:gsLst>
              <a:gs pos="0">
                <a:srgbClr val="292929"/>
              </a:gs>
              <a:gs pos="100000">
                <a:srgbClr val="808080"/>
              </a:gs>
            </a:gsLst>
            <a:lin ang="0" scaled="1"/>
          </a:gradFill>
          <a:ln>
            <a:noFill/>
          </a:ln>
        </p:spPr>
        <p:txBody>
          <a:bodyPr/>
          <a:lstStyle/>
          <a:p>
            <a:pPr defTabSz="685800">
              <a:defRPr/>
            </a:pPr>
            <a:endParaRPr lang="en-US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9451" name="Rectangle 988">
            <a:extLst>
              <a:ext uri="{FF2B5EF4-FFF2-40B4-BE49-F238E27FC236}">
                <a16:creationId xmlns:a16="http://schemas.microsoft.com/office/drawing/2014/main" id="{EDF071DA-5E35-4EC0-B3A8-55B5909DA2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70989" y="4689475"/>
            <a:ext cx="53975" cy="635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defTabSz="6858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58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58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58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58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endParaRPr lang="en-US" altLang="en-US" sz="1800">
              <a:solidFill>
                <a:srgbClr val="000000"/>
              </a:solidFill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grpSp>
        <p:nvGrpSpPr>
          <p:cNvPr id="59452" name="Group 989">
            <a:extLst>
              <a:ext uri="{FF2B5EF4-FFF2-40B4-BE49-F238E27FC236}">
                <a16:creationId xmlns:a16="http://schemas.microsoft.com/office/drawing/2014/main" id="{204A2394-D76D-49E6-B067-A74D5E77F557}"/>
              </a:ext>
            </a:extLst>
          </p:cNvPr>
          <p:cNvGrpSpPr>
            <a:grpSpLocks/>
          </p:cNvGrpSpPr>
          <p:nvPr/>
        </p:nvGrpSpPr>
        <p:grpSpPr bwMode="auto">
          <a:xfrm>
            <a:off x="9220200" y="4687889"/>
            <a:ext cx="52388" cy="15875"/>
            <a:chOff x="614" y="2568"/>
            <a:chExt cx="725" cy="139"/>
          </a:xfrm>
        </p:grpSpPr>
        <p:sp>
          <p:nvSpPr>
            <p:cNvPr id="59689" name="AutoShape 990">
              <a:extLst>
                <a:ext uri="{FF2B5EF4-FFF2-40B4-BE49-F238E27FC236}">
                  <a16:creationId xmlns:a16="http://schemas.microsoft.com/office/drawing/2014/main" id="{22EFE329-7711-46A3-9F8A-B1AE59BE6E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3" y="2566"/>
              <a:ext cx="721" cy="144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defTabSz="68580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68580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6858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6858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6858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 typeface="Wingdings" panose="05000000000000000000" pitchFamily="2" charset="2"/>
                <a:buNone/>
              </a:pPr>
              <a:endParaRPr lang="en-US" altLang="en-US" sz="1800">
                <a:solidFill>
                  <a:srgbClr val="000000"/>
                </a:solidFill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59690" name="AutoShape 991">
              <a:extLst>
                <a:ext uri="{FF2B5EF4-FFF2-40B4-BE49-F238E27FC236}">
                  <a16:creationId xmlns:a16="http://schemas.microsoft.com/office/drawing/2014/main" id="{D5F02114-4B31-4047-A297-A10D224494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5" y="2581"/>
              <a:ext cx="696" cy="11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FF"/>
                </a:gs>
                <a:gs pos="50000">
                  <a:srgbClr val="99CCFF"/>
                </a:gs>
                <a:gs pos="100000">
                  <a:srgbClr val="0000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defTabSz="68580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68580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6858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6858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6858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 typeface="Wingdings" panose="05000000000000000000" pitchFamily="2" charset="2"/>
                <a:buNone/>
              </a:pPr>
              <a:endParaRPr lang="en-US" altLang="en-US" sz="1800">
                <a:solidFill>
                  <a:srgbClr val="000000"/>
                </a:solidFill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</p:grpSp>
      <p:sp>
        <p:nvSpPr>
          <p:cNvPr id="59453" name="Rectangle 992">
            <a:extLst>
              <a:ext uri="{FF2B5EF4-FFF2-40B4-BE49-F238E27FC236}">
                <a16:creationId xmlns:a16="http://schemas.microsoft.com/office/drawing/2014/main" id="{C7A2FC64-39AB-45A4-9F86-BCEEAA71BF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72576" y="4725988"/>
            <a:ext cx="53975" cy="4762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defTabSz="6858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58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58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58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58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endParaRPr lang="en-US" altLang="en-US" sz="1800">
              <a:solidFill>
                <a:srgbClr val="000000"/>
              </a:solidFill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grpSp>
        <p:nvGrpSpPr>
          <p:cNvPr id="59454" name="Group 993">
            <a:extLst>
              <a:ext uri="{FF2B5EF4-FFF2-40B4-BE49-F238E27FC236}">
                <a16:creationId xmlns:a16="http://schemas.microsoft.com/office/drawing/2014/main" id="{06475DD8-1A61-417C-A503-F05809A60BBE}"/>
              </a:ext>
            </a:extLst>
          </p:cNvPr>
          <p:cNvGrpSpPr>
            <a:grpSpLocks/>
          </p:cNvGrpSpPr>
          <p:nvPr/>
        </p:nvGrpSpPr>
        <p:grpSpPr bwMode="auto">
          <a:xfrm>
            <a:off x="9220200" y="4722814"/>
            <a:ext cx="52388" cy="15875"/>
            <a:chOff x="614" y="2568"/>
            <a:chExt cx="725" cy="139"/>
          </a:xfrm>
        </p:grpSpPr>
        <p:sp>
          <p:nvSpPr>
            <p:cNvPr id="59687" name="AutoShape 994">
              <a:extLst>
                <a:ext uri="{FF2B5EF4-FFF2-40B4-BE49-F238E27FC236}">
                  <a16:creationId xmlns:a16="http://schemas.microsoft.com/office/drawing/2014/main" id="{DFC0E24A-8AA9-4797-9C44-DB49AE569C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5" y="2564"/>
              <a:ext cx="721" cy="139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defTabSz="68580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68580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6858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6858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6858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 typeface="Wingdings" panose="05000000000000000000" pitchFamily="2" charset="2"/>
                <a:buNone/>
              </a:pPr>
              <a:endParaRPr lang="en-US" altLang="en-US" sz="1800">
                <a:solidFill>
                  <a:srgbClr val="000000"/>
                </a:solidFill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59688" name="AutoShape 995">
              <a:extLst>
                <a:ext uri="{FF2B5EF4-FFF2-40B4-BE49-F238E27FC236}">
                  <a16:creationId xmlns:a16="http://schemas.microsoft.com/office/drawing/2014/main" id="{F95CB2FF-CF81-4782-8E22-793A3E60AB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8" y="2581"/>
              <a:ext cx="696" cy="10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FF"/>
                </a:gs>
                <a:gs pos="50000">
                  <a:srgbClr val="99CCFF"/>
                </a:gs>
                <a:gs pos="100000">
                  <a:srgbClr val="0000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defTabSz="68580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68580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6858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6858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6858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 typeface="Wingdings" panose="05000000000000000000" pitchFamily="2" charset="2"/>
                <a:buNone/>
              </a:pPr>
              <a:endParaRPr lang="en-US" altLang="en-US" sz="1800">
                <a:solidFill>
                  <a:srgbClr val="000000"/>
                </a:solidFill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</p:grpSp>
      <p:sp>
        <p:nvSpPr>
          <p:cNvPr id="59455" name="Rectangle 996">
            <a:extLst>
              <a:ext uri="{FF2B5EF4-FFF2-40B4-BE49-F238E27FC236}">
                <a16:creationId xmlns:a16="http://schemas.microsoft.com/office/drawing/2014/main" id="{C5621E78-796B-4030-BC39-0CD9726B9F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72576" y="4762501"/>
            <a:ext cx="53975" cy="476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defTabSz="6858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58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58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58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58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endParaRPr lang="en-US" altLang="en-US" sz="1800">
              <a:solidFill>
                <a:srgbClr val="000000"/>
              </a:solidFill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59456" name="Rectangle 997">
            <a:extLst>
              <a:ext uri="{FF2B5EF4-FFF2-40B4-BE49-F238E27FC236}">
                <a16:creationId xmlns:a16="http://schemas.microsoft.com/office/drawing/2014/main" id="{05CB12FC-D905-48B9-9C82-9CA97A734D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72576" y="4795838"/>
            <a:ext cx="53975" cy="4762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defTabSz="6858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58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58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58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58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endParaRPr lang="en-US" altLang="en-US" sz="1800">
              <a:solidFill>
                <a:srgbClr val="000000"/>
              </a:solidFill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grpSp>
        <p:nvGrpSpPr>
          <p:cNvPr id="59457" name="Group 998">
            <a:extLst>
              <a:ext uri="{FF2B5EF4-FFF2-40B4-BE49-F238E27FC236}">
                <a16:creationId xmlns:a16="http://schemas.microsoft.com/office/drawing/2014/main" id="{D3D6FFA3-6E33-4FF9-970E-B8898E80EEF5}"/>
              </a:ext>
            </a:extLst>
          </p:cNvPr>
          <p:cNvGrpSpPr>
            <a:grpSpLocks/>
          </p:cNvGrpSpPr>
          <p:nvPr/>
        </p:nvGrpSpPr>
        <p:grpSpPr bwMode="auto">
          <a:xfrm>
            <a:off x="9218614" y="4792664"/>
            <a:ext cx="52387" cy="15875"/>
            <a:chOff x="614" y="2568"/>
            <a:chExt cx="725" cy="139"/>
          </a:xfrm>
        </p:grpSpPr>
        <p:sp>
          <p:nvSpPr>
            <p:cNvPr id="59685" name="AutoShape 999">
              <a:extLst>
                <a:ext uri="{FF2B5EF4-FFF2-40B4-BE49-F238E27FC236}">
                  <a16:creationId xmlns:a16="http://schemas.microsoft.com/office/drawing/2014/main" id="{8496D1CE-F233-40B5-A3B3-0B97A83D77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8" y="2586"/>
              <a:ext cx="720" cy="124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defTabSz="68580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68580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6858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6858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6858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 typeface="Wingdings" panose="05000000000000000000" pitchFamily="2" charset="2"/>
                <a:buNone/>
              </a:pPr>
              <a:endParaRPr lang="en-US" altLang="en-US" sz="1800">
                <a:solidFill>
                  <a:srgbClr val="000000"/>
                </a:solidFill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59686" name="AutoShape 1000">
              <a:extLst>
                <a:ext uri="{FF2B5EF4-FFF2-40B4-BE49-F238E27FC236}">
                  <a16:creationId xmlns:a16="http://schemas.microsoft.com/office/drawing/2014/main" id="{F5C7BE50-FB8D-4083-9587-E08B15EB4F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0" y="2586"/>
              <a:ext cx="695" cy="10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FF"/>
                </a:gs>
                <a:gs pos="50000">
                  <a:srgbClr val="99CCFF"/>
                </a:gs>
                <a:gs pos="100000">
                  <a:srgbClr val="0000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defTabSz="68580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68580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6858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6858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6858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 typeface="Wingdings" panose="05000000000000000000" pitchFamily="2" charset="2"/>
                <a:buNone/>
              </a:pPr>
              <a:endParaRPr lang="en-US" altLang="en-US" sz="1800">
                <a:solidFill>
                  <a:srgbClr val="000000"/>
                </a:solidFill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</p:grpSp>
      <p:sp>
        <p:nvSpPr>
          <p:cNvPr id="350" name="Freeform 1001">
            <a:extLst>
              <a:ext uri="{FF2B5EF4-FFF2-40B4-BE49-F238E27FC236}">
                <a16:creationId xmlns:a16="http://schemas.microsoft.com/office/drawing/2014/main" id="{C54B92C1-B944-478D-B5F9-052295580F19}"/>
              </a:ext>
            </a:extLst>
          </p:cNvPr>
          <p:cNvSpPr>
            <a:spLocks/>
          </p:cNvSpPr>
          <p:nvPr/>
        </p:nvSpPr>
        <p:spPr bwMode="auto">
          <a:xfrm>
            <a:off x="9267826" y="4762500"/>
            <a:ext cx="23813" cy="20638"/>
          </a:xfrm>
          <a:custGeom>
            <a:avLst/>
            <a:gdLst>
              <a:gd name="T0" fmla="*/ 2 w 328"/>
              <a:gd name="T1" fmla="*/ 0 h 226"/>
              <a:gd name="T2" fmla="*/ 14 w 328"/>
              <a:gd name="T3" fmla="*/ 10 h 226"/>
              <a:gd name="T4" fmla="*/ 14 w 328"/>
              <a:gd name="T5" fmla="*/ 17 h 226"/>
              <a:gd name="T6" fmla="*/ 0 w 328"/>
              <a:gd name="T7" fmla="*/ 7 h 226"/>
              <a:gd name="T8" fmla="*/ 2 w 328"/>
              <a:gd name="T9" fmla="*/ 0 h 22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8"/>
              <a:gd name="T16" fmla="*/ 0 h 226"/>
              <a:gd name="T17" fmla="*/ 328 w 328"/>
              <a:gd name="T18" fmla="*/ 226 h 22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8" h="226">
                <a:moveTo>
                  <a:pt x="4" y="0"/>
                </a:moveTo>
                <a:cubicBezTo>
                  <a:pt x="60" y="10"/>
                  <a:pt x="182" y="74"/>
                  <a:pt x="328" y="128"/>
                </a:cubicBezTo>
                <a:cubicBezTo>
                  <a:pt x="326" y="162"/>
                  <a:pt x="326" y="158"/>
                  <a:pt x="326" y="226"/>
                </a:cubicBezTo>
                <a:cubicBezTo>
                  <a:pt x="326" y="226"/>
                  <a:pt x="169" y="155"/>
                  <a:pt x="0" y="100"/>
                </a:cubicBezTo>
                <a:cubicBezTo>
                  <a:pt x="0" y="48"/>
                  <a:pt x="4" y="17"/>
                  <a:pt x="4" y="0"/>
                </a:cubicBezTo>
                <a:close/>
              </a:path>
            </a:pathLst>
          </a:custGeom>
          <a:gradFill rotWithShape="1">
            <a:gsLst>
              <a:gs pos="0">
                <a:srgbClr val="292929"/>
              </a:gs>
              <a:gs pos="100000">
                <a:srgbClr val="808080"/>
              </a:gs>
            </a:gsLst>
            <a:lin ang="0" scaled="1"/>
          </a:gradFill>
          <a:ln>
            <a:noFill/>
          </a:ln>
        </p:spPr>
        <p:txBody>
          <a:bodyPr/>
          <a:lstStyle/>
          <a:p>
            <a:pPr defTabSz="685800">
              <a:defRPr/>
            </a:pPr>
            <a:endParaRPr lang="en-US" sz="1350">
              <a:solidFill>
                <a:prstClr val="black"/>
              </a:solidFill>
              <a:latin typeface="Calibri" panose="020F0502020204030204"/>
            </a:endParaRPr>
          </a:p>
        </p:txBody>
      </p:sp>
      <p:grpSp>
        <p:nvGrpSpPr>
          <p:cNvPr id="59459" name="Group 1002">
            <a:extLst>
              <a:ext uri="{FF2B5EF4-FFF2-40B4-BE49-F238E27FC236}">
                <a16:creationId xmlns:a16="http://schemas.microsoft.com/office/drawing/2014/main" id="{61E6C7B0-043C-45D7-A3A7-F6B392CA64E6}"/>
              </a:ext>
            </a:extLst>
          </p:cNvPr>
          <p:cNvGrpSpPr>
            <a:grpSpLocks/>
          </p:cNvGrpSpPr>
          <p:nvPr/>
        </p:nvGrpSpPr>
        <p:grpSpPr bwMode="auto">
          <a:xfrm>
            <a:off x="9218614" y="4759326"/>
            <a:ext cx="52387" cy="15875"/>
            <a:chOff x="614" y="2568"/>
            <a:chExt cx="725" cy="139"/>
          </a:xfrm>
        </p:grpSpPr>
        <p:sp>
          <p:nvSpPr>
            <p:cNvPr id="59683" name="AutoShape 1003">
              <a:extLst>
                <a:ext uri="{FF2B5EF4-FFF2-40B4-BE49-F238E27FC236}">
                  <a16:creationId xmlns:a16="http://schemas.microsoft.com/office/drawing/2014/main" id="{E25F8133-64AE-4BA9-BDA7-D4FA5F6546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3" y="2571"/>
              <a:ext cx="732" cy="134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defTabSz="68580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68580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6858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6858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6858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 typeface="Wingdings" panose="05000000000000000000" pitchFamily="2" charset="2"/>
                <a:buNone/>
              </a:pPr>
              <a:endParaRPr lang="en-US" altLang="en-US" sz="1800">
                <a:solidFill>
                  <a:srgbClr val="000000"/>
                </a:solidFill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59684" name="AutoShape 1004">
              <a:extLst>
                <a:ext uri="{FF2B5EF4-FFF2-40B4-BE49-F238E27FC236}">
                  <a16:creationId xmlns:a16="http://schemas.microsoft.com/office/drawing/2014/main" id="{AD647346-60D8-4E8A-9261-BABCD5AE9E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5" y="2587"/>
              <a:ext cx="720" cy="10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FF"/>
                </a:gs>
                <a:gs pos="50000">
                  <a:srgbClr val="99CCFF"/>
                </a:gs>
                <a:gs pos="100000">
                  <a:srgbClr val="0000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defTabSz="68580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68580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6858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6858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6858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 typeface="Wingdings" panose="05000000000000000000" pitchFamily="2" charset="2"/>
                <a:buNone/>
              </a:pPr>
              <a:endParaRPr lang="en-US" altLang="en-US" sz="1800">
                <a:solidFill>
                  <a:srgbClr val="000000"/>
                </a:solidFill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</p:grpSp>
      <p:sp>
        <p:nvSpPr>
          <p:cNvPr id="59460" name="Rectangle 1005">
            <a:extLst>
              <a:ext uri="{FF2B5EF4-FFF2-40B4-BE49-F238E27FC236}">
                <a16:creationId xmlns:a16="http://schemas.microsoft.com/office/drawing/2014/main" id="{E00A2AEC-FCBE-4F69-8439-1EBCAFE2CC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64650" y="4660901"/>
            <a:ext cx="6350" cy="250825"/>
          </a:xfrm>
          <a:prstGeom prst="rect">
            <a:avLst/>
          </a:prstGeom>
          <a:gradFill rotWithShape="1">
            <a:gsLst>
              <a:gs pos="0">
                <a:srgbClr val="333333"/>
              </a:gs>
              <a:gs pos="50000">
                <a:srgbClr val="DDDDDD"/>
              </a:gs>
              <a:gs pos="100000">
                <a:srgbClr val="333333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defTabSz="6858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58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58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58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58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endParaRPr lang="en-US" altLang="en-US" sz="1800">
              <a:solidFill>
                <a:srgbClr val="000000"/>
              </a:solidFill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355" name="Freeform 1006">
            <a:extLst>
              <a:ext uri="{FF2B5EF4-FFF2-40B4-BE49-F238E27FC236}">
                <a16:creationId xmlns:a16="http://schemas.microsoft.com/office/drawing/2014/main" id="{13D51199-7BD4-496E-A70E-5CCE965A63B8}"/>
              </a:ext>
            </a:extLst>
          </p:cNvPr>
          <p:cNvSpPr>
            <a:spLocks/>
          </p:cNvSpPr>
          <p:nvPr/>
        </p:nvSpPr>
        <p:spPr bwMode="auto">
          <a:xfrm>
            <a:off x="9271000" y="4724401"/>
            <a:ext cx="20638" cy="23813"/>
          </a:xfrm>
          <a:custGeom>
            <a:avLst/>
            <a:gdLst>
              <a:gd name="T0" fmla="*/ 2 w 296"/>
              <a:gd name="T1" fmla="*/ 0 h 256"/>
              <a:gd name="T2" fmla="*/ 14 w 296"/>
              <a:gd name="T3" fmla="*/ 10 h 256"/>
              <a:gd name="T4" fmla="*/ 14 w 296"/>
              <a:gd name="T5" fmla="*/ 19 h 256"/>
              <a:gd name="T6" fmla="*/ 0 w 296"/>
              <a:gd name="T7" fmla="*/ 7 h 256"/>
              <a:gd name="T8" fmla="*/ 2 w 296"/>
              <a:gd name="T9" fmla="*/ 0 h 2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96"/>
              <a:gd name="T16" fmla="*/ 0 h 256"/>
              <a:gd name="T17" fmla="*/ 296 w 296"/>
              <a:gd name="T18" fmla="*/ 256 h 2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96" h="256">
                <a:moveTo>
                  <a:pt x="4" y="0"/>
                </a:moveTo>
                <a:cubicBezTo>
                  <a:pt x="55" y="10"/>
                  <a:pt x="144" y="68"/>
                  <a:pt x="292" y="144"/>
                </a:cubicBezTo>
                <a:cubicBezTo>
                  <a:pt x="290" y="178"/>
                  <a:pt x="296" y="188"/>
                  <a:pt x="296" y="256"/>
                </a:cubicBezTo>
                <a:cubicBezTo>
                  <a:pt x="296" y="256"/>
                  <a:pt x="160" y="176"/>
                  <a:pt x="0" y="100"/>
                </a:cubicBezTo>
                <a:cubicBezTo>
                  <a:pt x="0" y="48"/>
                  <a:pt x="4" y="17"/>
                  <a:pt x="4" y="0"/>
                </a:cubicBezTo>
                <a:close/>
              </a:path>
            </a:pathLst>
          </a:custGeom>
          <a:gradFill rotWithShape="1">
            <a:gsLst>
              <a:gs pos="0">
                <a:srgbClr val="292929"/>
              </a:gs>
              <a:gs pos="100000">
                <a:srgbClr val="808080"/>
              </a:gs>
            </a:gsLst>
            <a:lin ang="0" scaled="1"/>
          </a:gradFill>
          <a:ln>
            <a:noFill/>
          </a:ln>
        </p:spPr>
        <p:txBody>
          <a:bodyPr/>
          <a:lstStyle/>
          <a:p>
            <a:pPr defTabSz="685800">
              <a:defRPr/>
            </a:pPr>
            <a:endParaRPr lang="en-US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56" name="Freeform 1007">
            <a:extLst>
              <a:ext uri="{FF2B5EF4-FFF2-40B4-BE49-F238E27FC236}">
                <a16:creationId xmlns:a16="http://schemas.microsoft.com/office/drawing/2014/main" id="{0CEFDF6E-5D2A-4EDC-936A-408663445324}"/>
              </a:ext>
            </a:extLst>
          </p:cNvPr>
          <p:cNvSpPr>
            <a:spLocks/>
          </p:cNvSpPr>
          <p:nvPr/>
        </p:nvSpPr>
        <p:spPr bwMode="auto">
          <a:xfrm>
            <a:off x="9271001" y="4689475"/>
            <a:ext cx="22225" cy="25400"/>
          </a:xfrm>
          <a:custGeom>
            <a:avLst/>
            <a:gdLst>
              <a:gd name="T0" fmla="*/ 0 w 304"/>
              <a:gd name="T1" fmla="*/ 0 h 288"/>
              <a:gd name="T2" fmla="*/ 14 w 304"/>
              <a:gd name="T3" fmla="*/ 13 h 288"/>
              <a:gd name="T4" fmla="*/ 13 w 304"/>
              <a:gd name="T5" fmla="*/ 23 h 288"/>
              <a:gd name="T6" fmla="*/ 2 w 304"/>
              <a:gd name="T7" fmla="*/ 10 h 288"/>
              <a:gd name="T8" fmla="*/ 0 w 304"/>
              <a:gd name="T9" fmla="*/ 0 h 28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4"/>
              <a:gd name="T16" fmla="*/ 0 h 288"/>
              <a:gd name="T17" fmla="*/ 304 w 304"/>
              <a:gd name="T18" fmla="*/ 288 h 28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4" h="288">
                <a:moveTo>
                  <a:pt x="0" y="0"/>
                </a:moveTo>
                <a:cubicBezTo>
                  <a:pt x="51" y="10"/>
                  <a:pt x="148" y="76"/>
                  <a:pt x="304" y="164"/>
                </a:cubicBezTo>
                <a:cubicBezTo>
                  <a:pt x="302" y="198"/>
                  <a:pt x="284" y="220"/>
                  <a:pt x="284" y="288"/>
                </a:cubicBezTo>
                <a:cubicBezTo>
                  <a:pt x="284" y="288"/>
                  <a:pt x="163" y="179"/>
                  <a:pt x="8" y="124"/>
                </a:cubicBezTo>
                <a:cubicBezTo>
                  <a:pt x="8" y="72"/>
                  <a:pt x="0" y="17"/>
                  <a:pt x="0" y="0"/>
                </a:cubicBezTo>
                <a:close/>
              </a:path>
            </a:pathLst>
          </a:custGeom>
          <a:gradFill rotWithShape="1">
            <a:gsLst>
              <a:gs pos="0">
                <a:srgbClr val="292929"/>
              </a:gs>
              <a:gs pos="100000">
                <a:srgbClr val="808080"/>
              </a:gs>
            </a:gsLst>
            <a:lin ang="0" scaled="1"/>
          </a:gradFill>
          <a:ln>
            <a:noFill/>
          </a:ln>
        </p:spPr>
        <p:txBody>
          <a:bodyPr/>
          <a:lstStyle/>
          <a:p>
            <a:pPr defTabSz="685800">
              <a:defRPr/>
            </a:pPr>
            <a:endParaRPr lang="en-US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9463" name="Oval 1008">
            <a:extLst>
              <a:ext uri="{FF2B5EF4-FFF2-40B4-BE49-F238E27FC236}">
                <a16:creationId xmlns:a16="http://schemas.microsoft.com/office/drawing/2014/main" id="{FA76F550-45DE-47F2-BFA8-F3F14019E8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88463" y="4900614"/>
            <a:ext cx="4762" cy="9525"/>
          </a:xfrm>
          <a:prstGeom prst="ellipse">
            <a:avLst/>
          </a:pr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defTabSz="6858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58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58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58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58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endParaRPr lang="en-US" altLang="en-US" sz="1800">
              <a:solidFill>
                <a:srgbClr val="000000"/>
              </a:solidFill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358" name="Freeform 1009">
            <a:extLst>
              <a:ext uri="{FF2B5EF4-FFF2-40B4-BE49-F238E27FC236}">
                <a16:creationId xmlns:a16="http://schemas.microsoft.com/office/drawing/2014/main" id="{D8285104-17E0-49BE-8BBD-B8024C99D64B}"/>
              </a:ext>
            </a:extLst>
          </p:cNvPr>
          <p:cNvSpPr>
            <a:spLocks/>
          </p:cNvSpPr>
          <p:nvPr/>
        </p:nvSpPr>
        <p:spPr bwMode="auto">
          <a:xfrm>
            <a:off x="9269414" y="4900614"/>
            <a:ext cx="22225" cy="22225"/>
          </a:xfrm>
          <a:custGeom>
            <a:avLst/>
            <a:gdLst>
              <a:gd name="T0" fmla="*/ 0 w 306"/>
              <a:gd name="T1" fmla="*/ 9 h 240"/>
              <a:gd name="T2" fmla="*/ 2 w 306"/>
              <a:gd name="T3" fmla="*/ 19 h 240"/>
              <a:gd name="T4" fmla="*/ 14 w 306"/>
              <a:gd name="T5" fmla="*/ 9 h 240"/>
              <a:gd name="T6" fmla="*/ 14 w 306"/>
              <a:gd name="T7" fmla="*/ 0 h 240"/>
              <a:gd name="T8" fmla="*/ 0 w 306"/>
              <a:gd name="T9" fmla="*/ 9 h 2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6"/>
              <a:gd name="T16" fmla="*/ 0 h 240"/>
              <a:gd name="T17" fmla="*/ 306 w 306"/>
              <a:gd name="T18" fmla="*/ 240 h 2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6" h="240">
                <a:moveTo>
                  <a:pt x="0" y="106"/>
                </a:moveTo>
                <a:lnTo>
                  <a:pt x="2" y="240"/>
                </a:lnTo>
                <a:lnTo>
                  <a:pt x="306" y="110"/>
                </a:lnTo>
                <a:lnTo>
                  <a:pt x="300" y="0"/>
                </a:lnTo>
                <a:lnTo>
                  <a:pt x="0" y="106"/>
                </a:lnTo>
                <a:close/>
              </a:path>
            </a:pathLst>
          </a:custGeom>
          <a:solidFill>
            <a:srgbClr val="333333"/>
          </a:solidFill>
          <a:ln>
            <a:noFill/>
          </a:ln>
        </p:spPr>
        <p:txBody>
          <a:bodyPr/>
          <a:lstStyle/>
          <a:p>
            <a:pPr defTabSz="685800">
              <a:defRPr/>
            </a:pPr>
            <a:endParaRPr lang="en-US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9465" name="AutoShape 1010">
            <a:extLst>
              <a:ext uri="{FF2B5EF4-FFF2-40B4-BE49-F238E27FC236}">
                <a16:creationId xmlns:a16="http://schemas.microsoft.com/office/drawing/2014/main" id="{B3373609-8204-40DA-BBE8-D1C2E96C42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64638" y="4906964"/>
            <a:ext cx="107950" cy="15875"/>
          </a:xfrm>
          <a:prstGeom prst="roundRect">
            <a:avLst>
              <a:gd name="adj" fmla="val 50000"/>
            </a:avLst>
          </a:pr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defTabSz="6858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58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58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58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58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endParaRPr lang="en-US" altLang="en-US" sz="1800">
              <a:solidFill>
                <a:srgbClr val="000000"/>
              </a:solidFill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59466" name="AutoShape 1011">
            <a:extLst>
              <a:ext uri="{FF2B5EF4-FFF2-40B4-BE49-F238E27FC236}">
                <a16:creationId xmlns:a16="http://schemas.microsoft.com/office/drawing/2014/main" id="{E7F298B4-4E04-4FB6-96F4-72CC9F813B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70989" y="4911725"/>
            <a:ext cx="96837" cy="7938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tx2"/>
              </a:gs>
              <a:gs pos="100000">
                <a:schemeClr val="bg2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defTabSz="6858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58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58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58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58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endParaRPr lang="en-US" altLang="en-US" sz="1800">
              <a:solidFill>
                <a:srgbClr val="000000"/>
              </a:solidFill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59467" name="Oval 1012">
            <a:extLst>
              <a:ext uri="{FF2B5EF4-FFF2-40B4-BE49-F238E27FC236}">
                <a16:creationId xmlns:a16="http://schemas.microsoft.com/office/drawing/2014/main" id="{1948E728-6A6B-493D-9B3C-66314DF989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80514" y="4875214"/>
            <a:ext cx="14287" cy="15875"/>
          </a:xfrm>
          <a:prstGeom prst="ellipse">
            <a:avLst/>
          </a:prstGeom>
          <a:solidFill>
            <a:srgbClr val="33CC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defTabSz="6858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58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58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58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58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endParaRPr lang="en-US" altLang="en-US" sz="1800">
              <a:solidFill>
                <a:srgbClr val="000000"/>
              </a:solidFill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362" name="Oval 1013">
            <a:extLst>
              <a:ext uri="{FF2B5EF4-FFF2-40B4-BE49-F238E27FC236}">
                <a16:creationId xmlns:a16="http://schemas.microsoft.com/office/drawing/2014/main" id="{FC88F418-2F40-47DB-B658-DBA24B9FED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96389" y="4875214"/>
            <a:ext cx="14287" cy="1587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wrap="none" anchor="ctr"/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defTabSz="685800">
              <a:lnSpc>
                <a:spcPct val="100000"/>
              </a:lnSpc>
              <a:spcBef>
                <a:spcPct val="0"/>
              </a:spcBef>
              <a:buClrTx/>
              <a:buSzTx/>
              <a:buNone/>
              <a:defRPr/>
            </a:pPr>
            <a:endParaRPr lang="en-US" altLang="en-US" sz="135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59469" name="Oval 1014">
            <a:extLst>
              <a:ext uri="{FF2B5EF4-FFF2-40B4-BE49-F238E27FC236}">
                <a16:creationId xmlns:a16="http://schemas.microsoft.com/office/drawing/2014/main" id="{B6914AA2-A953-4C8C-A49F-46AB6602F9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10676" y="4875214"/>
            <a:ext cx="15875" cy="15875"/>
          </a:xfrm>
          <a:prstGeom prst="ellipse">
            <a:avLst/>
          </a:prstGeom>
          <a:solidFill>
            <a:srgbClr val="33CC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defTabSz="6858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58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58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58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58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endParaRPr lang="en-US" altLang="en-US" sz="1800">
              <a:solidFill>
                <a:srgbClr val="000000"/>
              </a:solidFill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59470" name="Rectangle 1015">
            <a:extLst>
              <a:ext uri="{FF2B5EF4-FFF2-40B4-BE49-F238E27FC236}">
                <a16:creationId xmlns:a16="http://schemas.microsoft.com/office/drawing/2014/main" id="{1C42129E-32E8-4725-8EE9-10BAB69F39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48775" y="4814889"/>
            <a:ext cx="6350" cy="84137"/>
          </a:xfrm>
          <a:prstGeom prst="rect">
            <a:avLst/>
          </a:prstGeom>
          <a:solidFill>
            <a:srgbClr val="29292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defTabSz="6858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58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58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58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58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endParaRPr lang="en-US" altLang="en-US" sz="1800">
              <a:solidFill>
                <a:srgbClr val="000000"/>
              </a:solidFill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grpSp>
        <p:nvGrpSpPr>
          <p:cNvPr id="59471" name="Group 590">
            <a:extLst>
              <a:ext uri="{FF2B5EF4-FFF2-40B4-BE49-F238E27FC236}">
                <a16:creationId xmlns:a16="http://schemas.microsoft.com/office/drawing/2014/main" id="{39BD4F9A-C7E9-457D-8AB0-A5D4E2EB4193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7481888" y="4395788"/>
            <a:ext cx="258762" cy="239712"/>
            <a:chOff x="2839" y="3501"/>
            <a:chExt cx="755" cy="803"/>
          </a:xfrm>
        </p:grpSpPr>
        <p:pic>
          <p:nvPicPr>
            <p:cNvPr id="59681" name="Picture 591" descr="desktop_computer_stylized_medium">
              <a:extLst>
                <a:ext uri="{FF2B5EF4-FFF2-40B4-BE49-F238E27FC236}">
                  <a16:creationId xmlns:a16="http://schemas.microsoft.com/office/drawing/2014/main" id="{26B813CA-4FF0-427D-910C-0B1F63458CA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7" name="Freeform 592">
              <a:extLst>
                <a:ext uri="{FF2B5EF4-FFF2-40B4-BE49-F238E27FC236}">
                  <a16:creationId xmlns:a16="http://schemas.microsoft.com/office/drawing/2014/main" id="{C8BED8E1-7FD7-4263-BA10-D61E70BDBB4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8" y="3575"/>
              <a:ext cx="352" cy="372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 wrap="none"/>
            <a:lstStyle/>
            <a:p>
              <a:pPr defTabSz="685800">
                <a:defRPr/>
              </a:pPr>
              <a:endParaRPr lang="en-US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59472" name="Group 652">
            <a:extLst>
              <a:ext uri="{FF2B5EF4-FFF2-40B4-BE49-F238E27FC236}">
                <a16:creationId xmlns:a16="http://schemas.microsoft.com/office/drawing/2014/main" id="{0C080CA5-059E-4EDA-AFF1-CC1611B59E6A}"/>
              </a:ext>
            </a:extLst>
          </p:cNvPr>
          <p:cNvGrpSpPr>
            <a:grpSpLocks/>
          </p:cNvGrpSpPr>
          <p:nvPr/>
        </p:nvGrpSpPr>
        <p:grpSpPr bwMode="auto">
          <a:xfrm>
            <a:off x="7464425" y="1828801"/>
            <a:ext cx="311150" cy="288925"/>
            <a:chOff x="2751" y="1851"/>
            <a:chExt cx="462" cy="478"/>
          </a:xfrm>
        </p:grpSpPr>
        <p:pic>
          <p:nvPicPr>
            <p:cNvPr id="59679" name="Picture 653" descr="iphone_stylized_small">
              <a:extLst>
                <a:ext uri="{FF2B5EF4-FFF2-40B4-BE49-F238E27FC236}">
                  <a16:creationId xmlns:a16="http://schemas.microsoft.com/office/drawing/2014/main" id="{D2B5FA54-046F-415B-A757-F1F74E739BF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9680" name="Picture 654" descr="antenna_radiation_stylized">
              <a:extLst>
                <a:ext uri="{FF2B5EF4-FFF2-40B4-BE49-F238E27FC236}">
                  <a16:creationId xmlns:a16="http://schemas.microsoft.com/office/drawing/2014/main" id="{D6ED6088-527F-45D1-B78A-08863DE28F2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9473" name="Group 950">
            <a:extLst>
              <a:ext uri="{FF2B5EF4-FFF2-40B4-BE49-F238E27FC236}">
                <a16:creationId xmlns:a16="http://schemas.microsoft.com/office/drawing/2014/main" id="{DF25A157-0850-4A9B-9B4D-72630CEDB790}"/>
              </a:ext>
            </a:extLst>
          </p:cNvPr>
          <p:cNvGrpSpPr>
            <a:grpSpLocks/>
          </p:cNvGrpSpPr>
          <p:nvPr/>
        </p:nvGrpSpPr>
        <p:grpSpPr bwMode="auto">
          <a:xfrm>
            <a:off x="9342438" y="4389439"/>
            <a:ext cx="131762" cy="249237"/>
            <a:chOff x="4140" y="429"/>
            <a:chExt cx="1425" cy="2396"/>
          </a:xfrm>
        </p:grpSpPr>
        <p:sp>
          <p:nvSpPr>
            <p:cNvPr id="372" name="Freeform 951">
              <a:extLst>
                <a:ext uri="{FF2B5EF4-FFF2-40B4-BE49-F238E27FC236}">
                  <a16:creationId xmlns:a16="http://schemas.microsoft.com/office/drawing/2014/main" id="{497D9196-B084-4AED-ADE4-F5D7D72374E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73" y="429"/>
              <a:ext cx="275" cy="2289"/>
            </a:xfrm>
            <a:custGeom>
              <a:avLst/>
              <a:gdLst>
                <a:gd name="T0" fmla="*/ 3 w 354"/>
                <a:gd name="T1" fmla="*/ 0 h 2742"/>
                <a:gd name="T2" fmla="*/ 15 w 354"/>
                <a:gd name="T3" fmla="*/ 27 h 2742"/>
                <a:gd name="T4" fmla="*/ 15 w 354"/>
                <a:gd name="T5" fmla="*/ 205 h 2742"/>
                <a:gd name="T6" fmla="*/ 0 w 354"/>
                <a:gd name="T7" fmla="*/ 215 h 2742"/>
                <a:gd name="T8" fmla="*/ 3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</p:spPr>
          <p:txBody>
            <a:bodyPr/>
            <a:lstStyle/>
            <a:p>
              <a:pPr defTabSz="685800">
                <a:defRPr/>
              </a:pPr>
              <a:endParaRPr lang="en-US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9648" name="Rectangle 952">
              <a:extLst>
                <a:ext uri="{FF2B5EF4-FFF2-40B4-BE49-F238E27FC236}">
                  <a16:creationId xmlns:a16="http://schemas.microsoft.com/office/drawing/2014/main" id="{5C16CB70-E731-40FE-A09E-417D57C9C4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0" y="429"/>
              <a:ext cx="1046" cy="2285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defTabSz="68580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68580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6858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6858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6858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 typeface="Wingdings" panose="05000000000000000000" pitchFamily="2" charset="2"/>
                <a:buNone/>
              </a:pPr>
              <a:endParaRPr lang="en-US" altLang="en-US" sz="1800">
                <a:solidFill>
                  <a:srgbClr val="000000"/>
                </a:solidFill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374" name="Freeform 953">
              <a:extLst>
                <a:ext uri="{FF2B5EF4-FFF2-40B4-BE49-F238E27FC236}">
                  <a16:creationId xmlns:a16="http://schemas.microsoft.com/office/drawing/2014/main" id="{E38EBB5E-8403-4D83-B2C5-90196344F90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5" y="566"/>
              <a:ext cx="172" cy="2121"/>
            </a:xfrm>
            <a:custGeom>
              <a:avLst/>
              <a:gdLst>
                <a:gd name="T0" fmla="*/ 2 w 211"/>
                <a:gd name="T1" fmla="*/ 0 h 2537"/>
                <a:gd name="T2" fmla="*/ 9 w 211"/>
                <a:gd name="T3" fmla="*/ 18 h 2537"/>
                <a:gd name="T4" fmla="*/ 2 w 211"/>
                <a:gd name="T5" fmla="*/ 196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</p:spPr>
          <p:txBody>
            <a:bodyPr/>
            <a:lstStyle/>
            <a:p>
              <a:pPr defTabSz="685800">
                <a:defRPr/>
              </a:pPr>
              <a:endParaRPr lang="en-US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75" name="Freeform 954">
              <a:extLst>
                <a:ext uri="{FF2B5EF4-FFF2-40B4-BE49-F238E27FC236}">
                  <a16:creationId xmlns:a16="http://schemas.microsoft.com/office/drawing/2014/main" id="{78E786CC-562F-4A20-81AD-95A8610FEA1F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0" y="1635"/>
              <a:ext cx="258" cy="198"/>
            </a:xfrm>
            <a:custGeom>
              <a:avLst/>
              <a:gdLst>
                <a:gd name="T0" fmla="*/ 2 w 328"/>
                <a:gd name="T1" fmla="*/ 0 h 226"/>
                <a:gd name="T2" fmla="*/ 14 w 328"/>
                <a:gd name="T3" fmla="*/ 11 h 226"/>
                <a:gd name="T4" fmla="*/ 14 w 328"/>
                <a:gd name="T5" fmla="*/ 19 h 226"/>
                <a:gd name="T6" fmla="*/ 0 w 328"/>
                <a:gd name="T7" fmla="*/ 8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</p:spPr>
          <p:txBody>
            <a:bodyPr/>
            <a:lstStyle/>
            <a:p>
              <a:pPr defTabSz="685800">
                <a:defRPr/>
              </a:pPr>
              <a:endParaRPr lang="en-US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9651" name="Rectangle 955">
              <a:extLst>
                <a:ext uri="{FF2B5EF4-FFF2-40B4-BE49-F238E27FC236}">
                  <a16:creationId xmlns:a16="http://schemas.microsoft.com/office/drawing/2014/main" id="{8F4DBBD5-4E4A-447A-9A9A-D627EB605D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0" y="690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defTabSz="68580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68580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6858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6858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6858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 typeface="Wingdings" panose="05000000000000000000" pitchFamily="2" charset="2"/>
                <a:buNone/>
              </a:pPr>
              <a:endParaRPr lang="en-US" altLang="en-US" sz="1800">
                <a:solidFill>
                  <a:srgbClr val="000000"/>
                </a:solidFill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grpSp>
          <p:nvGrpSpPr>
            <p:cNvPr id="59652" name="Group 956">
              <a:extLst>
                <a:ext uri="{FF2B5EF4-FFF2-40B4-BE49-F238E27FC236}">
                  <a16:creationId xmlns:a16="http://schemas.microsoft.com/office/drawing/2014/main" id="{2A1943A6-31FF-4067-9BF1-94E38246C33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59677" name="AutoShape 957">
                <a:extLst>
                  <a:ext uri="{FF2B5EF4-FFF2-40B4-BE49-F238E27FC236}">
                    <a16:creationId xmlns:a16="http://schemas.microsoft.com/office/drawing/2014/main" id="{B8C1A336-5226-4063-8AC4-3BB4A6BCCE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" y="2566"/>
                <a:ext cx="721" cy="14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defTabSz="685800">
                  <a:spcBef>
                    <a:spcPct val="20000"/>
                  </a:spcBef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defTabSz="68580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defTabSz="685800">
                  <a:spcBef>
                    <a:spcPct val="20000"/>
                  </a:spcBef>
                  <a:buClr>
                    <a:schemeClr val="folHlink"/>
                  </a:buClr>
                  <a:buSzPct val="55000"/>
                  <a:buFont typeface="Wingdings" panose="05000000000000000000" pitchFamily="2" charset="2"/>
                  <a:buChar char="n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defTabSz="68580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defTabSz="68580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 typeface="Wingdings" panose="05000000000000000000" pitchFamily="2" charset="2"/>
                  <a:buNone/>
                </a:pPr>
                <a:endParaRPr lang="en-US" altLang="en-US" sz="1800">
                  <a:solidFill>
                    <a:srgbClr val="000000"/>
                  </a:solidFill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59678" name="AutoShape 958">
                <a:extLst>
                  <a:ext uri="{FF2B5EF4-FFF2-40B4-BE49-F238E27FC236}">
                    <a16:creationId xmlns:a16="http://schemas.microsoft.com/office/drawing/2014/main" id="{1C00164A-A398-4390-A6C3-49B40AB07E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5" y="2581"/>
                <a:ext cx="696" cy="11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defTabSz="685800">
                  <a:spcBef>
                    <a:spcPct val="20000"/>
                  </a:spcBef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defTabSz="68580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defTabSz="685800">
                  <a:spcBef>
                    <a:spcPct val="20000"/>
                  </a:spcBef>
                  <a:buClr>
                    <a:schemeClr val="folHlink"/>
                  </a:buClr>
                  <a:buSzPct val="55000"/>
                  <a:buFont typeface="Wingdings" panose="05000000000000000000" pitchFamily="2" charset="2"/>
                  <a:buChar char="n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defTabSz="68580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defTabSz="68580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 typeface="Wingdings" panose="05000000000000000000" pitchFamily="2" charset="2"/>
                  <a:buNone/>
                </a:pPr>
                <a:endParaRPr lang="en-US" altLang="en-US" sz="1800">
                  <a:solidFill>
                    <a:srgbClr val="000000"/>
                  </a:solidFill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59653" name="Rectangle 959">
              <a:extLst>
                <a:ext uri="{FF2B5EF4-FFF2-40B4-BE49-F238E27FC236}">
                  <a16:creationId xmlns:a16="http://schemas.microsoft.com/office/drawing/2014/main" id="{A1ADFA8A-14CE-4DF8-836A-C794E2F938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0" y="1022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defTabSz="68580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68580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6858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6858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6858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 typeface="Wingdings" panose="05000000000000000000" pitchFamily="2" charset="2"/>
                <a:buNone/>
              </a:pPr>
              <a:endParaRPr lang="en-US" altLang="en-US" sz="1800">
                <a:solidFill>
                  <a:srgbClr val="000000"/>
                </a:solidFill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grpSp>
          <p:nvGrpSpPr>
            <p:cNvPr id="59654" name="Group 960">
              <a:extLst>
                <a:ext uri="{FF2B5EF4-FFF2-40B4-BE49-F238E27FC236}">
                  <a16:creationId xmlns:a16="http://schemas.microsoft.com/office/drawing/2014/main" id="{389F4DB5-B161-40F7-A9AF-E95ADB499F2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59675" name="AutoShape 961">
                <a:extLst>
                  <a:ext uri="{FF2B5EF4-FFF2-40B4-BE49-F238E27FC236}">
                    <a16:creationId xmlns:a16="http://schemas.microsoft.com/office/drawing/2014/main" id="{9DC23A53-A535-4E16-BBD6-7731CBD10A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5" y="2564"/>
                <a:ext cx="721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defTabSz="685800">
                  <a:spcBef>
                    <a:spcPct val="20000"/>
                  </a:spcBef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defTabSz="68580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defTabSz="685800">
                  <a:spcBef>
                    <a:spcPct val="20000"/>
                  </a:spcBef>
                  <a:buClr>
                    <a:schemeClr val="folHlink"/>
                  </a:buClr>
                  <a:buSzPct val="55000"/>
                  <a:buFont typeface="Wingdings" panose="05000000000000000000" pitchFamily="2" charset="2"/>
                  <a:buChar char="n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defTabSz="68580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defTabSz="68580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 typeface="Wingdings" panose="05000000000000000000" pitchFamily="2" charset="2"/>
                  <a:buNone/>
                </a:pPr>
                <a:endParaRPr lang="en-US" altLang="en-US" sz="1800">
                  <a:solidFill>
                    <a:srgbClr val="000000"/>
                  </a:solidFill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59676" name="AutoShape 962">
                <a:extLst>
                  <a:ext uri="{FF2B5EF4-FFF2-40B4-BE49-F238E27FC236}">
                    <a16:creationId xmlns:a16="http://schemas.microsoft.com/office/drawing/2014/main" id="{DFE179FA-0479-4239-B1B5-1879C229A0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8" y="2581"/>
                <a:ext cx="696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defTabSz="685800">
                  <a:spcBef>
                    <a:spcPct val="20000"/>
                  </a:spcBef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defTabSz="68580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defTabSz="685800">
                  <a:spcBef>
                    <a:spcPct val="20000"/>
                  </a:spcBef>
                  <a:buClr>
                    <a:schemeClr val="folHlink"/>
                  </a:buClr>
                  <a:buSzPct val="55000"/>
                  <a:buFont typeface="Wingdings" panose="05000000000000000000" pitchFamily="2" charset="2"/>
                  <a:buChar char="n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defTabSz="68580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defTabSz="68580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 typeface="Wingdings" panose="05000000000000000000" pitchFamily="2" charset="2"/>
                  <a:buNone/>
                </a:pPr>
                <a:endParaRPr lang="en-US" altLang="en-US" sz="1800">
                  <a:solidFill>
                    <a:srgbClr val="000000"/>
                  </a:solidFill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59655" name="Rectangle 963">
              <a:extLst>
                <a:ext uri="{FF2B5EF4-FFF2-40B4-BE49-F238E27FC236}">
                  <a16:creationId xmlns:a16="http://schemas.microsoft.com/office/drawing/2014/main" id="{F460AB4E-A2E8-4ECC-9DBC-5375213DE9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0" y="1354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defTabSz="68580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68580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6858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6858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6858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 typeface="Wingdings" panose="05000000000000000000" pitchFamily="2" charset="2"/>
                <a:buNone/>
              </a:pPr>
              <a:endParaRPr lang="en-US" altLang="en-US" sz="1800">
                <a:solidFill>
                  <a:srgbClr val="000000"/>
                </a:solidFill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59656" name="Rectangle 964">
              <a:extLst>
                <a:ext uri="{FF2B5EF4-FFF2-40B4-BE49-F238E27FC236}">
                  <a16:creationId xmlns:a16="http://schemas.microsoft.com/office/drawing/2014/main" id="{F42B5F6B-6E4F-4184-867E-7841EB371D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30" y="1655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defTabSz="68580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68580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6858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6858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6858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 typeface="Wingdings" panose="05000000000000000000" pitchFamily="2" charset="2"/>
                <a:buNone/>
              </a:pPr>
              <a:endParaRPr lang="en-US" altLang="en-US" sz="1800">
                <a:solidFill>
                  <a:srgbClr val="000000"/>
                </a:solidFill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grpSp>
          <p:nvGrpSpPr>
            <p:cNvPr id="59657" name="Group 965">
              <a:extLst>
                <a:ext uri="{FF2B5EF4-FFF2-40B4-BE49-F238E27FC236}">
                  <a16:creationId xmlns:a16="http://schemas.microsoft.com/office/drawing/2014/main" id="{0303659C-ED47-438D-98CE-F416F580207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59673" name="AutoShape 966">
                <a:extLst>
                  <a:ext uri="{FF2B5EF4-FFF2-40B4-BE49-F238E27FC236}">
                    <a16:creationId xmlns:a16="http://schemas.microsoft.com/office/drawing/2014/main" id="{001FEBCC-06B1-4EA0-961C-92693A0E71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8" y="2586"/>
                <a:ext cx="720" cy="12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defTabSz="685800">
                  <a:spcBef>
                    <a:spcPct val="20000"/>
                  </a:spcBef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defTabSz="68580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defTabSz="685800">
                  <a:spcBef>
                    <a:spcPct val="20000"/>
                  </a:spcBef>
                  <a:buClr>
                    <a:schemeClr val="folHlink"/>
                  </a:buClr>
                  <a:buSzPct val="55000"/>
                  <a:buFont typeface="Wingdings" panose="05000000000000000000" pitchFamily="2" charset="2"/>
                  <a:buChar char="n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defTabSz="68580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defTabSz="68580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 typeface="Wingdings" panose="05000000000000000000" pitchFamily="2" charset="2"/>
                  <a:buNone/>
                </a:pPr>
                <a:endParaRPr lang="en-US" altLang="en-US" sz="1800">
                  <a:solidFill>
                    <a:srgbClr val="000000"/>
                  </a:solidFill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59674" name="AutoShape 967">
                <a:extLst>
                  <a:ext uri="{FF2B5EF4-FFF2-40B4-BE49-F238E27FC236}">
                    <a16:creationId xmlns:a16="http://schemas.microsoft.com/office/drawing/2014/main" id="{E1F9E4D4-C0C2-4FEF-B295-5C13872612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" y="2586"/>
                <a:ext cx="695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defTabSz="685800">
                  <a:spcBef>
                    <a:spcPct val="20000"/>
                  </a:spcBef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defTabSz="68580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defTabSz="685800">
                  <a:spcBef>
                    <a:spcPct val="20000"/>
                  </a:spcBef>
                  <a:buClr>
                    <a:schemeClr val="folHlink"/>
                  </a:buClr>
                  <a:buSzPct val="55000"/>
                  <a:buFont typeface="Wingdings" panose="05000000000000000000" pitchFamily="2" charset="2"/>
                  <a:buChar char="n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defTabSz="68580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defTabSz="68580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 typeface="Wingdings" panose="05000000000000000000" pitchFamily="2" charset="2"/>
                  <a:buNone/>
                </a:pPr>
                <a:endParaRPr lang="en-US" altLang="en-US" sz="1800">
                  <a:solidFill>
                    <a:srgbClr val="000000"/>
                  </a:solidFill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83" name="Freeform 968">
              <a:extLst>
                <a:ext uri="{FF2B5EF4-FFF2-40B4-BE49-F238E27FC236}">
                  <a16:creationId xmlns:a16="http://schemas.microsoft.com/office/drawing/2014/main" id="{3CEEA293-A6F7-4595-8D0D-3AEABB4F119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0" y="1360"/>
              <a:ext cx="258" cy="183"/>
            </a:xfrm>
            <a:custGeom>
              <a:avLst/>
              <a:gdLst>
                <a:gd name="T0" fmla="*/ 2 w 328"/>
                <a:gd name="T1" fmla="*/ 0 h 226"/>
                <a:gd name="T2" fmla="*/ 14 w 328"/>
                <a:gd name="T3" fmla="*/ 10 h 226"/>
                <a:gd name="T4" fmla="*/ 14 w 328"/>
                <a:gd name="T5" fmla="*/ 17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</p:spPr>
          <p:txBody>
            <a:bodyPr/>
            <a:lstStyle/>
            <a:p>
              <a:pPr defTabSz="685800">
                <a:defRPr/>
              </a:pPr>
              <a:endParaRPr lang="en-US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grpSp>
          <p:nvGrpSpPr>
            <p:cNvPr id="59659" name="Group 969">
              <a:extLst>
                <a:ext uri="{FF2B5EF4-FFF2-40B4-BE49-F238E27FC236}">
                  <a16:creationId xmlns:a16="http://schemas.microsoft.com/office/drawing/2014/main" id="{31C8773B-7441-4E82-BB99-73A2D01BB6A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59671" name="AutoShape 970">
                <a:extLst>
                  <a:ext uri="{FF2B5EF4-FFF2-40B4-BE49-F238E27FC236}">
                    <a16:creationId xmlns:a16="http://schemas.microsoft.com/office/drawing/2014/main" id="{199715B2-83E9-45A2-9F3D-1EACCA2FAB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" y="2571"/>
                <a:ext cx="732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defTabSz="685800">
                  <a:spcBef>
                    <a:spcPct val="20000"/>
                  </a:spcBef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defTabSz="68580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defTabSz="685800">
                  <a:spcBef>
                    <a:spcPct val="20000"/>
                  </a:spcBef>
                  <a:buClr>
                    <a:schemeClr val="folHlink"/>
                  </a:buClr>
                  <a:buSzPct val="55000"/>
                  <a:buFont typeface="Wingdings" panose="05000000000000000000" pitchFamily="2" charset="2"/>
                  <a:buChar char="n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defTabSz="68580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defTabSz="68580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 typeface="Wingdings" panose="05000000000000000000" pitchFamily="2" charset="2"/>
                  <a:buNone/>
                </a:pPr>
                <a:endParaRPr lang="en-US" altLang="en-US" sz="1800">
                  <a:solidFill>
                    <a:srgbClr val="000000"/>
                  </a:solidFill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59672" name="AutoShape 971">
                <a:extLst>
                  <a:ext uri="{FF2B5EF4-FFF2-40B4-BE49-F238E27FC236}">
                    <a16:creationId xmlns:a16="http://schemas.microsoft.com/office/drawing/2014/main" id="{9DE4AC06-B42F-4200-96B7-DA4BEC5E4F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5" y="2587"/>
                <a:ext cx="720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defTabSz="685800">
                  <a:spcBef>
                    <a:spcPct val="20000"/>
                  </a:spcBef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defTabSz="68580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defTabSz="685800">
                  <a:spcBef>
                    <a:spcPct val="20000"/>
                  </a:spcBef>
                  <a:buClr>
                    <a:schemeClr val="folHlink"/>
                  </a:buClr>
                  <a:buSzPct val="55000"/>
                  <a:buFont typeface="Wingdings" panose="05000000000000000000" pitchFamily="2" charset="2"/>
                  <a:buChar char="n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defTabSz="68580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defTabSz="68580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 typeface="Wingdings" panose="05000000000000000000" pitchFamily="2" charset="2"/>
                  <a:buNone/>
                </a:pPr>
                <a:endParaRPr lang="en-US" altLang="en-US" sz="1800">
                  <a:solidFill>
                    <a:srgbClr val="000000"/>
                  </a:solidFill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59660" name="Rectangle 972">
              <a:extLst>
                <a:ext uri="{FF2B5EF4-FFF2-40B4-BE49-F238E27FC236}">
                  <a16:creationId xmlns:a16="http://schemas.microsoft.com/office/drawing/2014/main" id="{A5AB7591-2D97-455E-A769-C020545A25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6" y="429"/>
              <a:ext cx="70" cy="2285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defTabSz="68580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68580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6858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6858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6858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 typeface="Wingdings" panose="05000000000000000000" pitchFamily="2" charset="2"/>
                <a:buNone/>
              </a:pPr>
              <a:endParaRPr lang="en-US" altLang="en-US" sz="1800">
                <a:solidFill>
                  <a:srgbClr val="000000"/>
                </a:solidFill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386" name="Freeform 973">
              <a:extLst>
                <a:ext uri="{FF2B5EF4-FFF2-40B4-BE49-F238E27FC236}">
                  <a16:creationId xmlns:a16="http://schemas.microsoft.com/office/drawing/2014/main" id="{05D70682-C984-4023-BAD8-7BA0B51570C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" y="1009"/>
              <a:ext cx="240" cy="214"/>
            </a:xfrm>
            <a:custGeom>
              <a:avLst/>
              <a:gdLst>
                <a:gd name="T0" fmla="*/ 2 w 296"/>
                <a:gd name="T1" fmla="*/ 0 h 256"/>
                <a:gd name="T2" fmla="*/ 14 w 296"/>
                <a:gd name="T3" fmla="*/ 10 h 256"/>
                <a:gd name="T4" fmla="*/ 14 w 296"/>
                <a:gd name="T5" fmla="*/ 19 h 256"/>
                <a:gd name="T6" fmla="*/ 0 w 296"/>
                <a:gd name="T7" fmla="*/ 7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</p:spPr>
          <p:txBody>
            <a:bodyPr/>
            <a:lstStyle/>
            <a:p>
              <a:pPr defTabSz="685800">
                <a:defRPr/>
              </a:pPr>
              <a:endParaRPr lang="en-US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87" name="Freeform 974">
              <a:extLst>
                <a:ext uri="{FF2B5EF4-FFF2-40B4-BE49-F238E27FC236}">
                  <a16:creationId xmlns:a16="http://schemas.microsoft.com/office/drawing/2014/main" id="{F09FBBE4-91D0-40C6-880B-F02A982E87BB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" y="673"/>
              <a:ext cx="258" cy="244"/>
            </a:xfrm>
            <a:custGeom>
              <a:avLst/>
              <a:gdLst>
                <a:gd name="T0" fmla="*/ 0 w 304"/>
                <a:gd name="T1" fmla="*/ 0 h 288"/>
                <a:gd name="T2" fmla="*/ 14 w 304"/>
                <a:gd name="T3" fmla="*/ 13 h 288"/>
                <a:gd name="T4" fmla="*/ 13 w 304"/>
                <a:gd name="T5" fmla="*/ 23 h 288"/>
                <a:gd name="T6" fmla="*/ 2 w 304"/>
                <a:gd name="T7" fmla="*/ 1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</p:spPr>
          <p:txBody>
            <a:bodyPr/>
            <a:lstStyle/>
            <a:p>
              <a:pPr defTabSz="685800">
                <a:defRPr/>
              </a:pPr>
              <a:endParaRPr lang="en-US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9663" name="Oval 975">
              <a:extLst>
                <a:ext uri="{FF2B5EF4-FFF2-40B4-BE49-F238E27FC236}">
                  <a16:creationId xmlns:a16="http://schemas.microsoft.com/office/drawing/2014/main" id="{6264FE05-BFFE-4119-B341-BCBDE1AE41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5" y="2611"/>
              <a:ext cx="50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defTabSz="68580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68580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6858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6858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6858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 typeface="Wingdings" panose="05000000000000000000" pitchFamily="2" charset="2"/>
                <a:buNone/>
              </a:pPr>
              <a:endParaRPr lang="en-US" altLang="en-US" sz="1800">
                <a:solidFill>
                  <a:srgbClr val="000000"/>
                </a:solidFill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389" name="Freeform 976">
              <a:extLst>
                <a:ext uri="{FF2B5EF4-FFF2-40B4-BE49-F238E27FC236}">
                  <a16:creationId xmlns:a16="http://schemas.microsoft.com/office/drawing/2014/main" id="{14893B7F-6A3F-4C80-BBEB-6679664BA9E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" y="2611"/>
              <a:ext cx="240" cy="198"/>
            </a:xfrm>
            <a:custGeom>
              <a:avLst/>
              <a:gdLst>
                <a:gd name="T0" fmla="*/ 0 w 306"/>
                <a:gd name="T1" fmla="*/ 9 h 240"/>
                <a:gd name="T2" fmla="*/ 2 w 306"/>
                <a:gd name="T3" fmla="*/ 19 h 240"/>
                <a:gd name="T4" fmla="*/ 14 w 306"/>
                <a:gd name="T5" fmla="*/ 9 h 240"/>
                <a:gd name="T6" fmla="*/ 14 w 306"/>
                <a:gd name="T7" fmla="*/ 0 h 240"/>
                <a:gd name="T8" fmla="*/ 0 w 306"/>
                <a:gd name="T9" fmla="*/ 9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/>
            <a:lstStyle/>
            <a:p>
              <a:pPr defTabSz="685800">
                <a:defRPr/>
              </a:pPr>
              <a:endParaRPr lang="en-US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9665" name="AutoShape 977">
              <a:extLst>
                <a:ext uri="{FF2B5EF4-FFF2-40B4-BE49-F238E27FC236}">
                  <a16:creationId xmlns:a16="http://schemas.microsoft.com/office/drawing/2014/main" id="{72C6E4E7-FE19-4A0C-AA69-4C0687C998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75"/>
              <a:ext cx="1196" cy="150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defTabSz="68580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68580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6858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6858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6858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 typeface="Wingdings" panose="05000000000000000000" pitchFamily="2" charset="2"/>
                <a:buNone/>
              </a:pPr>
              <a:endParaRPr lang="en-US" altLang="en-US" sz="1800">
                <a:solidFill>
                  <a:srgbClr val="000000"/>
                </a:solidFill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59666" name="AutoShape 978">
              <a:extLst>
                <a:ext uri="{FF2B5EF4-FFF2-40B4-BE49-F238E27FC236}">
                  <a16:creationId xmlns:a16="http://schemas.microsoft.com/office/drawing/2014/main" id="{6A603315-DD38-44F1-81BD-B7561FC766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0" y="2714"/>
              <a:ext cx="1066" cy="7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defTabSz="68580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68580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6858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6858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6858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 typeface="Wingdings" panose="05000000000000000000" pitchFamily="2" charset="2"/>
                <a:buNone/>
              </a:pPr>
              <a:endParaRPr lang="en-US" altLang="en-US" sz="1800">
                <a:solidFill>
                  <a:srgbClr val="000000"/>
                </a:solidFill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59667" name="Oval 979">
              <a:extLst>
                <a:ext uri="{FF2B5EF4-FFF2-40B4-BE49-F238E27FC236}">
                  <a16:creationId xmlns:a16="http://schemas.microsoft.com/office/drawing/2014/main" id="{A2F90FB2-E901-4309-89AE-45D4F3A758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9" y="2382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defTabSz="68580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68580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6858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6858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6858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 typeface="Wingdings" panose="05000000000000000000" pitchFamily="2" charset="2"/>
                <a:buNone/>
              </a:pPr>
              <a:endParaRPr lang="en-US" altLang="en-US" sz="1800">
                <a:solidFill>
                  <a:srgbClr val="000000"/>
                </a:solidFill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393" name="Oval 980">
              <a:extLst>
                <a:ext uri="{FF2B5EF4-FFF2-40B4-BE49-F238E27FC236}">
                  <a16:creationId xmlns:a16="http://schemas.microsoft.com/office/drawing/2014/main" id="{34EDE1EB-B936-48C2-B62A-BC45C7D368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3" y="2382"/>
              <a:ext cx="172" cy="13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algn="ctr" defTabSz="685800">
                <a:lnSpc>
                  <a:spcPct val="100000"/>
                </a:lnSpc>
                <a:spcBef>
                  <a:spcPct val="0"/>
                </a:spcBef>
                <a:buClrTx/>
                <a:buSzTx/>
                <a:buNone/>
                <a:defRPr/>
              </a:pPr>
              <a:endParaRPr lang="en-US" altLang="en-US" sz="1350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9669" name="Oval 981">
              <a:extLst>
                <a:ext uri="{FF2B5EF4-FFF2-40B4-BE49-F238E27FC236}">
                  <a16:creationId xmlns:a16="http://schemas.microsoft.com/office/drawing/2014/main" id="{3BB44578-4489-4086-8CAB-C7BD0B4250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8" y="2382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defTabSz="68580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68580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6858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6858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6858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 typeface="Wingdings" panose="05000000000000000000" pitchFamily="2" charset="2"/>
                <a:buNone/>
              </a:pPr>
              <a:endParaRPr lang="en-US" altLang="en-US" sz="1800">
                <a:solidFill>
                  <a:srgbClr val="000000"/>
                </a:solidFill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59670" name="Rectangle 982">
              <a:extLst>
                <a:ext uri="{FF2B5EF4-FFF2-40B4-BE49-F238E27FC236}">
                  <a16:creationId xmlns:a16="http://schemas.microsoft.com/office/drawing/2014/main" id="{E4C4FBD9-1B52-4EFE-AC06-1007FB4FFE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7" y="1837"/>
              <a:ext cx="80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defTabSz="68580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68580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6858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6858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6858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 typeface="Wingdings" panose="05000000000000000000" pitchFamily="2" charset="2"/>
                <a:buNone/>
              </a:pPr>
              <a:endParaRPr lang="en-US" altLang="en-US" sz="1800">
                <a:solidFill>
                  <a:srgbClr val="000000"/>
                </a:solidFill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</p:grpSp>
      <p:grpSp>
        <p:nvGrpSpPr>
          <p:cNvPr id="404" name="Group 473">
            <a:extLst>
              <a:ext uri="{FF2B5EF4-FFF2-40B4-BE49-F238E27FC236}">
                <a16:creationId xmlns:a16="http://schemas.microsoft.com/office/drawing/2014/main" id="{E9B0DCAA-B9D7-41D8-91D7-E53FAED26B36}"/>
              </a:ext>
            </a:extLst>
          </p:cNvPr>
          <p:cNvGrpSpPr>
            <a:grpSpLocks/>
          </p:cNvGrpSpPr>
          <p:nvPr/>
        </p:nvGrpSpPr>
        <p:grpSpPr bwMode="auto">
          <a:xfrm>
            <a:off x="6580189" y="2449514"/>
            <a:ext cx="777875" cy="776287"/>
            <a:chOff x="6571713" y="2686293"/>
            <a:chExt cx="1038308" cy="1036181"/>
          </a:xfrm>
        </p:grpSpPr>
        <p:sp>
          <p:nvSpPr>
            <p:cNvPr id="405" name="Freeform 917">
              <a:extLst>
                <a:ext uri="{FF2B5EF4-FFF2-40B4-BE49-F238E27FC236}">
                  <a16:creationId xmlns:a16="http://schemas.microsoft.com/office/drawing/2014/main" id="{DC51B0CD-051C-445A-9628-6E3C634E071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7290052" y="2701125"/>
              <a:ext cx="319969" cy="942947"/>
            </a:xfrm>
            <a:custGeom>
              <a:avLst/>
              <a:gdLst>
                <a:gd name="T0" fmla="*/ 0 w 192"/>
                <a:gd name="T1" fmla="*/ 594 h 594"/>
                <a:gd name="T2" fmla="*/ 192 w 192"/>
                <a:gd name="T3" fmla="*/ 0 h 594"/>
                <a:gd name="T4" fmla="*/ 192 w 192"/>
                <a:gd name="T5" fmla="*/ 515 h 594"/>
                <a:gd name="T6" fmla="*/ 0 w 192"/>
                <a:gd name="T7" fmla="*/ 594 h 59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2"/>
                <a:gd name="T13" fmla="*/ 0 h 594"/>
                <a:gd name="T14" fmla="*/ 192 w 192"/>
                <a:gd name="T15" fmla="*/ 594 h 594"/>
                <a:gd name="connsiteX0" fmla="*/ 0 w 10140"/>
                <a:gd name="connsiteY0" fmla="*/ 9728 h 9728"/>
                <a:gd name="connsiteX1" fmla="*/ 10140 w 10140"/>
                <a:gd name="connsiteY1" fmla="*/ 0 h 9728"/>
                <a:gd name="connsiteX2" fmla="*/ 10140 w 10140"/>
                <a:gd name="connsiteY2" fmla="*/ 8670 h 9728"/>
                <a:gd name="connsiteX3" fmla="*/ 0 w 10140"/>
                <a:gd name="connsiteY3" fmla="*/ 9728 h 9728"/>
                <a:gd name="connsiteX0" fmla="*/ 319 w 10319"/>
                <a:gd name="connsiteY0" fmla="*/ 10000 h 10000"/>
                <a:gd name="connsiteX1" fmla="*/ 0 w 10319"/>
                <a:gd name="connsiteY1" fmla="*/ 9878 h 10000"/>
                <a:gd name="connsiteX2" fmla="*/ 10319 w 10319"/>
                <a:gd name="connsiteY2" fmla="*/ 0 h 10000"/>
                <a:gd name="connsiteX3" fmla="*/ 10319 w 10319"/>
                <a:gd name="connsiteY3" fmla="*/ 8912 h 10000"/>
                <a:gd name="connsiteX4" fmla="*/ 319 w 10319"/>
                <a:gd name="connsiteY4" fmla="*/ 10000 h 10000"/>
                <a:gd name="connsiteX0" fmla="*/ 2669 w 10319"/>
                <a:gd name="connsiteY0" fmla="*/ 10279 h 10279"/>
                <a:gd name="connsiteX1" fmla="*/ 0 w 10319"/>
                <a:gd name="connsiteY1" fmla="*/ 9878 h 10279"/>
                <a:gd name="connsiteX2" fmla="*/ 10319 w 10319"/>
                <a:gd name="connsiteY2" fmla="*/ 0 h 10279"/>
                <a:gd name="connsiteX3" fmla="*/ 10319 w 10319"/>
                <a:gd name="connsiteY3" fmla="*/ 8912 h 10279"/>
                <a:gd name="connsiteX4" fmla="*/ 2669 w 10319"/>
                <a:gd name="connsiteY4" fmla="*/ 10279 h 10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319" h="10279">
                  <a:moveTo>
                    <a:pt x="2669" y="10279"/>
                  </a:moveTo>
                  <a:lnTo>
                    <a:pt x="0" y="9878"/>
                  </a:lnTo>
                  <a:lnTo>
                    <a:pt x="10319" y="0"/>
                  </a:lnTo>
                  <a:lnTo>
                    <a:pt x="10319" y="8912"/>
                  </a:lnTo>
                  <a:lnTo>
                    <a:pt x="2669" y="10279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99000">
                  <a:schemeClr val="bg1">
                    <a:lumMod val="75000"/>
                  </a:schemeClr>
                </a:gs>
              </a:gsLst>
              <a:lin ang="0" scaled="1"/>
            </a:gradFill>
            <a:ln>
              <a:noFill/>
            </a:ln>
          </p:spPr>
          <p:txBody>
            <a:bodyPr/>
            <a:lstStyle/>
            <a:p>
              <a:pPr defTabSz="685800">
                <a:defRPr/>
              </a:pPr>
              <a:endParaRPr lang="en-US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grpSp>
          <p:nvGrpSpPr>
            <p:cNvPr id="59639" name="Group 454">
              <a:extLst>
                <a:ext uri="{FF2B5EF4-FFF2-40B4-BE49-F238E27FC236}">
                  <a16:creationId xmlns:a16="http://schemas.microsoft.com/office/drawing/2014/main" id="{276CC90E-7721-4E20-8BDE-DD485C3DC9C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571713" y="2686293"/>
              <a:ext cx="764135" cy="1036181"/>
              <a:chOff x="6571713" y="2686293"/>
              <a:chExt cx="764135" cy="1036181"/>
            </a:xfrm>
          </p:grpSpPr>
          <p:sp>
            <p:nvSpPr>
              <p:cNvPr id="407" name="Rectangle 228">
                <a:extLst>
                  <a:ext uri="{FF2B5EF4-FFF2-40B4-BE49-F238E27FC236}">
                    <a16:creationId xmlns:a16="http://schemas.microsoft.com/office/drawing/2014/main" id="{A25ACD66-F760-4D2B-A170-253957F7CF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41639" y="2722315"/>
                <a:ext cx="648413" cy="777667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schemeClr val="tx1">
                    <a:lumMod val="50000"/>
                    <a:lumOff val="50000"/>
                    <a:alpha val="40000"/>
                  </a:schemeClr>
                </a:outerShdw>
              </a:effec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>
                  <a:defRPr/>
                </a:pPr>
                <a:endParaRPr lang="en-US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59641" name="Rectangle 229">
                <a:extLst>
                  <a:ext uri="{FF2B5EF4-FFF2-40B4-BE49-F238E27FC236}">
                    <a16:creationId xmlns:a16="http://schemas.microsoft.com/office/drawing/2014/main" id="{30926D45-9EB6-4813-8B0E-C9C6874AF9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42457" y="3037370"/>
                <a:ext cx="648594" cy="158772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defTabSz="685800">
                  <a:spcBef>
                    <a:spcPct val="20000"/>
                  </a:spcBef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defTabSz="68580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defTabSz="685800">
                  <a:spcBef>
                    <a:spcPct val="20000"/>
                  </a:spcBef>
                  <a:buClr>
                    <a:schemeClr val="folHlink"/>
                  </a:buClr>
                  <a:buSzPct val="55000"/>
                  <a:buFont typeface="Wingdings" panose="05000000000000000000" pitchFamily="2" charset="2"/>
                  <a:buChar char="n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defTabSz="68580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defTabSz="68580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ea typeface="MS PGothic" panose="020B0600070205080204" pitchFamily="34" charset="-128"/>
                </a:endParaRPr>
              </a:p>
            </p:txBody>
          </p:sp>
          <p:sp>
            <p:nvSpPr>
              <p:cNvPr id="409" name="Text Box 230">
                <a:extLst>
                  <a:ext uri="{FF2B5EF4-FFF2-40B4-BE49-F238E27FC236}">
                    <a16:creationId xmlns:a16="http://schemas.microsoft.com/office/drawing/2014/main" id="{CB33E95A-58D8-40D5-9016-21B7C421DDB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571713" y="2686293"/>
                <a:ext cx="764957" cy="103618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defTabSz="685800">
                  <a:defRPr/>
                </a:pPr>
                <a:r>
                  <a:rPr lang="en-US" altLang="en-US" sz="750" dirty="0" err="1">
                    <a:solidFill>
                      <a:prstClr val="black"/>
                    </a:solidFill>
                    <a:latin typeface="Calibri" panose="020F0502020204030204"/>
                  </a:rPr>
                  <a:t>Aplicação</a:t>
                </a:r>
                <a:endParaRPr lang="en-US" altLang="en-US" sz="750" dirty="0">
                  <a:solidFill>
                    <a:prstClr val="black"/>
                  </a:solidFill>
                  <a:latin typeface="Calibri" panose="020F0502020204030204"/>
                </a:endParaRPr>
              </a:p>
              <a:p>
                <a:pPr algn="ctr" defTabSz="685800">
                  <a:defRPr/>
                </a:pPr>
                <a:endParaRPr lang="en-US" altLang="en-US" sz="750" dirty="0">
                  <a:solidFill>
                    <a:prstClr val="black"/>
                  </a:solidFill>
                  <a:latin typeface="Calibri" panose="020F0502020204030204"/>
                </a:endParaRPr>
              </a:p>
              <a:p>
                <a:pPr algn="ctr" defTabSz="685800">
                  <a:defRPr/>
                </a:pPr>
                <a:r>
                  <a:rPr lang="en-US" altLang="en-US" sz="700" dirty="0" err="1">
                    <a:solidFill>
                      <a:prstClr val="black"/>
                    </a:solidFill>
                    <a:latin typeface="Calibri" panose="020F0502020204030204"/>
                  </a:rPr>
                  <a:t>transporte</a:t>
                </a:r>
                <a:endParaRPr lang="en-US" altLang="en-US" sz="700" dirty="0">
                  <a:solidFill>
                    <a:prstClr val="black"/>
                  </a:solidFill>
                  <a:latin typeface="Calibri" panose="020F0502020204030204"/>
                </a:endParaRPr>
              </a:p>
              <a:p>
                <a:pPr algn="ctr" defTabSz="685800">
                  <a:defRPr/>
                </a:pPr>
                <a:r>
                  <a:rPr lang="en-US" altLang="en-US" sz="750" dirty="0">
                    <a:solidFill>
                      <a:prstClr val="white"/>
                    </a:solidFill>
                    <a:latin typeface="Calibri" panose="020F0502020204030204"/>
                  </a:rPr>
                  <a:t>network</a:t>
                </a:r>
              </a:p>
              <a:p>
                <a:pPr algn="ctr" defTabSz="685800">
                  <a:defRPr/>
                </a:pPr>
                <a:r>
                  <a:rPr lang="en-US" altLang="en-US" sz="750" dirty="0">
                    <a:solidFill>
                      <a:prstClr val="black"/>
                    </a:solidFill>
                    <a:latin typeface="Calibri" panose="020F0502020204030204"/>
                  </a:rPr>
                  <a:t>link</a:t>
                </a:r>
              </a:p>
              <a:p>
                <a:pPr algn="ctr" defTabSz="685800">
                  <a:defRPr/>
                </a:pPr>
                <a:r>
                  <a:rPr lang="en-US" altLang="en-US" sz="750" dirty="0" err="1">
                    <a:solidFill>
                      <a:prstClr val="black"/>
                    </a:solidFill>
                    <a:latin typeface="Calibri" panose="020F0502020204030204"/>
                  </a:rPr>
                  <a:t>física</a:t>
                </a:r>
                <a:endParaRPr lang="en-US" altLang="en-US" sz="180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cxnSp>
            <p:nvCxnSpPr>
              <p:cNvPr id="410" name="Straight Connector 8">
                <a:extLst>
                  <a:ext uri="{FF2B5EF4-FFF2-40B4-BE49-F238E27FC236}">
                    <a16:creationId xmlns:a16="http://schemas.microsoft.com/office/drawing/2014/main" id="{37D8C25F-5EDC-4245-B9FB-89FAB2EBD94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639521" y="2891833"/>
                <a:ext cx="646293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1" name="Straight Connector 526">
                <a:extLst>
                  <a:ext uri="{FF2B5EF4-FFF2-40B4-BE49-F238E27FC236}">
                    <a16:creationId xmlns:a16="http://schemas.microsoft.com/office/drawing/2014/main" id="{F83C3C66-E8E9-4E3D-992F-EA4D3AAEE61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639521" y="3040162"/>
                <a:ext cx="646293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2" name="Straight Connector 527">
                <a:extLst>
                  <a:ext uri="{FF2B5EF4-FFF2-40B4-BE49-F238E27FC236}">
                    <a16:creationId xmlns:a16="http://schemas.microsoft.com/office/drawing/2014/main" id="{05837681-2223-4F98-8F53-58B32AD82EC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639521" y="3190610"/>
                <a:ext cx="646293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3" name="Straight Connector 528">
                <a:extLst>
                  <a:ext uri="{FF2B5EF4-FFF2-40B4-BE49-F238E27FC236}">
                    <a16:creationId xmlns:a16="http://schemas.microsoft.com/office/drawing/2014/main" id="{A20F2C04-658C-4A55-BDC7-76F502895DB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639521" y="3338939"/>
                <a:ext cx="646293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14" name="Group 463">
            <a:extLst>
              <a:ext uri="{FF2B5EF4-FFF2-40B4-BE49-F238E27FC236}">
                <a16:creationId xmlns:a16="http://schemas.microsoft.com/office/drawing/2014/main" id="{B425DB24-E165-4288-9A25-F314F9882476}"/>
              </a:ext>
            </a:extLst>
          </p:cNvPr>
          <p:cNvGrpSpPr>
            <a:grpSpLocks/>
          </p:cNvGrpSpPr>
          <p:nvPr/>
        </p:nvGrpSpPr>
        <p:grpSpPr bwMode="auto">
          <a:xfrm>
            <a:off x="9302751" y="4452938"/>
            <a:ext cx="727075" cy="609600"/>
            <a:chOff x="10202006" y="5357871"/>
            <a:chExt cx="970347" cy="813210"/>
          </a:xfrm>
        </p:grpSpPr>
        <p:sp>
          <p:nvSpPr>
            <p:cNvPr id="415" name="Freeform 917">
              <a:extLst>
                <a:ext uri="{FF2B5EF4-FFF2-40B4-BE49-F238E27FC236}">
                  <a16:creationId xmlns:a16="http://schemas.microsoft.com/office/drawing/2014/main" id="{CFC196D9-F2D9-40FF-BB45-2A32A114ACC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02006" y="5398107"/>
              <a:ext cx="281783" cy="772974"/>
            </a:xfrm>
            <a:custGeom>
              <a:avLst/>
              <a:gdLst>
                <a:gd name="T0" fmla="*/ 0 w 192"/>
                <a:gd name="T1" fmla="*/ 594 h 594"/>
                <a:gd name="T2" fmla="*/ 192 w 192"/>
                <a:gd name="T3" fmla="*/ 0 h 594"/>
                <a:gd name="T4" fmla="*/ 192 w 192"/>
                <a:gd name="T5" fmla="*/ 515 h 594"/>
                <a:gd name="T6" fmla="*/ 0 w 192"/>
                <a:gd name="T7" fmla="*/ 594 h 59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2"/>
                <a:gd name="T13" fmla="*/ 0 h 594"/>
                <a:gd name="T14" fmla="*/ 192 w 192"/>
                <a:gd name="T15" fmla="*/ 594 h 594"/>
                <a:gd name="connsiteX0" fmla="*/ 0 w 10140"/>
                <a:gd name="connsiteY0" fmla="*/ 9728 h 9728"/>
                <a:gd name="connsiteX1" fmla="*/ 10140 w 10140"/>
                <a:gd name="connsiteY1" fmla="*/ 0 h 9728"/>
                <a:gd name="connsiteX2" fmla="*/ 10140 w 10140"/>
                <a:gd name="connsiteY2" fmla="*/ 8670 h 9728"/>
                <a:gd name="connsiteX3" fmla="*/ 0 w 10140"/>
                <a:gd name="connsiteY3" fmla="*/ 9728 h 9728"/>
                <a:gd name="connsiteX0" fmla="*/ 319 w 10319"/>
                <a:gd name="connsiteY0" fmla="*/ 10000 h 10000"/>
                <a:gd name="connsiteX1" fmla="*/ 0 w 10319"/>
                <a:gd name="connsiteY1" fmla="*/ 9878 h 10000"/>
                <a:gd name="connsiteX2" fmla="*/ 10319 w 10319"/>
                <a:gd name="connsiteY2" fmla="*/ 0 h 10000"/>
                <a:gd name="connsiteX3" fmla="*/ 10319 w 10319"/>
                <a:gd name="connsiteY3" fmla="*/ 8912 h 10000"/>
                <a:gd name="connsiteX4" fmla="*/ 319 w 10319"/>
                <a:gd name="connsiteY4" fmla="*/ 10000 h 10000"/>
                <a:gd name="connsiteX0" fmla="*/ 2669 w 10319"/>
                <a:gd name="connsiteY0" fmla="*/ 10279 h 10279"/>
                <a:gd name="connsiteX1" fmla="*/ 0 w 10319"/>
                <a:gd name="connsiteY1" fmla="*/ 9878 h 10279"/>
                <a:gd name="connsiteX2" fmla="*/ 10319 w 10319"/>
                <a:gd name="connsiteY2" fmla="*/ 0 h 10279"/>
                <a:gd name="connsiteX3" fmla="*/ 10319 w 10319"/>
                <a:gd name="connsiteY3" fmla="*/ 8912 h 10279"/>
                <a:gd name="connsiteX4" fmla="*/ 2669 w 10319"/>
                <a:gd name="connsiteY4" fmla="*/ 10279 h 10279"/>
                <a:gd name="connsiteX0" fmla="*/ 2669 w 10319"/>
                <a:gd name="connsiteY0" fmla="*/ 10279 h 11889"/>
                <a:gd name="connsiteX1" fmla="*/ 0 w 10319"/>
                <a:gd name="connsiteY1" fmla="*/ 9878 h 11889"/>
                <a:gd name="connsiteX2" fmla="*/ 10319 w 10319"/>
                <a:gd name="connsiteY2" fmla="*/ 0 h 11889"/>
                <a:gd name="connsiteX3" fmla="*/ 10011 w 10319"/>
                <a:gd name="connsiteY3" fmla="*/ 11889 h 11889"/>
                <a:gd name="connsiteX4" fmla="*/ 2669 w 10319"/>
                <a:gd name="connsiteY4" fmla="*/ 10279 h 11889"/>
                <a:gd name="connsiteX0" fmla="*/ 2669 w 10024"/>
                <a:gd name="connsiteY0" fmla="*/ 6818 h 8428"/>
                <a:gd name="connsiteX1" fmla="*/ 0 w 10024"/>
                <a:gd name="connsiteY1" fmla="*/ 6417 h 8428"/>
                <a:gd name="connsiteX2" fmla="*/ 9703 w 10024"/>
                <a:gd name="connsiteY2" fmla="*/ 0 h 8428"/>
                <a:gd name="connsiteX3" fmla="*/ 10011 w 10024"/>
                <a:gd name="connsiteY3" fmla="*/ 8428 h 8428"/>
                <a:gd name="connsiteX4" fmla="*/ 2669 w 10024"/>
                <a:gd name="connsiteY4" fmla="*/ 6818 h 8428"/>
                <a:gd name="connsiteX0" fmla="*/ 1741 w 9078"/>
                <a:gd name="connsiteY0" fmla="*/ 8090 h 10000"/>
                <a:gd name="connsiteX1" fmla="*/ 0 w 9078"/>
                <a:gd name="connsiteY1" fmla="*/ 6834 h 10000"/>
                <a:gd name="connsiteX2" fmla="*/ 8758 w 9078"/>
                <a:gd name="connsiteY2" fmla="*/ 0 h 10000"/>
                <a:gd name="connsiteX3" fmla="*/ 9065 w 9078"/>
                <a:gd name="connsiteY3" fmla="*/ 10000 h 10000"/>
                <a:gd name="connsiteX4" fmla="*/ 1741 w 9078"/>
                <a:gd name="connsiteY4" fmla="*/ 8090 h 10000"/>
                <a:gd name="connsiteX0" fmla="*/ 112 w 10001"/>
                <a:gd name="connsiteY0" fmla="*/ 7638 h 10000"/>
                <a:gd name="connsiteX1" fmla="*/ 0 w 10001"/>
                <a:gd name="connsiteY1" fmla="*/ 6834 h 10000"/>
                <a:gd name="connsiteX2" fmla="*/ 9647 w 10001"/>
                <a:gd name="connsiteY2" fmla="*/ 0 h 10000"/>
                <a:gd name="connsiteX3" fmla="*/ 9986 w 10001"/>
                <a:gd name="connsiteY3" fmla="*/ 10000 h 10000"/>
                <a:gd name="connsiteX4" fmla="*/ 112 w 10001"/>
                <a:gd name="connsiteY4" fmla="*/ 7638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1" h="10000">
                  <a:moveTo>
                    <a:pt x="112" y="7638"/>
                  </a:moveTo>
                  <a:cubicBezTo>
                    <a:pt x="75" y="7370"/>
                    <a:pt x="37" y="7102"/>
                    <a:pt x="0" y="6834"/>
                  </a:cubicBezTo>
                  <a:lnTo>
                    <a:pt x="9647" y="0"/>
                  </a:lnTo>
                  <a:cubicBezTo>
                    <a:pt x="9534" y="4702"/>
                    <a:pt x="10099" y="5298"/>
                    <a:pt x="9986" y="10000"/>
                  </a:cubicBezTo>
                  <a:lnTo>
                    <a:pt x="112" y="7638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99000">
                  <a:schemeClr val="bg1">
                    <a:lumMod val="75000"/>
                  </a:schemeClr>
                </a:gs>
              </a:gsLst>
              <a:lin ang="0" scaled="1"/>
            </a:gradFill>
            <a:ln>
              <a:noFill/>
            </a:ln>
          </p:spPr>
          <p:txBody>
            <a:bodyPr/>
            <a:lstStyle/>
            <a:p>
              <a:pPr defTabSz="685800">
                <a:defRPr/>
              </a:pPr>
              <a:endParaRPr lang="en-US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grpSp>
          <p:nvGrpSpPr>
            <p:cNvPr id="59630" name="Group 530">
              <a:extLst>
                <a:ext uri="{FF2B5EF4-FFF2-40B4-BE49-F238E27FC236}">
                  <a16:creationId xmlns:a16="http://schemas.microsoft.com/office/drawing/2014/main" id="{7748A768-ACDF-40FE-8EF2-4DA1C22D9AC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408218" y="5357871"/>
              <a:ext cx="764135" cy="813210"/>
              <a:chOff x="6571713" y="2686293"/>
              <a:chExt cx="764135" cy="813210"/>
            </a:xfrm>
          </p:grpSpPr>
          <p:sp>
            <p:nvSpPr>
              <p:cNvPr id="417" name="Rectangle 228">
                <a:extLst>
                  <a:ext uri="{FF2B5EF4-FFF2-40B4-BE49-F238E27FC236}">
                    <a16:creationId xmlns:a16="http://schemas.microsoft.com/office/drawing/2014/main" id="{A73D9347-1B9B-436D-97F9-A5CD0314D4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40927" y="2722294"/>
                <a:ext cx="648310" cy="777209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schemeClr val="tx1">
                    <a:lumMod val="50000"/>
                    <a:lumOff val="50000"/>
                    <a:alpha val="40000"/>
                  </a:schemeClr>
                </a:outerShdw>
              </a:effec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>
                  <a:defRPr/>
                </a:pPr>
                <a:endParaRPr lang="en-US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59632" name="Rectangle 229">
                <a:extLst>
                  <a:ext uri="{FF2B5EF4-FFF2-40B4-BE49-F238E27FC236}">
                    <a16:creationId xmlns:a16="http://schemas.microsoft.com/office/drawing/2014/main" id="{34944474-234A-4681-9CC9-60341BD249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42457" y="3037370"/>
                <a:ext cx="648594" cy="158772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defTabSz="685800">
                  <a:spcBef>
                    <a:spcPct val="20000"/>
                  </a:spcBef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defTabSz="68580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defTabSz="685800">
                  <a:spcBef>
                    <a:spcPct val="20000"/>
                  </a:spcBef>
                  <a:buClr>
                    <a:schemeClr val="folHlink"/>
                  </a:buClr>
                  <a:buSzPct val="55000"/>
                  <a:buFont typeface="Wingdings" panose="05000000000000000000" pitchFamily="2" charset="2"/>
                  <a:buChar char="n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defTabSz="68580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defTabSz="68580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ea typeface="MS PGothic" panose="020B0600070205080204" pitchFamily="34" charset="-128"/>
                </a:endParaRPr>
              </a:p>
            </p:txBody>
          </p:sp>
          <p:sp>
            <p:nvSpPr>
              <p:cNvPr id="419" name="Text Box 230">
                <a:extLst>
                  <a:ext uri="{FF2B5EF4-FFF2-40B4-BE49-F238E27FC236}">
                    <a16:creationId xmlns:a16="http://schemas.microsoft.com/office/drawing/2014/main" id="{6BF57B74-4CA4-4C44-A557-8DE4ED071FC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571012" y="2686293"/>
                <a:ext cx="764836" cy="73908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defTabSz="685800">
                  <a:defRPr/>
                </a:pPr>
                <a:r>
                  <a:rPr lang="en-US" altLang="en-US" sz="750" dirty="0" err="1">
                    <a:solidFill>
                      <a:prstClr val="black"/>
                    </a:solidFill>
                    <a:latin typeface="Calibri" panose="020F0502020204030204"/>
                  </a:rPr>
                  <a:t>Aplicação</a:t>
                </a:r>
                <a:r>
                  <a:rPr lang="en-US" altLang="en-US" sz="700" dirty="0" err="1">
                    <a:solidFill>
                      <a:prstClr val="black"/>
                    </a:solidFill>
                    <a:latin typeface="Calibri" panose="020F0502020204030204"/>
                  </a:rPr>
                  <a:t>transporte</a:t>
                </a:r>
                <a:r>
                  <a:rPr lang="en-US" altLang="en-US" sz="750" dirty="0" err="1">
                    <a:solidFill>
                      <a:prstClr val="black"/>
                    </a:solidFill>
                    <a:latin typeface="Calibri" panose="020F0502020204030204"/>
                  </a:rPr>
                  <a:t>link</a:t>
                </a:r>
                <a:endParaRPr lang="en-US" altLang="en-US" sz="750" dirty="0">
                  <a:solidFill>
                    <a:prstClr val="black"/>
                  </a:solidFill>
                  <a:latin typeface="Calibri" panose="020F0502020204030204"/>
                </a:endParaRPr>
              </a:p>
              <a:p>
                <a:pPr algn="ctr" defTabSz="685800">
                  <a:defRPr/>
                </a:pPr>
                <a:r>
                  <a:rPr lang="en-US" altLang="en-US" sz="750" dirty="0" err="1">
                    <a:solidFill>
                      <a:prstClr val="black"/>
                    </a:solidFill>
                    <a:latin typeface="Calibri" panose="020F0502020204030204"/>
                  </a:rPr>
                  <a:t>fisica</a:t>
                </a:r>
                <a:endParaRPr lang="en-US" altLang="en-US" sz="180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cxnSp>
            <p:nvCxnSpPr>
              <p:cNvPr id="420" name="Straight Connector 534">
                <a:extLst>
                  <a:ext uri="{FF2B5EF4-FFF2-40B4-BE49-F238E27FC236}">
                    <a16:creationId xmlns:a16="http://schemas.microsoft.com/office/drawing/2014/main" id="{0C8038EF-DC2F-459D-BEA5-4D78AB85A2C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638809" y="2891713"/>
                <a:ext cx="646191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1" name="Straight Connector 535">
                <a:extLst>
                  <a:ext uri="{FF2B5EF4-FFF2-40B4-BE49-F238E27FC236}">
                    <a16:creationId xmlns:a16="http://schemas.microsoft.com/office/drawing/2014/main" id="{B28FB1AA-DE3C-4F5E-AB34-B379562D4D8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638809" y="3039954"/>
                <a:ext cx="646191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2" name="Straight Connector 536">
                <a:extLst>
                  <a:ext uri="{FF2B5EF4-FFF2-40B4-BE49-F238E27FC236}">
                    <a16:creationId xmlns:a16="http://schemas.microsoft.com/office/drawing/2014/main" id="{1D3319C6-3AB9-4CF6-909E-923C59669E2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638809" y="3190314"/>
                <a:ext cx="646191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3" name="Straight Connector 537">
                <a:extLst>
                  <a:ext uri="{FF2B5EF4-FFF2-40B4-BE49-F238E27FC236}">
                    <a16:creationId xmlns:a16="http://schemas.microsoft.com/office/drawing/2014/main" id="{0EE87CB9-9EEE-41B1-AB83-98672502AD6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638809" y="3338555"/>
                <a:ext cx="646191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9476" name="Group 950">
            <a:extLst>
              <a:ext uri="{FF2B5EF4-FFF2-40B4-BE49-F238E27FC236}">
                <a16:creationId xmlns:a16="http://schemas.microsoft.com/office/drawing/2014/main" id="{EE5410F4-40B3-4AC3-B131-1299B4594F2E}"/>
              </a:ext>
            </a:extLst>
          </p:cNvPr>
          <p:cNvGrpSpPr>
            <a:grpSpLocks/>
          </p:cNvGrpSpPr>
          <p:nvPr/>
        </p:nvGrpSpPr>
        <p:grpSpPr bwMode="auto">
          <a:xfrm>
            <a:off x="9153525" y="4646613"/>
            <a:ext cx="160338" cy="303212"/>
            <a:chOff x="4140" y="429"/>
            <a:chExt cx="1425" cy="2396"/>
          </a:xfrm>
        </p:grpSpPr>
        <p:sp>
          <p:nvSpPr>
            <p:cNvPr id="425" name="Freeform 951">
              <a:extLst>
                <a:ext uri="{FF2B5EF4-FFF2-40B4-BE49-F238E27FC236}">
                  <a16:creationId xmlns:a16="http://schemas.microsoft.com/office/drawing/2014/main" id="{750F2BB3-ED63-458F-A8F1-36403CFD09CC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9" y="429"/>
              <a:ext cx="282" cy="2296"/>
            </a:xfrm>
            <a:custGeom>
              <a:avLst/>
              <a:gdLst>
                <a:gd name="T0" fmla="*/ 3 w 354"/>
                <a:gd name="T1" fmla="*/ 0 h 2742"/>
                <a:gd name="T2" fmla="*/ 15 w 354"/>
                <a:gd name="T3" fmla="*/ 27 h 2742"/>
                <a:gd name="T4" fmla="*/ 15 w 354"/>
                <a:gd name="T5" fmla="*/ 205 h 2742"/>
                <a:gd name="T6" fmla="*/ 0 w 354"/>
                <a:gd name="T7" fmla="*/ 215 h 2742"/>
                <a:gd name="T8" fmla="*/ 3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</p:spPr>
          <p:txBody>
            <a:bodyPr/>
            <a:lstStyle/>
            <a:p>
              <a:pPr defTabSz="685800">
                <a:defRPr/>
              </a:pPr>
              <a:endParaRPr lang="en-US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9598" name="Rectangle 952">
              <a:extLst>
                <a:ext uri="{FF2B5EF4-FFF2-40B4-BE49-F238E27FC236}">
                  <a16:creationId xmlns:a16="http://schemas.microsoft.com/office/drawing/2014/main" id="{4984E0A1-BC4E-40DB-94A5-F53E30C477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0" y="429"/>
              <a:ext cx="1046" cy="2285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defTabSz="68580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68580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6858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6858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6858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 typeface="Wingdings" panose="05000000000000000000" pitchFamily="2" charset="2"/>
                <a:buNone/>
              </a:pPr>
              <a:endParaRPr lang="en-US" altLang="en-US" sz="1800">
                <a:solidFill>
                  <a:srgbClr val="000000"/>
                </a:solidFill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427" name="Freeform 953">
              <a:extLst>
                <a:ext uri="{FF2B5EF4-FFF2-40B4-BE49-F238E27FC236}">
                  <a16:creationId xmlns:a16="http://schemas.microsoft.com/office/drawing/2014/main" id="{4D8C6C02-D9CA-4A4A-8565-C1283DF1BC9B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5" y="567"/>
              <a:ext cx="169" cy="2120"/>
            </a:xfrm>
            <a:custGeom>
              <a:avLst/>
              <a:gdLst>
                <a:gd name="T0" fmla="*/ 2 w 211"/>
                <a:gd name="T1" fmla="*/ 0 h 2537"/>
                <a:gd name="T2" fmla="*/ 9 w 211"/>
                <a:gd name="T3" fmla="*/ 18 h 2537"/>
                <a:gd name="T4" fmla="*/ 2 w 211"/>
                <a:gd name="T5" fmla="*/ 196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</p:spPr>
          <p:txBody>
            <a:bodyPr/>
            <a:lstStyle/>
            <a:p>
              <a:pPr defTabSz="685800">
                <a:defRPr/>
              </a:pPr>
              <a:endParaRPr lang="en-US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28" name="Freeform 954">
              <a:extLst>
                <a:ext uri="{FF2B5EF4-FFF2-40B4-BE49-F238E27FC236}">
                  <a16:creationId xmlns:a16="http://schemas.microsoft.com/office/drawing/2014/main" id="{02E67A05-0610-47CF-BE88-A458595EF403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3" y="1646"/>
              <a:ext cx="268" cy="188"/>
            </a:xfrm>
            <a:custGeom>
              <a:avLst/>
              <a:gdLst>
                <a:gd name="T0" fmla="*/ 2 w 328"/>
                <a:gd name="T1" fmla="*/ 0 h 226"/>
                <a:gd name="T2" fmla="*/ 14 w 328"/>
                <a:gd name="T3" fmla="*/ 11 h 226"/>
                <a:gd name="T4" fmla="*/ 14 w 328"/>
                <a:gd name="T5" fmla="*/ 19 h 226"/>
                <a:gd name="T6" fmla="*/ 0 w 328"/>
                <a:gd name="T7" fmla="*/ 8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</p:spPr>
          <p:txBody>
            <a:bodyPr/>
            <a:lstStyle/>
            <a:p>
              <a:pPr defTabSz="685800">
                <a:defRPr/>
              </a:pPr>
              <a:endParaRPr lang="en-US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9601" name="Rectangle 955">
              <a:extLst>
                <a:ext uri="{FF2B5EF4-FFF2-40B4-BE49-F238E27FC236}">
                  <a16:creationId xmlns:a16="http://schemas.microsoft.com/office/drawing/2014/main" id="{BA6BBC76-CD57-45B0-9B6A-5816194DE3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0" y="690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defTabSz="68580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68580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6858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6858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6858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 typeface="Wingdings" panose="05000000000000000000" pitchFamily="2" charset="2"/>
                <a:buNone/>
              </a:pPr>
              <a:endParaRPr lang="en-US" altLang="en-US" sz="1800">
                <a:solidFill>
                  <a:srgbClr val="000000"/>
                </a:solidFill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grpSp>
          <p:nvGrpSpPr>
            <p:cNvPr id="59602" name="Group 956">
              <a:extLst>
                <a:ext uri="{FF2B5EF4-FFF2-40B4-BE49-F238E27FC236}">
                  <a16:creationId xmlns:a16="http://schemas.microsoft.com/office/drawing/2014/main" id="{83A333E3-A10F-4682-A78E-E9D8DF9B99A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59627" name="AutoShape 957">
                <a:extLst>
                  <a:ext uri="{FF2B5EF4-FFF2-40B4-BE49-F238E27FC236}">
                    <a16:creationId xmlns:a16="http://schemas.microsoft.com/office/drawing/2014/main" id="{6D55FD41-955B-4F95-B4CC-82EED2335D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" y="2566"/>
                <a:ext cx="721" cy="14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defTabSz="685800">
                  <a:spcBef>
                    <a:spcPct val="20000"/>
                  </a:spcBef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defTabSz="68580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defTabSz="685800">
                  <a:spcBef>
                    <a:spcPct val="20000"/>
                  </a:spcBef>
                  <a:buClr>
                    <a:schemeClr val="folHlink"/>
                  </a:buClr>
                  <a:buSzPct val="55000"/>
                  <a:buFont typeface="Wingdings" panose="05000000000000000000" pitchFamily="2" charset="2"/>
                  <a:buChar char="n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defTabSz="68580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defTabSz="68580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 typeface="Wingdings" panose="05000000000000000000" pitchFamily="2" charset="2"/>
                  <a:buNone/>
                </a:pPr>
                <a:endParaRPr lang="en-US" altLang="en-US" sz="1800">
                  <a:solidFill>
                    <a:srgbClr val="000000"/>
                  </a:solidFill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59628" name="AutoShape 958">
                <a:extLst>
                  <a:ext uri="{FF2B5EF4-FFF2-40B4-BE49-F238E27FC236}">
                    <a16:creationId xmlns:a16="http://schemas.microsoft.com/office/drawing/2014/main" id="{9AB6C97E-EBFD-4063-806C-602715093A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5" y="2581"/>
                <a:ext cx="696" cy="11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defTabSz="685800">
                  <a:spcBef>
                    <a:spcPct val="20000"/>
                  </a:spcBef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defTabSz="68580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defTabSz="685800">
                  <a:spcBef>
                    <a:spcPct val="20000"/>
                  </a:spcBef>
                  <a:buClr>
                    <a:schemeClr val="folHlink"/>
                  </a:buClr>
                  <a:buSzPct val="55000"/>
                  <a:buFont typeface="Wingdings" panose="05000000000000000000" pitchFamily="2" charset="2"/>
                  <a:buChar char="n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defTabSz="68580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defTabSz="68580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 typeface="Wingdings" panose="05000000000000000000" pitchFamily="2" charset="2"/>
                  <a:buNone/>
                </a:pPr>
                <a:endParaRPr lang="en-US" altLang="en-US" sz="1800">
                  <a:solidFill>
                    <a:srgbClr val="000000"/>
                  </a:solidFill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59603" name="Rectangle 959">
              <a:extLst>
                <a:ext uri="{FF2B5EF4-FFF2-40B4-BE49-F238E27FC236}">
                  <a16:creationId xmlns:a16="http://schemas.microsoft.com/office/drawing/2014/main" id="{F099FB4B-AB38-4CF8-BEEF-CD0FFD5900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0" y="1022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defTabSz="68580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68580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6858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6858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6858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 typeface="Wingdings" panose="05000000000000000000" pitchFamily="2" charset="2"/>
                <a:buNone/>
              </a:pPr>
              <a:endParaRPr lang="en-US" altLang="en-US" sz="1800">
                <a:solidFill>
                  <a:srgbClr val="000000"/>
                </a:solidFill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grpSp>
          <p:nvGrpSpPr>
            <p:cNvPr id="59604" name="Group 960">
              <a:extLst>
                <a:ext uri="{FF2B5EF4-FFF2-40B4-BE49-F238E27FC236}">
                  <a16:creationId xmlns:a16="http://schemas.microsoft.com/office/drawing/2014/main" id="{0D4ACA6A-4666-4B64-B4F0-32CECA14775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59625" name="AutoShape 961">
                <a:extLst>
                  <a:ext uri="{FF2B5EF4-FFF2-40B4-BE49-F238E27FC236}">
                    <a16:creationId xmlns:a16="http://schemas.microsoft.com/office/drawing/2014/main" id="{BD3646EE-C428-4FBD-BE66-B74B60BC57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5" y="2564"/>
                <a:ext cx="721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defTabSz="685800">
                  <a:spcBef>
                    <a:spcPct val="20000"/>
                  </a:spcBef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defTabSz="68580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defTabSz="685800">
                  <a:spcBef>
                    <a:spcPct val="20000"/>
                  </a:spcBef>
                  <a:buClr>
                    <a:schemeClr val="folHlink"/>
                  </a:buClr>
                  <a:buSzPct val="55000"/>
                  <a:buFont typeface="Wingdings" panose="05000000000000000000" pitchFamily="2" charset="2"/>
                  <a:buChar char="n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defTabSz="68580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defTabSz="68580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 typeface="Wingdings" panose="05000000000000000000" pitchFamily="2" charset="2"/>
                  <a:buNone/>
                </a:pPr>
                <a:endParaRPr lang="en-US" altLang="en-US" sz="1800">
                  <a:solidFill>
                    <a:srgbClr val="000000"/>
                  </a:solidFill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59626" name="AutoShape 962">
                <a:extLst>
                  <a:ext uri="{FF2B5EF4-FFF2-40B4-BE49-F238E27FC236}">
                    <a16:creationId xmlns:a16="http://schemas.microsoft.com/office/drawing/2014/main" id="{1AF5A8D0-90F7-45D1-8C57-CF4BD9BA85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8" y="2581"/>
                <a:ext cx="696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defTabSz="685800">
                  <a:spcBef>
                    <a:spcPct val="20000"/>
                  </a:spcBef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defTabSz="68580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defTabSz="685800">
                  <a:spcBef>
                    <a:spcPct val="20000"/>
                  </a:spcBef>
                  <a:buClr>
                    <a:schemeClr val="folHlink"/>
                  </a:buClr>
                  <a:buSzPct val="55000"/>
                  <a:buFont typeface="Wingdings" panose="05000000000000000000" pitchFamily="2" charset="2"/>
                  <a:buChar char="n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defTabSz="68580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defTabSz="68580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 typeface="Wingdings" panose="05000000000000000000" pitchFamily="2" charset="2"/>
                  <a:buNone/>
                </a:pPr>
                <a:endParaRPr lang="en-US" altLang="en-US" sz="1800">
                  <a:solidFill>
                    <a:srgbClr val="000000"/>
                  </a:solidFill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59605" name="Rectangle 963">
              <a:extLst>
                <a:ext uri="{FF2B5EF4-FFF2-40B4-BE49-F238E27FC236}">
                  <a16:creationId xmlns:a16="http://schemas.microsoft.com/office/drawing/2014/main" id="{A93ABB52-9980-4C35-A0E2-59EBB757B9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0" y="1354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defTabSz="68580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68580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6858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6858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6858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 typeface="Wingdings" panose="05000000000000000000" pitchFamily="2" charset="2"/>
                <a:buNone/>
              </a:pPr>
              <a:endParaRPr lang="en-US" altLang="en-US" sz="1800">
                <a:solidFill>
                  <a:srgbClr val="000000"/>
                </a:solidFill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59606" name="Rectangle 964">
              <a:extLst>
                <a:ext uri="{FF2B5EF4-FFF2-40B4-BE49-F238E27FC236}">
                  <a16:creationId xmlns:a16="http://schemas.microsoft.com/office/drawing/2014/main" id="{C344F036-E3B6-41E7-AC5B-29EA155D3E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30" y="1655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defTabSz="68580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68580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6858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6858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6858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 typeface="Wingdings" panose="05000000000000000000" pitchFamily="2" charset="2"/>
                <a:buNone/>
              </a:pPr>
              <a:endParaRPr lang="en-US" altLang="en-US" sz="1800">
                <a:solidFill>
                  <a:srgbClr val="000000"/>
                </a:solidFill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grpSp>
          <p:nvGrpSpPr>
            <p:cNvPr id="59607" name="Group 965">
              <a:extLst>
                <a:ext uri="{FF2B5EF4-FFF2-40B4-BE49-F238E27FC236}">
                  <a16:creationId xmlns:a16="http://schemas.microsoft.com/office/drawing/2014/main" id="{5ADD1381-5BA6-4D16-BD60-6A55CD0CCD4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59623" name="AutoShape 966">
                <a:extLst>
                  <a:ext uri="{FF2B5EF4-FFF2-40B4-BE49-F238E27FC236}">
                    <a16:creationId xmlns:a16="http://schemas.microsoft.com/office/drawing/2014/main" id="{A63C0D21-8CD6-474F-BF85-1F2446A192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8" y="2586"/>
                <a:ext cx="720" cy="12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defTabSz="685800">
                  <a:spcBef>
                    <a:spcPct val="20000"/>
                  </a:spcBef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defTabSz="68580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defTabSz="685800">
                  <a:spcBef>
                    <a:spcPct val="20000"/>
                  </a:spcBef>
                  <a:buClr>
                    <a:schemeClr val="folHlink"/>
                  </a:buClr>
                  <a:buSzPct val="55000"/>
                  <a:buFont typeface="Wingdings" panose="05000000000000000000" pitchFamily="2" charset="2"/>
                  <a:buChar char="n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defTabSz="68580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defTabSz="68580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 typeface="Wingdings" panose="05000000000000000000" pitchFamily="2" charset="2"/>
                  <a:buNone/>
                </a:pPr>
                <a:endParaRPr lang="en-US" altLang="en-US" sz="1800">
                  <a:solidFill>
                    <a:srgbClr val="000000"/>
                  </a:solidFill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59624" name="AutoShape 967">
                <a:extLst>
                  <a:ext uri="{FF2B5EF4-FFF2-40B4-BE49-F238E27FC236}">
                    <a16:creationId xmlns:a16="http://schemas.microsoft.com/office/drawing/2014/main" id="{225ED567-BD62-4AB9-950D-C89A3350C1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" y="2586"/>
                <a:ext cx="695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defTabSz="685800">
                  <a:spcBef>
                    <a:spcPct val="20000"/>
                  </a:spcBef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defTabSz="68580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defTabSz="685800">
                  <a:spcBef>
                    <a:spcPct val="20000"/>
                  </a:spcBef>
                  <a:buClr>
                    <a:schemeClr val="folHlink"/>
                  </a:buClr>
                  <a:buSzPct val="55000"/>
                  <a:buFont typeface="Wingdings" panose="05000000000000000000" pitchFamily="2" charset="2"/>
                  <a:buChar char="n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defTabSz="68580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defTabSz="68580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 typeface="Wingdings" panose="05000000000000000000" pitchFamily="2" charset="2"/>
                  <a:buNone/>
                </a:pPr>
                <a:endParaRPr lang="en-US" altLang="en-US" sz="1800">
                  <a:solidFill>
                    <a:srgbClr val="000000"/>
                  </a:solidFill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36" name="Freeform 968">
              <a:extLst>
                <a:ext uri="{FF2B5EF4-FFF2-40B4-BE49-F238E27FC236}">
                  <a16:creationId xmlns:a16="http://schemas.microsoft.com/office/drawing/2014/main" id="{B1FB7A4F-7580-4437-9879-69AB389FBE4F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3" y="1357"/>
              <a:ext cx="268" cy="188"/>
            </a:xfrm>
            <a:custGeom>
              <a:avLst/>
              <a:gdLst>
                <a:gd name="T0" fmla="*/ 2 w 328"/>
                <a:gd name="T1" fmla="*/ 0 h 226"/>
                <a:gd name="T2" fmla="*/ 14 w 328"/>
                <a:gd name="T3" fmla="*/ 10 h 226"/>
                <a:gd name="T4" fmla="*/ 14 w 328"/>
                <a:gd name="T5" fmla="*/ 17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</p:spPr>
          <p:txBody>
            <a:bodyPr/>
            <a:lstStyle/>
            <a:p>
              <a:pPr defTabSz="685800">
                <a:defRPr/>
              </a:pPr>
              <a:endParaRPr lang="en-US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grpSp>
          <p:nvGrpSpPr>
            <p:cNvPr id="59609" name="Group 969">
              <a:extLst>
                <a:ext uri="{FF2B5EF4-FFF2-40B4-BE49-F238E27FC236}">
                  <a16:creationId xmlns:a16="http://schemas.microsoft.com/office/drawing/2014/main" id="{0AE93F74-5814-44A2-9967-211E88CA238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59621" name="AutoShape 970">
                <a:extLst>
                  <a:ext uri="{FF2B5EF4-FFF2-40B4-BE49-F238E27FC236}">
                    <a16:creationId xmlns:a16="http://schemas.microsoft.com/office/drawing/2014/main" id="{877E77D3-D3EC-49DB-912F-3371A000D5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" y="2571"/>
                <a:ext cx="732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defTabSz="685800">
                  <a:spcBef>
                    <a:spcPct val="20000"/>
                  </a:spcBef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defTabSz="68580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defTabSz="685800">
                  <a:spcBef>
                    <a:spcPct val="20000"/>
                  </a:spcBef>
                  <a:buClr>
                    <a:schemeClr val="folHlink"/>
                  </a:buClr>
                  <a:buSzPct val="55000"/>
                  <a:buFont typeface="Wingdings" panose="05000000000000000000" pitchFamily="2" charset="2"/>
                  <a:buChar char="n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defTabSz="68580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defTabSz="68580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 typeface="Wingdings" panose="05000000000000000000" pitchFamily="2" charset="2"/>
                  <a:buNone/>
                </a:pPr>
                <a:endParaRPr lang="en-US" altLang="en-US" sz="1800">
                  <a:solidFill>
                    <a:srgbClr val="000000"/>
                  </a:solidFill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59622" name="AutoShape 971">
                <a:extLst>
                  <a:ext uri="{FF2B5EF4-FFF2-40B4-BE49-F238E27FC236}">
                    <a16:creationId xmlns:a16="http://schemas.microsoft.com/office/drawing/2014/main" id="{DCFF80A0-D149-4E4E-92FB-0E589839C1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5" y="2587"/>
                <a:ext cx="720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defTabSz="685800">
                  <a:spcBef>
                    <a:spcPct val="20000"/>
                  </a:spcBef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defTabSz="68580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defTabSz="685800">
                  <a:spcBef>
                    <a:spcPct val="20000"/>
                  </a:spcBef>
                  <a:buClr>
                    <a:schemeClr val="folHlink"/>
                  </a:buClr>
                  <a:buSzPct val="55000"/>
                  <a:buFont typeface="Wingdings" panose="05000000000000000000" pitchFamily="2" charset="2"/>
                  <a:buChar char="n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defTabSz="68580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defTabSz="68580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 typeface="Wingdings" panose="05000000000000000000" pitchFamily="2" charset="2"/>
                  <a:buNone/>
                </a:pPr>
                <a:endParaRPr lang="en-US" altLang="en-US" sz="1800">
                  <a:solidFill>
                    <a:srgbClr val="000000"/>
                  </a:solidFill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59610" name="Rectangle 972">
              <a:extLst>
                <a:ext uri="{FF2B5EF4-FFF2-40B4-BE49-F238E27FC236}">
                  <a16:creationId xmlns:a16="http://schemas.microsoft.com/office/drawing/2014/main" id="{6DD22C02-1448-4758-9AE9-AC209C1892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6" y="429"/>
              <a:ext cx="70" cy="2285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defTabSz="68580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68580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6858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6858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6858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 typeface="Wingdings" panose="05000000000000000000" pitchFamily="2" charset="2"/>
                <a:buNone/>
              </a:pPr>
              <a:endParaRPr lang="en-US" altLang="en-US" sz="1800">
                <a:solidFill>
                  <a:srgbClr val="000000"/>
                </a:solidFill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439" name="Freeform 973">
              <a:extLst>
                <a:ext uri="{FF2B5EF4-FFF2-40B4-BE49-F238E27FC236}">
                  <a16:creationId xmlns:a16="http://schemas.microsoft.com/office/drawing/2014/main" id="{8F45AD60-BF1F-4A27-A072-01A265979838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1" y="1006"/>
              <a:ext cx="240" cy="213"/>
            </a:xfrm>
            <a:custGeom>
              <a:avLst/>
              <a:gdLst>
                <a:gd name="T0" fmla="*/ 2 w 296"/>
                <a:gd name="T1" fmla="*/ 0 h 256"/>
                <a:gd name="T2" fmla="*/ 14 w 296"/>
                <a:gd name="T3" fmla="*/ 10 h 256"/>
                <a:gd name="T4" fmla="*/ 14 w 296"/>
                <a:gd name="T5" fmla="*/ 19 h 256"/>
                <a:gd name="T6" fmla="*/ 0 w 296"/>
                <a:gd name="T7" fmla="*/ 7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</p:spPr>
          <p:txBody>
            <a:bodyPr/>
            <a:lstStyle/>
            <a:p>
              <a:pPr defTabSz="685800">
                <a:defRPr/>
              </a:pPr>
              <a:endParaRPr lang="en-US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40" name="Freeform 974">
              <a:extLst>
                <a:ext uri="{FF2B5EF4-FFF2-40B4-BE49-F238E27FC236}">
                  <a16:creationId xmlns:a16="http://schemas.microsoft.com/office/drawing/2014/main" id="{F4E4E7DB-99FD-4B0C-AF65-60C4E3F3418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1" y="680"/>
              <a:ext cx="254" cy="238"/>
            </a:xfrm>
            <a:custGeom>
              <a:avLst/>
              <a:gdLst>
                <a:gd name="T0" fmla="*/ 0 w 304"/>
                <a:gd name="T1" fmla="*/ 0 h 288"/>
                <a:gd name="T2" fmla="*/ 14 w 304"/>
                <a:gd name="T3" fmla="*/ 13 h 288"/>
                <a:gd name="T4" fmla="*/ 13 w 304"/>
                <a:gd name="T5" fmla="*/ 23 h 288"/>
                <a:gd name="T6" fmla="*/ 2 w 304"/>
                <a:gd name="T7" fmla="*/ 1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</p:spPr>
          <p:txBody>
            <a:bodyPr/>
            <a:lstStyle/>
            <a:p>
              <a:pPr defTabSz="685800">
                <a:defRPr/>
              </a:pPr>
              <a:endParaRPr lang="en-US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9613" name="Oval 975">
              <a:extLst>
                <a:ext uri="{FF2B5EF4-FFF2-40B4-BE49-F238E27FC236}">
                  <a16:creationId xmlns:a16="http://schemas.microsoft.com/office/drawing/2014/main" id="{1947D0C0-8F15-4E24-9E80-59ADBBD701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5" y="2611"/>
              <a:ext cx="50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defTabSz="68580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68580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6858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6858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6858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 typeface="Wingdings" panose="05000000000000000000" pitchFamily="2" charset="2"/>
                <a:buNone/>
              </a:pPr>
              <a:endParaRPr lang="en-US" altLang="en-US" sz="1800">
                <a:solidFill>
                  <a:srgbClr val="000000"/>
                </a:solidFill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442" name="Freeform 976">
              <a:extLst>
                <a:ext uri="{FF2B5EF4-FFF2-40B4-BE49-F238E27FC236}">
                  <a16:creationId xmlns:a16="http://schemas.microsoft.com/office/drawing/2014/main" id="{776DE21A-EF59-48FB-8822-A10A9379FEEF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7" y="2612"/>
              <a:ext cx="254" cy="201"/>
            </a:xfrm>
            <a:custGeom>
              <a:avLst/>
              <a:gdLst>
                <a:gd name="T0" fmla="*/ 0 w 306"/>
                <a:gd name="T1" fmla="*/ 9 h 240"/>
                <a:gd name="T2" fmla="*/ 2 w 306"/>
                <a:gd name="T3" fmla="*/ 19 h 240"/>
                <a:gd name="T4" fmla="*/ 14 w 306"/>
                <a:gd name="T5" fmla="*/ 9 h 240"/>
                <a:gd name="T6" fmla="*/ 14 w 306"/>
                <a:gd name="T7" fmla="*/ 0 h 240"/>
                <a:gd name="T8" fmla="*/ 0 w 306"/>
                <a:gd name="T9" fmla="*/ 9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/>
            <a:lstStyle/>
            <a:p>
              <a:pPr defTabSz="685800">
                <a:defRPr/>
              </a:pPr>
              <a:endParaRPr lang="en-US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9615" name="AutoShape 977">
              <a:extLst>
                <a:ext uri="{FF2B5EF4-FFF2-40B4-BE49-F238E27FC236}">
                  <a16:creationId xmlns:a16="http://schemas.microsoft.com/office/drawing/2014/main" id="{C81F42FF-3FC6-4AC3-AC7F-545193B3D6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75"/>
              <a:ext cx="1196" cy="150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defTabSz="68580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68580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6858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6858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6858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 typeface="Wingdings" panose="05000000000000000000" pitchFamily="2" charset="2"/>
                <a:buNone/>
              </a:pPr>
              <a:endParaRPr lang="en-US" altLang="en-US" sz="1800">
                <a:solidFill>
                  <a:srgbClr val="000000"/>
                </a:solidFill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59616" name="AutoShape 978">
              <a:extLst>
                <a:ext uri="{FF2B5EF4-FFF2-40B4-BE49-F238E27FC236}">
                  <a16:creationId xmlns:a16="http://schemas.microsoft.com/office/drawing/2014/main" id="{4D620FDC-9F56-43DF-BB5A-DACFE084D0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0" y="2714"/>
              <a:ext cx="1066" cy="7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defTabSz="68580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68580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6858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6858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6858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 typeface="Wingdings" panose="05000000000000000000" pitchFamily="2" charset="2"/>
                <a:buNone/>
              </a:pPr>
              <a:endParaRPr lang="en-US" altLang="en-US" sz="1800">
                <a:solidFill>
                  <a:srgbClr val="000000"/>
                </a:solidFill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59617" name="Oval 979">
              <a:extLst>
                <a:ext uri="{FF2B5EF4-FFF2-40B4-BE49-F238E27FC236}">
                  <a16:creationId xmlns:a16="http://schemas.microsoft.com/office/drawing/2014/main" id="{4FE5609E-CD3E-4D5B-B59A-9D324E9999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9" y="2382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defTabSz="68580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68580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6858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6858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6858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 typeface="Wingdings" panose="05000000000000000000" pitchFamily="2" charset="2"/>
                <a:buNone/>
              </a:pPr>
              <a:endParaRPr lang="en-US" altLang="en-US" sz="1800">
                <a:solidFill>
                  <a:srgbClr val="000000"/>
                </a:solidFill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446" name="Oval 980">
              <a:extLst>
                <a:ext uri="{FF2B5EF4-FFF2-40B4-BE49-F238E27FC236}">
                  <a16:creationId xmlns:a16="http://schemas.microsoft.com/office/drawing/2014/main" id="{C0CFCC2A-4EF7-438B-BDF1-82668CC782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93" y="2386"/>
              <a:ext cx="155" cy="13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algn="ctr" defTabSz="685800">
                <a:lnSpc>
                  <a:spcPct val="100000"/>
                </a:lnSpc>
                <a:spcBef>
                  <a:spcPct val="0"/>
                </a:spcBef>
                <a:buClrTx/>
                <a:buSzTx/>
                <a:buNone/>
                <a:defRPr/>
              </a:pPr>
              <a:endParaRPr lang="en-US" altLang="en-US" sz="1350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9619" name="Oval 981">
              <a:extLst>
                <a:ext uri="{FF2B5EF4-FFF2-40B4-BE49-F238E27FC236}">
                  <a16:creationId xmlns:a16="http://schemas.microsoft.com/office/drawing/2014/main" id="{765F126A-6EC4-4420-BDE5-386B933854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8" y="2382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defTabSz="68580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68580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6858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6858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6858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 typeface="Wingdings" panose="05000000000000000000" pitchFamily="2" charset="2"/>
                <a:buNone/>
              </a:pPr>
              <a:endParaRPr lang="en-US" altLang="en-US" sz="1800">
                <a:solidFill>
                  <a:srgbClr val="000000"/>
                </a:solidFill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59620" name="Rectangle 982">
              <a:extLst>
                <a:ext uri="{FF2B5EF4-FFF2-40B4-BE49-F238E27FC236}">
                  <a16:creationId xmlns:a16="http://schemas.microsoft.com/office/drawing/2014/main" id="{8F3D1A57-D3CA-4238-A957-EAEBA9E2C9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7" y="1837"/>
              <a:ext cx="80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defTabSz="68580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68580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6858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6858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6858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 typeface="Wingdings" panose="05000000000000000000" pitchFamily="2" charset="2"/>
                <a:buNone/>
              </a:pPr>
              <a:endParaRPr lang="en-US" altLang="en-US" sz="1800">
                <a:solidFill>
                  <a:srgbClr val="000000"/>
                </a:solidFill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</p:grpSp>
      <p:grpSp>
        <p:nvGrpSpPr>
          <p:cNvPr id="59477" name="Group 192">
            <a:extLst>
              <a:ext uri="{FF2B5EF4-FFF2-40B4-BE49-F238E27FC236}">
                <a16:creationId xmlns:a16="http://schemas.microsoft.com/office/drawing/2014/main" id="{3A2A16B1-8A36-4A98-9212-75E3F1455077}"/>
              </a:ext>
            </a:extLst>
          </p:cNvPr>
          <p:cNvGrpSpPr>
            <a:grpSpLocks/>
          </p:cNvGrpSpPr>
          <p:nvPr/>
        </p:nvGrpSpPr>
        <p:grpSpPr bwMode="auto">
          <a:xfrm>
            <a:off x="8475664" y="3402014"/>
            <a:ext cx="274637" cy="179387"/>
            <a:chOff x="7493876" y="2774731"/>
            <a:chExt cx="1481958" cy="894622"/>
          </a:xfrm>
        </p:grpSpPr>
        <p:sp>
          <p:nvSpPr>
            <p:cNvPr id="458" name="Freeform 193">
              <a:extLst>
                <a:ext uri="{FF2B5EF4-FFF2-40B4-BE49-F238E27FC236}">
                  <a16:creationId xmlns:a16="http://schemas.microsoft.com/office/drawing/2014/main" id="{C86BCEBE-9972-4BD8-BB71-EF132C0978FA}"/>
                </a:ext>
              </a:extLst>
            </p:cNvPr>
            <p:cNvSpPr/>
            <p:nvPr/>
          </p:nvSpPr>
          <p:spPr>
            <a:xfrm>
              <a:off x="7493876" y="3083493"/>
              <a:ext cx="1481958" cy="585860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>
                <a:defRPr/>
              </a:pPr>
              <a:r>
                <a:rPr lang="en-US" sz="1350" dirty="0">
                  <a:solidFill>
                    <a:prstClr val="white"/>
                  </a:solidFill>
                  <a:latin typeface="Calibri" panose="020F0502020204030204"/>
                </a:rPr>
                <a:t>                   </a:t>
              </a:r>
            </a:p>
          </p:txBody>
        </p:sp>
        <p:sp>
          <p:nvSpPr>
            <p:cNvPr id="459" name="Oval 194">
              <a:extLst>
                <a:ext uri="{FF2B5EF4-FFF2-40B4-BE49-F238E27FC236}">
                  <a16:creationId xmlns:a16="http://schemas.microsoft.com/office/drawing/2014/main" id="{E9243CEB-484B-47A0-9D9F-E70FEB851023}"/>
                </a:ext>
              </a:extLst>
            </p:cNvPr>
            <p:cNvSpPr/>
            <p:nvPr/>
          </p:nvSpPr>
          <p:spPr>
            <a:xfrm>
              <a:off x="7493876" y="2774731"/>
              <a:ext cx="1481958" cy="577941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>
                <a:defRPr/>
              </a:pPr>
              <a:r>
                <a:rPr lang="en-US" sz="1350" dirty="0">
                  <a:solidFill>
                    <a:prstClr val="white"/>
                  </a:solidFill>
                  <a:latin typeface="Calibri" panose="020F0502020204030204"/>
                </a:rPr>
                <a:t>              </a:t>
              </a:r>
            </a:p>
          </p:txBody>
        </p:sp>
        <p:grpSp>
          <p:nvGrpSpPr>
            <p:cNvPr id="59592" name="Group 195">
              <a:extLst>
                <a:ext uri="{FF2B5EF4-FFF2-40B4-BE49-F238E27FC236}">
                  <a16:creationId xmlns:a16="http://schemas.microsoft.com/office/drawing/2014/main" id="{155F5841-1B58-427C-B15D-A6F51A61AA5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461" name="Freeform 196">
                <a:extLst>
                  <a:ext uri="{FF2B5EF4-FFF2-40B4-BE49-F238E27FC236}">
                    <a16:creationId xmlns:a16="http://schemas.microsoft.com/office/drawing/2014/main" id="{FA8A4FF6-13FB-428C-995C-7A270DB81301}"/>
                  </a:ext>
                </a:extLst>
              </p:cNvPr>
              <p:cNvSpPr/>
              <p:nvPr/>
            </p:nvSpPr>
            <p:spPr>
              <a:xfrm>
                <a:off x="7811604" y="2882955"/>
                <a:ext cx="848561" cy="197534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685800">
                  <a:defRPr/>
                </a:pPr>
                <a:endParaRPr lang="en-US" sz="135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462" name="Freeform 197">
                <a:extLst>
                  <a:ext uri="{FF2B5EF4-FFF2-40B4-BE49-F238E27FC236}">
                    <a16:creationId xmlns:a16="http://schemas.microsoft.com/office/drawing/2014/main" id="{6CA7FBBA-EB77-44BD-A3E2-3EA83BA75AC8}"/>
                  </a:ext>
                </a:extLst>
              </p:cNvPr>
              <p:cNvSpPr/>
              <p:nvPr/>
            </p:nvSpPr>
            <p:spPr>
              <a:xfrm>
                <a:off x="8365014" y="3054151"/>
                <a:ext cx="317285" cy="171196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685800">
                  <a:defRPr/>
                </a:pPr>
                <a:endParaRPr lang="en-US" sz="135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463" name="Freeform 198">
                <a:extLst>
                  <a:ext uri="{FF2B5EF4-FFF2-40B4-BE49-F238E27FC236}">
                    <a16:creationId xmlns:a16="http://schemas.microsoft.com/office/drawing/2014/main" id="{2A63E683-2FD4-45A1-AFDD-B676B7AA00BC}"/>
                  </a:ext>
                </a:extLst>
              </p:cNvPr>
              <p:cNvSpPr/>
              <p:nvPr/>
            </p:nvSpPr>
            <p:spPr>
              <a:xfrm>
                <a:off x="7789470" y="3054151"/>
                <a:ext cx="309908" cy="171196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685800">
                  <a:defRPr/>
                </a:pPr>
                <a:endParaRPr lang="en-US" sz="135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464" name="Freeform 199">
                <a:extLst>
                  <a:ext uri="{FF2B5EF4-FFF2-40B4-BE49-F238E27FC236}">
                    <a16:creationId xmlns:a16="http://schemas.microsoft.com/office/drawing/2014/main" id="{B3CB8587-0739-493D-9F22-62467D363E21}"/>
                  </a:ext>
                </a:extLst>
              </p:cNvPr>
              <p:cNvSpPr/>
              <p:nvPr/>
            </p:nvSpPr>
            <p:spPr>
              <a:xfrm>
                <a:off x="7900149" y="2968555"/>
                <a:ext cx="671470" cy="269961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685800">
                  <a:defRPr/>
                </a:pPr>
                <a:endParaRPr lang="en-US" sz="135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</p:grpSp>
      <p:grpSp>
        <p:nvGrpSpPr>
          <p:cNvPr id="59478" name="Group 216">
            <a:extLst>
              <a:ext uri="{FF2B5EF4-FFF2-40B4-BE49-F238E27FC236}">
                <a16:creationId xmlns:a16="http://schemas.microsoft.com/office/drawing/2014/main" id="{0BAEB623-1A70-4B58-8FBD-7A1F45A6D47E}"/>
              </a:ext>
            </a:extLst>
          </p:cNvPr>
          <p:cNvGrpSpPr>
            <a:grpSpLocks/>
          </p:cNvGrpSpPr>
          <p:nvPr/>
        </p:nvGrpSpPr>
        <p:grpSpPr bwMode="auto">
          <a:xfrm>
            <a:off x="8851901" y="3433764"/>
            <a:ext cx="276225" cy="180975"/>
            <a:chOff x="7493876" y="2774731"/>
            <a:chExt cx="1481958" cy="894622"/>
          </a:xfrm>
        </p:grpSpPr>
        <p:sp>
          <p:nvSpPr>
            <p:cNvPr id="466" name="Freeform 217">
              <a:extLst>
                <a:ext uri="{FF2B5EF4-FFF2-40B4-BE49-F238E27FC236}">
                  <a16:creationId xmlns:a16="http://schemas.microsoft.com/office/drawing/2014/main" id="{1367C207-B767-4CC7-96D6-F589F4CD23C5}"/>
                </a:ext>
              </a:extLst>
            </p:cNvPr>
            <p:cNvSpPr/>
            <p:nvPr/>
          </p:nvSpPr>
          <p:spPr>
            <a:xfrm>
              <a:off x="7493876" y="3080783"/>
              <a:ext cx="1481958" cy="588570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>
                <a:defRPr/>
              </a:pPr>
              <a:r>
                <a:rPr lang="en-US" sz="1350" dirty="0">
                  <a:solidFill>
                    <a:prstClr val="white"/>
                  </a:solidFill>
                  <a:latin typeface="Calibri" panose="020F0502020204030204"/>
                </a:rPr>
                <a:t>                   </a:t>
              </a:r>
            </a:p>
          </p:txBody>
        </p:sp>
        <p:sp>
          <p:nvSpPr>
            <p:cNvPr id="467" name="Oval 218">
              <a:extLst>
                <a:ext uri="{FF2B5EF4-FFF2-40B4-BE49-F238E27FC236}">
                  <a16:creationId xmlns:a16="http://schemas.microsoft.com/office/drawing/2014/main" id="{F6F7C6BA-2A90-47B6-98C6-36376A5B97ED}"/>
                </a:ext>
              </a:extLst>
            </p:cNvPr>
            <p:cNvSpPr/>
            <p:nvPr/>
          </p:nvSpPr>
          <p:spPr>
            <a:xfrm>
              <a:off x="7493876" y="2774731"/>
              <a:ext cx="1481958" cy="58072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>
                <a:defRPr/>
              </a:pPr>
              <a:r>
                <a:rPr lang="en-US" sz="1350" dirty="0">
                  <a:solidFill>
                    <a:prstClr val="white"/>
                  </a:solidFill>
                  <a:latin typeface="Calibri" panose="020F0502020204030204"/>
                </a:rPr>
                <a:t>              </a:t>
              </a:r>
            </a:p>
          </p:txBody>
        </p:sp>
        <p:grpSp>
          <p:nvGrpSpPr>
            <p:cNvPr id="59585" name="Group 219">
              <a:extLst>
                <a:ext uri="{FF2B5EF4-FFF2-40B4-BE49-F238E27FC236}">
                  <a16:creationId xmlns:a16="http://schemas.microsoft.com/office/drawing/2014/main" id="{9FCCC71F-C6EA-469B-AF6B-010A380557A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469" name="Freeform 220">
                <a:extLst>
                  <a:ext uri="{FF2B5EF4-FFF2-40B4-BE49-F238E27FC236}">
                    <a16:creationId xmlns:a16="http://schemas.microsoft.com/office/drawing/2014/main" id="{6343EE6A-6D47-430D-B69A-78F25387B722}"/>
                  </a:ext>
                </a:extLst>
              </p:cNvPr>
              <p:cNvSpPr/>
              <p:nvPr/>
            </p:nvSpPr>
            <p:spPr>
              <a:xfrm>
                <a:off x="7810376" y="2882438"/>
                <a:ext cx="851020" cy="202330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685800">
                  <a:defRPr/>
                </a:pPr>
                <a:endParaRPr lang="en-US" sz="135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470" name="Freeform 222">
                <a:extLst>
                  <a:ext uri="{FF2B5EF4-FFF2-40B4-BE49-F238E27FC236}">
                    <a16:creationId xmlns:a16="http://schemas.microsoft.com/office/drawing/2014/main" id="{2B010CDA-7115-4D1E-98CB-ED0EEFD40B8E}"/>
                  </a:ext>
                </a:extLst>
              </p:cNvPr>
              <p:cNvSpPr/>
              <p:nvPr/>
            </p:nvSpPr>
            <p:spPr>
              <a:xfrm>
                <a:off x="7788364" y="3052133"/>
                <a:ext cx="308128" cy="176224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685800">
                  <a:defRPr/>
                </a:pPr>
                <a:endParaRPr lang="en-US" sz="135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471" name="Freeform 223">
                <a:extLst>
                  <a:ext uri="{FF2B5EF4-FFF2-40B4-BE49-F238E27FC236}">
                    <a16:creationId xmlns:a16="http://schemas.microsoft.com/office/drawing/2014/main" id="{15163CCA-C979-4515-806E-7FC28EAA5C5F}"/>
                  </a:ext>
                </a:extLst>
              </p:cNvPr>
              <p:cNvSpPr/>
              <p:nvPr/>
            </p:nvSpPr>
            <p:spPr>
              <a:xfrm>
                <a:off x="7898412" y="2967287"/>
                <a:ext cx="674947" cy="274122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685800">
                  <a:defRPr/>
                </a:pPr>
                <a:endParaRPr lang="en-US" sz="135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472" name="Freeform 221">
                <a:extLst>
                  <a:ext uri="{FF2B5EF4-FFF2-40B4-BE49-F238E27FC236}">
                    <a16:creationId xmlns:a16="http://schemas.microsoft.com/office/drawing/2014/main" id="{7ED64941-5486-4793-92EA-2232A4E42C47}"/>
                  </a:ext>
                </a:extLst>
              </p:cNvPr>
              <p:cNvSpPr/>
              <p:nvPr/>
            </p:nvSpPr>
            <p:spPr>
              <a:xfrm>
                <a:off x="8367940" y="3052133"/>
                <a:ext cx="315462" cy="176224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685800">
                  <a:defRPr/>
                </a:pPr>
                <a:endParaRPr lang="en-US" sz="135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</p:grpSp>
      <p:grpSp>
        <p:nvGrpSpPr>
          <p:cNvPr id="59479" name="Group 144">
            <a:extLst>
              <a:ext uri="{FF2B5EF4-FFF2-40B4-BE49-F238E27FC236}">
                <a16:creationId xmlns:a16="http://schemas.microsoft.com/office/drawing/2014/main" id="{07972290-FCD1-4495-8BF7-88887EDE6681}"/>
              </a:ext>
            </a:extLst>
          </p:cNvPr>
          <p:cNvGrpSpPr>
            <a:grpSpLocks/>
          </p:cNvGrpSpPr>
          <p:nvPr/>
        </p:nvGrpSpPr>
        <p:grpSpPr bwMode="auto">
          <a:xfrm>
            <a:off x="7688263" y="3408363"/>
            <a:ext cx="266700" cy="131762"/>
            <a:chOff x="7493876" y="2774731"/>
            <a:chExt cx="1481958" cy="894622"/>
          </a:xfrm>
        </p:grpSpPr>
        <p:sp>
          <p:nvSpPr>
            <p:cNvPr id="474" name="Freeform 145">
              <a:extLst>
                <a:ext uri="{FF2B5EF4-FFF2-40B4-BE49-F238E27FC236}">
                  <a16:creationId xmlns:a16="http://schemas.microsoft.com/office/drawing/2014/main" id="{FAB9FAC2-6070-4192-A4B8-A94D628F81B8}"/>
                </a:ext>
              </a:extLst>
            </p:cNvPr>
            <p:cNvSpPr/>
            <p:nvPr/>
          </p:nvSpPr>
          <p:spPr>
            <a:xfrm>
              <a:off x="7493876" y="3087308"/>
              <a:ext cx="1481958" cy="582045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>
                <a:defRPr/>
              </a:pPr>
              <a:r>
                <a:rPr lang="en-US" sz="1350" dirty="0">
                  <a:solidFill>
                    <a:prstClr val="white"/>
                  </a:solidFill>
                  <a:latin typeface="Calibri" panose="020F0502020204030204"/>
                </a:rPr>
                <a:t>                   </a:t>
              </a:r>
            </a:p>
          </p:txBody>
        </p:sp>
        <p:sp>
          <p:nvSpPr>
            <p:cNvPr id="475" name="Oval 146">
              <a:extLst>
                <a:ext uri="{FF2B5EF4-FFF2-40B4-BE49-F238E27FC236}">
                  <a16:creationId xmlns:a16="http://schemas.microsoft.com/office/drawing/2014/main" id="{88AB8519-2DE0-48F1-950B-9A141FCD6371}"/>
                </a:ext>
              </a:extLst>
            </p:cNvPr>
            <p:cNvSpPr/>
            <p:nvPr/>
          </p:nvSpPr>
          <p:spPr>
            <a:xfrm>
              <a:off x="7493876" y="2774731"/>
              <a:ext cx="1481958" cy="582045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>
                <a:defRPr/>
              </a:pPr>
              <a:r>
                <a:rPr lang="en-US" sz="1350" dirty="0">
                  <a:solidFill>
                    <a:prstClr val="white"/>
                  </a:solidFill>
                  <a:latin typeface="Calibri" panose="020F0502020204030204"/>
                </a:rPr>
                <a:t>              </a:t>
              </a:r>
            </a:p>
          </p:txBody>
        </p:sp>
        <p:grpSp>
          <p:nvGrpSpPr>
            <p:cNvPr id="59578" name="Group 147">
              <a:extLst>
                <a:ext uri="{FF2B5EF4-FFF2-40B4-BE49-F238E27FC236}">
                  <a16:creationId xmlns:a16="http://schemas.microsoft.com/office/drawing/2014/main" id="{F9FD68B4-7DC6-4943-911F-F316D15886D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477" name="Freeform 148">
                <a:extLst>
                  <a:ext uri="{FF2B5EF4-FFF2-40B4-BE49-F238E27FC236}">
                    <a16:creationId xmlns:a16="http://schemas.microsoft.com/office/drawing/2014/main" id="{4EB844FD-339D-446C-811A-262B77181A8B}"/>
                  </a:ext>
                </a:extLst>
              </p:cNvPr>
              <p:cNvSpPr/>
              <p:nvPr/>
            </p:nvSpPr>
            <p:spPr>
              <a:xfrm>
                <a:off x="7810375" y="2886447"/>
                <a:ext cx="851020" cy="197218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685800">
                  <a:defRPr/>
                </a:pPr>
                <a:endParaRPr lang="en-US" sz="135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478" name="Freeform 149">
                <a:extLst>
                  <a:ext uri="{FF2B5EF4-FFF2-40B4-BE49-F238E27FC236}">
                    <a16:creationId xmlns:a16="http://schemas.microsoft.com/office/drawing/2014/main" id="{862850DB-3F95-457A-BDE9-24FCBD7765F2}"/>
                  </a:ext>
                </a:extLst>
              </p:cNvPr>
              <p:cNvSpPr/>
              <p:nvPr/>
            </p:nvSpPr>
            <p:spPr>
              <a:xfrm>
                <a:off x="8365055" y="3056775"/>
                <a:ext cx="319132" cy="161360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685800">
                  <a:defRPr/>
                </a:pPr>
                <a:endParaRPr lang="en-US" sz="135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479" name="Freeform 150">
                <a:extLst>
                  <a:ext uri="{FF2B5EF4-FFF2-40B4-BE49-F238E27FC236}">
                    <a16:creationId xmlns:a16="http://schemas.microsoft.com/office/drawing/2014/main" id="{24BF0E35-167A-44C3-8E84-F2EFCDBF29BC}"/>
                  </a:ext>
                </a:extLst>
              </p:cNvPr>
              <p:cNvSpPr/>
              <p:nvPr/>
            </p:nvSpPr>
            <p:spPr>
              <a:xfrm>
                <a:off x="7787578" y="3056775"/>
                <a:ext cx="311536" cy="161360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685800">
                  <a:defRPr/>
                </a:pPr>
                <a:endParaRPr lang="en-US" sz="135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480" name="Freeform 151">
                <a:extLst>
                  <a:ext uri="{FF2B5EF4-FFF2-40B4-BE49-F238E27FC236}">
                    <a16:creationId xmlns:a16="http://schemas.microsoft.com/office/drawing/2014/main" id="{7C0F8368-0067-40D4-A128-6F86252A872F}"/>
                  </a:ext>
                </a:extLst>
              </p:cNvPr>
              <p:cNvSpPr/>
              <p:nvPr/>
            </p:nvSpPr>
            <p:spPr>
              <a:xfrm>
                <a:off x="7893955" y="2967130"/>
                <a:ext cx="676259" cy="26893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685800">
                  <a:defRPr/>
                </a:pPr>
                <a:endParaRPr lang="en-US" sz="135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</p:grpSp>
      <p:grpSp>
        <p:nvGrpSpPr>
          <p:cNvPr id="59480" name="Group 232">
            <a:extLst>
              <a:ext uri="{FF2B5EF4-FFF2-40B4-BE49-F238E27FC236}">
                <a16:creationId xmlns:a16="http://schemas.microsoft.com/office/drawing/2014/main" id="{74E9C1E1-F4B7-4B67-BBCA-A56E5A06AC53}"/>
              </a:ext>
            </a:extLst>
          </p:cNvPr>
          <p:cNvGrpSpPr>
            <a:grpSpLocks/>
          </p:cNvGrpSpPr>
          <p:nvPr/>
        </p:nvGrpSpPr>
        <p:grpSpPr bwMode="auto">
          <a:xfrm>
            <a:off x="8586789" y="4016376"/>
            <a:ext cx="295275" cy="163513"/>
            <a:chOff x="7493876" y="2774731"/>
            <a:chExt cx="1481958" cy="894622"/>
          </a:xfrm>
        </p:grpSpPr>
        <p:sp>
          <p:nvSpPr>
            <p:cNvPr id="482" name="Freeform 233">
              <a:extLst>
                <a:ext uri="{FF2B5EF4-FFF2-40B4-BE49-F238E27FC236}">
                  <a16:creationId xmlns:a16="http://schemas.microsoft.com/office/drawing/2014/main" id="{09F1B9A8-E7C8-4F44-8A24-6E5F9676EA87}"/>
                </a:ext>
              </a:extLst>
            </p:cNvPr>
            <p:cNvSpPr/>
            <p:nvPr/>
          </p:nvSpPr>
          <p:spPr>
            <a:xfrm>
              <a:off x="7493876" y="3087413"/>
              <a:ext cx="1481958" cy="581940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>
                <a:defRPr/>
              </a:pPr>
              <a:r>
                <a:rPr lang="en-US" sz="1350" dirty="0">
                  <a:solidFill>
                    <a:prstClr val="white"/>
                  </a:solidFill>
                  <a:latin typeface="Calibri" panose="020F0502020204030204"/>
                </a:rPr>
                <a:t>                   </a:t>
              </a:r>
            </a:p>
          </p:txBody>
        </p:sp>
        <p:sp>
          <p:nvSpPr>
            <p:cNvPr id="483" name="Oval 234">
              <a:extLst>
                <a:ext uri="{FF2B5EF4-FFF2-40B4-BE49-F238E27FC236}">
                  <a16:creationId xmlns:a16="http://schemas.microsoft.com/office/drawing/2014/main" id="{AE1C1B9E-2DA4-43D0-A675-4B5C0E5099B5}"/>
                </a:ext>
              </a:extLst>
            </p:cNvPr>
            <p:cNvSpPr/>
            <p:nvPr/>
          </p:nvSpPr>
          <p:spPr>
            <a:xfrm>
              <a:off x="7493876" y="2774731"/>
              <a:ext cx="1481958" cy="5819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>
                <a:defRPr/>
              </a:pPr>
              <a:r>
                <a:rPr lang="en-US" sz="1350" dirty="0">
                  <a:solidFill>
                    <a:prstClr val="white"/>
                  </a:solidFill>
                  <a:latin typeface="Calibri" panose="020F0502020204030204"/>
                </a:rPr>
                <a:t>              </a:t>
              </a:r>
            </a:p>
          </p:txBody>
        </p:sp>
        <p:grpSp>
          <p:nvGrpSpPr>
            <p:cNvPr id="59571" name="Group 235">
              <a:extLst>
                <a:ext uri="{FF2B5EF4-FFF2-40B4-BE49-F238E27FC236}">
                  <a16:creationId xmlns:a16="http://schemas.microsoft.com/office/drawing/2014/main" id="{9A6D8080-3E0F-4B74-856A-F828C9CAD6F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485" name="Freeform 236">
                <a:extLst>
                  <a:ext uri="{FF2B5EF4-FFF2-40B4-BE49-F238E27FC236}">
                    <a16:creationId xmlns:a16="http://schemas.microsoft.com/office/drawing/2014/main" id="{1CEB9818-6F24-4D3E-926B-DF1A7F01F267}"/>
                  </a:ext>
                </a:extLst>
              </p:cNvPr>
              <p:cNvSpPr/>
              <p:nvPr/>
            </p:nvSpPr>
            <p:spPr>
              <a:xfrm>
                <a:off x="7817238" y="2881486"/>
                <a:ext cx="844154" cy="195043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685800">
                  <a:defRPr/>
                </a:pPr>
                <a:endParaRPr lang="en-US" sz="135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486" name="Freeform 237">
                <a:extLst>
                  <a:ext uri="{FF2B5EF4-FFF2-40B4-BE49-F238E27FC236}">
                    <a16:creationId xmlns:a16="http://schemas.microsoft.com/office/drawing/2014/main" id="{C7688456-557D-44ED-A9D3-6D3A4606694E}"/>
                  </a:ext>
                </a:extLst>
              </p:cNvPr>
              <p:cNvSpPr/>
              <p:nvPr/>
            </p:nvSpPr>
            <p:spPr>
              <a:xfrm>
                <a:off x="8366282" y="3047634"/>
                <a:ext cx="315701" cy="1733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685800">
                  <a:defRPr/>
                </a:pPr>
                <a:endParaRPr lang="en-US" sz="135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487" name="Freeform 238">
                <a:extLst>
                  <a:ext uri="{FF2B5EF4-FFF2-40B4-BE49-F238E27FC236}">
                    <a16:creationId xmlns:a16="http://schemas.microsoft.com/office/drawing/2014/main" id="{4F61B86B-6023-482A-BE04-FA13F74D055C}"/>
                  </a:ext>
                </a:extLst>
              </p:cNvPr>
              <p:cNvSpPr/>
              <p:nvPr/>
            </p:nvSpPr>
            <p:spPr>
              <a:xfrm>
                <a:off x="7789786" y="3047634"/>
                <a:ext cx="308835" cy="173369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685800">
                  <a:defRPr/>
                </a:pPr>
                <a:endParaRPr lang="en-US" sz="135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488" name="Freeform 239">
                <a:extLst>
                  <a:ext uri="{FF2B5EF4-FFF2-40B4-BE49-F238E27FC236}">
                    <a16:creationId xmlns:a16="http://schemas.microsoft.com/office/drawing/2014/main" id="{EA7EABDD-1206-4737-9D69-F4535DE6CEC1}"/>
                  </a:ext>
                </a:extLst>
              </p:cNvPr>
              <p:cNvSpPr/>
              <p:nvPr/>
            </p:nvSpPr>
            <p:spPr>
              <a:xfrm>
                <a:off x="7899595" y="2968171"/>
                <a:ext cx="672580" cy="267280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685800">
                  <a:defRPr/>
                </a:pPr>
                <a:endParaRPr lang="en-US" sz="135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</p:grpSp>
      <p:grpSp>
        <p:nvGrpSpPr>
          <p:cNvPr id="489" name="Group 472">
            <a:extLst>
              <a:ext uri="{FF2B5EF4-FFF2-40B4-BE49-F238E27FC236}">
                <a16:creationId xmlns:a16="http://schemas.microsoft.com/office/drawing/2014/main" id="{2BF30ED8-0016-4B0E-8BAC-4477DE35B70D}"/>
              </a:ext>
            </a:extLst>
          </p:cNvPr>
          <p:cNvGrpSpPr>
            <a:grpSpLocks/>
          </p:cNvGrpSpPr>
          <p:nvPr/>
        </p:nvGrpSpPr>
        <p:grpSpPr bwMode="auto">
          <a:xfrm>
            <a:off x="7481889" y="3032126"/>
            <a:ext cx="2255837" cy="1268413"/>
            <a:chOff x="7774998" y="3463448"/>
            <a:chExt cx="3007624" cy="1690703"/>
          </a:xfrm>
        </p:grpSpPr>
        <p:grpSp>
          <p:nvGrpSpPr>
            <p:cNvPr id="59529" name="Group 457">
              <a:extLst>
                <a:ext uri="{FF2B5EF4-FFF2-40B4-BE49-F238E27FC236}">
                  <a16:creationId xmlns:a16="http://schemas.microsoft.com/office/drawing/2014/main" id="{29CFC2CE-1FC1-488D-B11F-9968185FC67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774998" y="4090572"/>
              <a:ext cx="571917" cy="608470"/>
              <a:chOff x="7774998" y="4090572"/>
              <a:chExt cx="571917" cy="608470"/>
            </a:xfrm>
          </p:grpSpPr>
          <p:sp>
            <p:nvSpPr>
              <p:cNvPr id="523" name="Freeform 917">
                <a:extLst>
                  <a:ext uri="{FF2B5EF4-FFF2-40B4-BE49-F238E27FC236}">
                    <a16:creationId xmlns:a16="http://schemas.microsoft.com/office/drawing/2014/main" id="{B7808AE7-9D8F-4653-8D3F-89630662E69E}"/>
                  </a:ext>
                </a:extLst>
              </p:cNvPr>
              <p:cNvSpPr>
                <a:spLocks/>
              </p:cNvSpPr>
              <p:nvPr/>
            </p:nvSpPr>
            <p:spPr bwMode="auto">
              <a:xfrm rot="10800000">
                <a:off x="7819445" y="4089791"/>
                <a:ext cx="486808" cy="154470"/>
              </a:xfrm>
              <a:custGeom>
                <a:avLst/>
                <a:gdLst>
                  <a:gd name="T0" fmla="*/ 0 w 192"/>
                  <a:gd name="T1" fmla="*/ 594 h 594"/>
                  <a:gd name="T2" fmla="*/ 192 w 192"/>
                  <a:gd name="T3" fmla="*/ 0 h 594"/>
                  <a:gd name="T4" fmla="*/ 192 w 192"/>
                  <a:gd name="T5" fmla="*/ 515 h 594"/>
                  <a:gd name="T6" fmla="*/ 0 w 192"/>
                  <a:gd name="T7" fmla="*/ 594 h 59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92"/>
                  <a:gd name="T13" fmla="*/ 0 h 594"/>
                  <a:gd name="T14" fmla="*/ 192 w 192"/>
                  <a:gd name="T15" fmla="*/ 594 h 594"/>
                  <a:gd name="connsiteX0" fmla="*/ 0 w 10140"/>
                  <a:gd name="connsiteY0" fmla="*/ 9728 h 9728"/>
                  <a:gd name="connsiteX1" fmla="*/ 10140 w 10140"/>
                  <a:gd name="connsiteY1" fmla="*/ 0 h 9728"/>
                  <a:gd name="connsiteX2" fmla="*/ 10140 w 10140"/>
                  <a:gd name="connsiteY2" fmla="*/ 8670 h 9728"/>
                  <a:gd name="connsiteX3" fmla="*/ 0 w 10140"/>
                  <a:gd name="connsiteY3" fmla="*/ 9728 h 9728"/>
                  <a:gd name="connsiteX0" fmla="*/ 319 w 10319"/>
                  <a:gd name="connsiteY0" fmla="*/ 10000 h 10000"/>
                  <a:gd name="connsiteX1" fmla="*/ 0 w 10319"/>
                  <a:gd name="connsiteY1" fmla="*/ 9878 h 10000"/>
                  <a:gd name="connsiteX2" fmla="*/ 10319 w 10319"/>
                  <a:gd name="connsiteY2" fmla="*/ 0 h 10000"/>
                  <a:gd name="connsiteX3" fmla="*/ 10319 w 10319"/>
                  <a:gd name="connsiteY3" fmla="*/ 8912 h 10000"/>
                  <a:gd name="connsiteX4" fmla="*/ 319 w 10319"/>
                  <a:gd name="connsiteY4" fmla="*/ 10000 h 10000"/>
                  <a:gd name="connsiteX0" fmla="*/ 2669 w 10319"/>
                  <a:gd name="connsiteY0" fmla="*/ 10279 h 10279"/>
                  <a:gd name="connsiteX1" fmla="*/ 0 w 10319"/>
                  <a:gd name="connsiteY1" fmla="*/ 9878 h 10279"/>
                  <a:gd name="connsiteX2" fmla="*/ 10319 w 10319"/>
                  <a:gd name="connsiteY2" fmla="*/ 0 h 10279"/>
                  <a:gd name="connsiteX3" fmla="*/ 10319 w 10319"/>
                  <a:gd name="connsiteY3" fmla="*/ 8912 h 10279"/>
                  <a:gd name="connsiteX4" fmla="*/ 2669 w 10319"/>
                  <a:gd name="connsiteY4" fmla="*/ 10279 h 10279"/>
                  <a:gd name="connsiteX0" fmla="*/ 3432 w 11082"/>
                  <a:gd name="connsiteY0" fmla="*/ 1685 h 1685"/>
                  <a:gd name="connsiteX1" fmla="*/ 763 w 11082"/>
                  <a:gd name="connsiteY1" fmla="*/ 1284 h 1685"/>
                  <a:gd name="connsiteX2" fmla="*/ 0 w 11082"/>
                  <a:gd name="connsiteY2" fmla="*/ 0 h 1685"/>
                  <a:gd name="connsiteX3" fmla="*/ 11082 w 11082"/>
                  <a:gd name="connsiteY3" fmla="*/ 318 h 1685"/>
                  <a:gd name="connsiteX4" fmla="*/ 3432 w 11082"/>
                  <a:gd name="connsiteY4" fmla="*/ 1685 h 1685"/>
                  <a:gd name="connsiteX0" fmla="*/ 3097 w 14245"/>
                  <a:gd name="connsiteY0" fmla="*/ 10000 h 10000"/>
                  <a:gd name="connsiteX1" fmla="*/ 689 w 14245"/>
                  <a:gd name="connsiteY1" fmla="*/ 7620 h 10000"/>
                  <a:gd name="connsiteX2" fmla="*/ 0 w 14245"/>
                  <a:gd name="connsiteY2" fmla="*/ 0 h 10000"/>
                  <a:gd name="connsiteX3" fmla="*/ 14245 w 14245"/>
                  <a:gd name="connsiteY3" fmla="*/ 633 h 10000"/>
                  <a:gd name="connsiteX4" fmla="*/ 3097 w 14245"/>
                  <a:gd name="connsiteY4" fmla="*/ 1000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245" h="10000">
                    <a:moveTo>
                      <a:pt x="3097" y="10000"/>
                    </a:moveTo>
                    <a:lnTo>
                      <a:pt x="689" y="7620"/>
                    </a:lnTo>
                    <a:cubicBezTo>
                      <a:pt x="459" y="5080"/>
                      <a:pt x="230" y="2540"/>
                      <a:pt x="0" y="0"/>
                    </a:cubicBezTo>
                    <a:lnTo>
                      <a:pt x="14245" y="633"/>
                    </a:lnTo>
                    <a:lnTo>
                      <a:pt x="3097" y="1000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99000">
                    <a:schemeClr val="bg1">
                      <a:lumMod val="75000"/>
                    </a:scheme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defTabSz="685800">
                  <a:defRPr/>
                </a:pPr>
                <a:endParaRPr lang="en-US" sz="135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grpSp>
            <p:nvGrpSpPr>
              <p:cNvPr id="59563" name="Group 575">
                <a:extLst>
                  <a:ext uri="{FF2B5EF4-FFF2-40B4-BE49-F238E27FC236}">
                    <a16:creationId xmlns:a16="http://schemas.microsoft.com/office/drawing/2014/main" id="{166F95F5-124E-4F7C-9914-539137652A9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774998" y="4206600"/>
                <a:ext cx="571917" cy="492442"/>
                <a:chOff x="9980560" y="726571"/>
                <a:chExt cx="659732" cy="492442"/>
              </a:xfrm>
            </p:grpSpPr>
            <p:sp>
              <p:nvSpPr>
                <p:cNvPr id="525" name="Rectangle 228">
                  <a:extLst>
                    <a:ext uri="{FF2B5EF4-FFF2-40B4-BE49-F238E27FC236}">
                      <a16:creationId xmlns:a16="http://schemas.microsoft.com/office/drawing/2014/main" id="{2354840A-0BCF-4574-8851-BFF8DD75C6D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041598" y="762116"/>
                  <a:ext cx="559114" cy="389348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blurRad="50800" dist="38100" dir="2700000" algn="tl" rotWithShape="0">
                    <a:schemeClr val="tx1">
                      <a:lumMod val="50000"/>
                      <a:lumOff val="50000"/>
                      <a:alpha val="40000"/>
                    </a:schemeClr>
                  </a:outerShdw>
                </a:effec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defTabSz="685800">
                    <a:defRPr/>
                  </a:pPr>
                  <a:endParaRPr lang="en-US" altLang="en-US"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9565" name="Rectangle 229">
                  <a:extLst>
                    <a:ext uri="{FF2B5EF4-FFF2-40B4-BE49-F238E27FC236}">
                      <a16:creationId xmlns:a16="http://schemas.microsoft.com/office/drawing/2014/main" id="{5B0CA1DB-F474-44A8-943E-DD5AE7F2830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041638" y="769755"/>
                  <a:ext cx="559977" cy="130804"/>
                </a:xfrm>
                <a:prstGeom prst="rect">
                  <a:avLst/>
                </a:prstGeom>
                <a:solidFill>
                  <a:srgbClr val="CC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defTabSz="685800">
                    <a:spcBef>
                      <a:spcPct val="20000"/>
                    </a:spcBef>
                    <a:buClr>
                      <a:schemeClr val="folHlink"/>
                    </a:buClr>
                    <a:buSzPct val="90000"/>
                    <a:buFont typeface="Wingdings" panose="05000000000000000000" pitchFamily="2" charset="2"/>
                    <a:buChar char="n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defTabSz="68580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n"/>
                    <a:defRPr sz="2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defTabSz="685800">
                    <a:spcBef>
                      <a:spcPct val="20000"/>
                    </a:spcBef>
                    <a:buClr>
                      <a:schemeClr val="folHlink"/>
                    </a:buClr>
                    <a:buSzPct val="55000"/>
                    <a:buFont typeface="Wingdings" panose="05000000000000000000" pitchFamily="2" charset="2"/>
                    <a:buChar char="n"/>
                    <a:defRPr sz="23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defTabSz="685800">
                    <a:spcBef>
                      <a:spcPct val="20000"/>
                    </a:spcBef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defTabSz="685800">
                    <a:spcBef>
                      <a:spcPct val="20000"/>
                    </a:spcBef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defTabSz="6858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defTabSz="6858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defTabSz="6858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defTabSz="6858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1800">
                    <a:solidFill>
                      <a:srgbClr val="000000"/>
                    </a:solidFill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59566" name="Text Box 230">
                  <a:extLst>
                    <a:ext uri="{FF2B5EF4-FFF2-40B4-BE49-F238E27FC236}">
                      <a16:creationId xmlns:a16="http://schemas.microsoft.com/office/drawing/2014/main" id="{BD087491-5FE9-42E1-B1D8-CAE2CCEDBC0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9980560" y="726571"/>
                  <a:ext cx="659732" cy="4924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defTabSz="685800">
                    <a:spcBef>
                      <a:spcPct val="20000"/>
                    </a:spcBef>
                    <a:buClr>
                      <a:schemeClr val="folHlink"/>
                    </a:buClr>
                    <a:buSzPct val="90000"/>
                    <a:buFont typeface="Wingdings" panose="05000000000000000000" pitchFamily="2" charset="2"/>
                    <a:buChar char="n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defTabSz="68580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n"/>
                    <a:defRPr sz="2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defTabSz="685800">
                    <a:spcBef>
                      <a:spcPct val="20000"/>
                    </a:spcBef>
                    <a:buClr>
                      <a:schemeClr val="folHlink"/>
                    </a:buClr>
                    <a:buSzPct val="55000"/>
                    <a:buFont typeface="Wingdings" panose="05000000000000000000" pitchFamily="2" charset="2"/>
                    <a:buChar char="n"/>
                    <a:defRPr sz="23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defTabSz="685800">
                    <a:spcBef>
                      <a:spcPct val="20000"/>
                    </a:spcBef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defTabSz="685800">
                    <a:spcBef>
                      <a:spcPct val="20000"/>
                    </a:spcBef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defTabSz="6858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defTabSz="6858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defTabSz="6858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defTabSz="6858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en-US" sz="600">
                      <a:solidFill>
                        <a:srgbClr val="FFFFFF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rPr>
                    <a:t>rede</a:t>
                  </a:r>
                </a:p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en-US" sz="600">
                      <a:solidFill>
                        <a:srgbClr val="000000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rPr>
                    <a:t>link</a:t>
                  </a:r>
                </a:p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en-US" sz="600">
                      <a:solidFill>
                        <a:srgbClr val="000000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rPr>
                    <a:t>física</a:t>
                  </a:r>
                  <a:endParaRPr lang="en-US" altLang="en-US" sz="1800">
                    <a:solidFill>
                      <a:srgbClr val="000000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endParaRPr>
                </a:p>
              </p:txBody>
            </p:sp>
            <p:cxnSp>
              <p:nvCxnSpPr>
                <p:cNvPr id="528" name="Straight Connector 579">
                  <a:extLst>
                    <a:ext uri="{FF2B5EF4-FFF2-40B4-BE49-F238E27FC236}">
                      <a16:creationId xmlns:a16="http://schemas.microsoft.com/office/drawing/2014/main" id="{ADDF496E-E1E4-4B5B-801B-2D901B7D936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0039157" y="895426"/>
                  <a:ext cx="556672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9" name="Straight Connector 580">
                  <a:extLst>
                    <a:ext uri="{FF2B5EF4-FFF2-40B4-BE49-F238E27FC236}">
                      <a16:creationId xmlns:a16="http://schemas.microsoft.com/office/drawing/2014/main" id="{E50A1604-377F-473F-809F-EE5D175DB00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0039157" y="1018156"/>
                  <a:ext cx="556672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59530" name="Group 458">
              <a:extLst>
                <a:ext uri="{FF2B5EF4-FFF2-40B4-BE49-F238E27FC236}">
                  <a16:creationId xmlns:a16="http://schemas.microsoft.com/office/drawing/2014/main" id="{6FF0F953-D20D-40C4-AED0-AEF49B0CC14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692628" y="3463448"/>
              <a:ext cx="571917" cy="574365"/>
              <a:chOff x="8692628" y="3463448"/>
              <a:chExt cx="571917" cy="574365"/>
            </a:xfrm>
          </p:grpSpPr>
          <p:sp>
            <p:nvSpPr>
              <p:cNvPr id="516" name="Freeform 917">
                <a:extLst>
                  <a:ext uri="{FF2B5EF4-FFF2-40B4-BE49-F238E27FC236}">
                    <a16:creationId xmlns:a16="http://schemas.microsoft.com/office/drawing/2014/main" id="{DC19317D-0F69-4356-9AC9-0ADA00B84FEA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8735914" y="3882420"/>
                <a:ext cx="488924" cy="154470"/>
              </a:xfrm>
              <a:custGeom>
                <a:avLst/>
                <a:gdLst>
                  <a:gd name="T0" fmla="*/ 0 w 192"/>
                  <a:gd name="T1" fmla="*/ 594 h 594"/>
                  <a:gd name="T2" fmla="*/ 192 w 192"/>
                  <a:gd name="T3" fmla="*/ 0 h 594"/>
                  <a:gd name="T4" fmla="*/ 192 w 192"/>
                  <a:gd name="T5" fmla="*/ 515 h 594"/>
                  <a:gd name="T6" fmla="*/ 0 w 192"/>
                  <a:gd name="T7" fmla="*/ 594 h 59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92"/>
                  <a:gd name="T13" fmla="*/ 0 h 594"/>
                  <a:gd name="T14" fmla="*/ 192 w 192"/>
                  <a:gd name="T15" fmla="*/ 594 h 594"/>
                  <a:gd name="connsiteX0" fmla="*/ 0 w 10140"/>
                  <a:gd name="connsiteY0" fmla="*/ 9728 h 9728"/>
                  <a:gd name="connsiteX1" fmla="*/ 10140 w 10140"/>
                  <a:gd name="connsiteY1" fmla="*/ 0 h 9728"/>
                  <a:gd name="connsiteX2" fmla="*/ 10140 w 10140"/>
                  <a:gd name="connsiteY2" fmla="*/ 8670 h 9728"/>
                  <a:gd name="connsiteX3" fmla="*/ 0 w 10140"/>
                  <a:gd name="connsiteY3" fmla="*/ 9728 h 9728"/>
                  <a:gd name="connsiteX0" fmla="*/ 319 w 10319"/>
                  <a:gd name="connsiteY0" fmla="*/ 10000 h 10000"/>
                  <a:gd name="connsiteX1" fmla="*/ 0 w 10319"/>
                  <a:gd name="connsiteY1" fmla="*/ 9878 h 10000"/>
                  <a:gd name="connsiteX2" fmla="*/ 10319 w 10319"/>
                  <a:gd name="connsiteY2" fmla="*/ 0 h 10000"/>
                  <a:gd name="connsiteX3" fmla="*/ 10319 w 10319"/>
                  <a:gd name="connsiteY3" fmla="*/ 8912 h 10000"/>
                  <a:gd name="connsiteX4" fmla="*/ 319 w 10319"/>
                  <a:gd name="connsiteY4" fmla="*/ 10000 h 10000"/>
                  <a:gd name="connsiteX0" fmla="*/ 2669 w 10319"/>
                  <a:gd name="connsiteY0" fmla="*/ 10279 h 10279"/>
                  <a:gd name="connsiteX1" fmla="*/ 0 w 10319"/>
                  <a:gd name="connsiteY1" fmla="*/ 9878 h 10279"/>
                  <a:gd name="connsiteX2" fmla="*/ 10319 w 10319"/>
                  <a:gd name="connsiteY2" fmla="*/ 0 h 10279"/>
                  <a:gd name="connsiteX3" fmla="*/ 10319 w 10319"/>
                  <a:gd name="connsiteY3" fmla="*/ 8912 h 10279"/>
                  <a:gd name="connsiteX4" fmla="*/ 2669 w 10319"/>
                  <a:gd name="connsiteY4" fmla="*/ 10279 h 10279"/>
                  <a:gd name="connsiteX0" fmla="*/ 3432 w 11082"/>
                  <a:gd name="connsiteY0" fmla="*/ 1685 h 1685"/>
                  <a:gd name="connsiteX1" fmla="*/ 763 w 11082"/>
                  <a:gd name="connsiteY1" fmla="*/ 1284 h 1685"/>
                  <a:gd name="connsiteX2" fmla="*/ 0 w 11082"/>
                  <a:gd name="connsiteY2" fmla="*/ 0 h 1685"/>
                  <a:gd name="connsiteX3" fmla="*/ 11082 w 11082"/>
                  <a:gd name="connsiteY3" fmla="*/ 318 h 1685"/>
                  <a:gd name="connsiteX4" fmla="*/ 3432 w 11082"/>
                  <a:gd name="connsiteY4" fmla="*/ 1685 h 1685"/>
                  <a:gd name="connsiteX0" fmla="*/ 3097 w 14245"/>
                  <a:gd name="connsiteY0" fmla="*/ 10000 h 10000"/>
                  <a:gd name="connsiteX1" fmla="*/ 689 w 14245"/>
                  <a:gd name="connsiteY1" fmla="*/ 7620 h 10000"/>
                  <a:gd name="connsiteX2" fmla="*/ 0 w 14245"/>
                  <a:gd name="connsiteY2" fmla="*/ 0 h 10000"/>
                  <a:gd name="connsiteX3" fmla="*/ 14245 w 14245"/>
                  <a:gd name="connsiteY3" fmla="*/ 633 h 10000"/>
                  <a:gd name="connsiteX4" fmla="*/ 3097 w 14245"/>
                  <a:gd name="connsiteY4" fmla="*/ 1000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245" h="10000">
                    <a:moveTo>
                      <a:pt x="3097" y="10000"/>
                    </a:moveTo>
                    <a:lnTo>
                      <a:pt x="689" y="7620"/>
                    </a:lnTo>
                    <a:cubicBezTo>
                      <a:pt x="459" y="5080"/>
                      <a:pt x="230" y="2540"/>
                      <a:pt x="0" y="0"/>
                    </a:cubicBezTo>
                    <a:lnTo>
                      <a:pt x="14245" y="633"/>
                    </a:lnTo>
                    <a:lnTo>
                      <a:pt x="3097" y="1000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99000">
                    <a:schemeClr val="bg1">
                      <a:lumMod val="75000"/>
                    </a:scheme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defTabSz="685800">
                  <a:defRPr/>
                </a:pPr>
                <a:endParaRPr lang="en-US" sz="135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grpSp>
            <p:nvGrpSpPr>
              <p:cNvPr id="59556" name="Group 581">
                <a:extLst>
                  <a:ext uri="{FF2B5EF4-FFF2-40B4-BE49-F238E27FC236}">
                    <a16:creationId xmlns:a16="http://schemas.microsoft.com/office/drawing/2014/main" id="{2000EADB-F798-4669-A23E-8B5DD4F47FB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692628" y="3463448"/>
                <a:ext cx="571917" cy="492442"/>
                <a:chOff x="9980560" y="726571"/>
                <a:chExt cx="659732" cy="492442"/>
              </a:xfrm>
            </p:grpSpPr>
            <p:sp>
              <p:nvSpPr>
                <p:cNvPr id="518" name="Rectangle 228">
                  <a:extLst>
                    <a:ext uri="{FF2B5EF4-FFF2-40B4-BE49-F238E27FC236}">
                      <a16:creationId xmlns:a16="http://schemas.microsoft.com/office/drawing/2014/main" id="{3B7C33B5-0463-464D-92D3-E153269C7C7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042699" y="760427"/>
                  <a:ext cx="559114" cy="372420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blurRad="50800" dist="38100" dir="2700000" algn="tl" rotWithShape="0">
                    <a:schemeClr val="tx1">
                      <a:lumMod val="50000"/>
                      <a:lumOff val="50000"/>
                      <a:alpha val="40000"/>
                    </a:schemeClr>
                  </a:outerShdw>
                </a:effec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defTabSz="685800">
                    <a:defRPr/>
                  </a:pPr>
                  <a:endParaRPr lang="en-US" altLang="en-US"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9558" name="Rectangle 229">
                  <a:extLst>
                    <a:ext uri="{FF2B5EF4-FFF2-40B4-BE49-F238E27FC236}">
                      <a16:creationId xmlns:a16="http://schemas.microsoft.com/office/drawing/2014/main" id="{F5152D08-0677-4E02-8E7E-1A6036CCC87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041638" y="769755"/>
                  <a:ext cx="559977" cy="130804"/>
                </a:xfrm>
                <a:prstGeom prst="rect">
                  <a:avLst/>
                </a:prstGeom>
                <a:solidFill>
                  <a:srgbClr val="CC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defTabSz="685800">
                    <a:spcBef>
                      <a:spcPct val="20000"/>
                    </a:spcBef>
                    <a:buClr>
                      <a:schemeClr val="folHlink"/>
                    </a:buClr>
                    <a:buSzPct val="90000"/>
                    <a:buFont typeface="Wingdings" panose="05000000000000000000" pitchFamily="2" charset="2"/>
                    <a:buChar char="n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defTabSz="68580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n"/>
                    <a:defRPr sz="2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defTabSz="685800">
                    <a:spcBef>
                      <a:spcPct val="20000"/>
                    </a:spcBef>
                    <a:buClr>
                      <a:schemeClr val="folHlink"/>
                    </a:buClr>
                    <a:buSzPct val="55000"/>
                    <a:buFont typeface="Wingdings" panose="05000000000000000000" pitchFamily="2" charset="2"/>
                    <a:buChar char="n"/>
                    <a:defRPr sz="23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defTabSz="685800">
                    <a:spcBef>
                      <a:spcPct val="20000"/>
                    </a:spcBef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defTabSz="685800">
                    <a:spcBef>
                      <a:spcPct val="20000"/>
                    </a:spcBef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defTabSz="6858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defTabSz="6858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defTabSz="6858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defTabSz="6858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1800">
                    <a:solidFill>
                      <a:srgbClr val="000000"/>
                    </a:solidFill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59559" name="Text Box 230">
                  <a:extLst>
                    <a:ext uri="{FF2B5EF4-FFF2-40B4-BE49-F238E27FC236}">
                      <a16:creationId xmlns:a16="http://schemas.microsoft.com/office/drawing/2014/main" id="{3C0D2C03-1BD2-44A2-B4D4-945CB3B58D9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9980560" y="726571"/>
                  <a:ext cx="659732" cy="4924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defTabSz="685800">
                    <a:spcBef>
                      <a:spcPct val="20000"/>
                    </a:spcBef>
                    <a:buClr>
                      <a:schemeClr val="folHlink"/>
                    </a:buClr>
                    <a:buSzPct val="90000"/>
                    <a:buFont typeface="Wingdings" panose="05000000000000000000" pitchFamily="2" charset="2"/>
                    <a:buChar char="n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defTabSz="68580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n"/>
                    <a:defRPr sz="2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defTabSz="685800">
                    <a:spcBef>
                      <a:spcPct val="20000"/>
                    </a:spcBef>
                    <a:buClr>
                      <a:schemeClr val="folHlink"/>
                    </a:buClr>
                    <a:buSzPct val="55000"/>
                    <a:buFont typeface="Wingdings" panose="05000000000000000000" pitchFamily="2" charset="2"/>
                    <a:buChar char="n"/>
                    <a:defRPr sz="23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defTabSz="685800">
                    <a:spcBef>
                      <a:spcPct val="20000"/>
                    </a:spcBef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defTabSz="685800">
                    <a:spcBef>
                      <a:spcPct val="20000"/>
                    </a:spcBef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defTabSz="6858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defTabSz="6858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defTabSz="6858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defTabSz="6858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en-US" sz="600">
                      <a:solidFill>
                        <a:srgbClr val="FFFFFF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rPr>
                    <a:t>rede</a:t>
                  </a:r>
                </a:p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en-US" sz="600">
                      <a:solidFill>
                        <a:srgbClr val="000000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rPr>
                    <a:t>link</a:t>
                  </a:r>
                </a:p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en-US" sz="600">
                      <a:solidFill>
                        <a:srgbClr val="000000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rPr>
                    <a:t>física</a:t>
                  </a:r>
                  <a:endParaRPr lang="en-US" altLang="en-US" sz="1800">
                    <a:solidFill>
                      <a:srgbClr val="000000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endParaRPr>
                </a:p>
              </p:txBody>
            </p:sp>
            <p:cxnSp>
              <p:nvCxnSpPr>
                <p:cNvPr id="521" name="Straight Connector 585">
                  <a:extLst>
                    <a:ext uri="{FF2B5EF4-FFF2-40B4-BE49-F238E27FC236}">
                      <a16:creationId xmlns:a16="http://schemas.microsoft.com/office/drawing/2014/main" id="{F3AC3B2D-D502-4CC5-9CF7-56662B99B20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0040258" y="893737"/>
                  <a:ext cx="556672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2" name="Straight Connector 586">
                  <a:extLst>
                    <a:ext uri="{FF2B5EF4-FFF2-40B4-BE49-F238E27FC236}">
                      <a16:creationId xmlns:a16="http://schemas.microsoft.com/office/drawing/2014/main" id="{EB0F3C8A-216C-482C-B5DE-81D189D7503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0040258" y="1016467"/>
                  <a:ext cx="556672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59531" name="Group 459">
              <a:extLst>
                <a:ext uri="{FF2B5EF4-FFF2-40B4-BE49-F238E27FC236}">
                  <a16:creationId xmlns:a16="http://schemas.microsoft.com/office/drawing/2014/main" id="{204DC8F7-2DD6-4B59-BA2F-BE0489BFFB0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846130" y="3502221"/>
              <a:ext cx="571917" cy="607211"/>
              <a:chOff x="9846130" y="3502221"/>
              <a:chExt cx="571917" cy="607211"/>
            </a:xfrm>
          </p:grpSpPr>
          <p:sp>
            <p:nvSpPr>
              <p:cNvPr id="509" name="Freeform 917">
                <a:extLst>
                  <a:ext uri="{FF2B5EF4-FFF2-40B4-BE49-F238E27FC236}">
                    <a16:creationId xmlns:a16="http://schemas.microsoft.com/office/drawing/2014/main" id="{FFC4C4AA-C25A-4991-868E-BD870F4373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06368" y="3924740"/>
                <a:ext cx="465643" cy="184095"/>
              </a:xfrm>
              <a:custGeom>
                <a:avLst/>
                <a:gdLst>
                  <a:gd name="T0" fmla="*/ 0 w 192"/>
                  <a:gd name="T1" fmla="*/ 594 h 594"/>
                  <a:gd name="T2" fmla="*/ 192 w 192"/>
                  <a:gd name="T3" fmla="*/ 0 h 594"/>
                  <a:gd name="T4" fmla="*/ 192 w 192"/>
                  <a:gd name="T5" fmla="*/ 515 h 594"/>
                  <a:gd name="T6" fmla="*/ 0 w 192"/>
                  <a:gd name="T7" fmla="*/ 594 h 59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92"/>
                  <a:gd name="T13" fmla="*/ 0 h 594"/>
                  <a:gd name="T14" fmla="*/ 192 w 192"/>
                  <a:gd name="T15" fmla="*/ 594 h 594"/>
                  <a:gd name="connsiteX0" fmla="*/ 0 w 10140"/>
                  <a:gd name="connsiteY0" fmla="*/ 9728 h 9728"/>
                  <a:gd name="connsiteX1" fmla="*/ 10140 w 10140"/>
                  <a:gd name="connsiteY1" fmla="*/ 0 h 9728"/>
                  <a:gd name="connsiteX2" fmla="*/ 10140 w 10140"/>
                  <a:gd name="connsiteY2" fmla="*/ 8670 h 9728"/>
                  <a:gd name="connsiteX3" fmla="*/ 0 w 10140"/>
                  <a:gd name="connsiteY3" fmla="*/ 9728 h 9728"/>
                  <a:gd name="connsiteX0" fmla="*/ 319 w 10319"/>
                  <a:gd name="connsiteY0" fmla="*/ 10000 h 10000"/>
                  <a:gd name="connsiteX1" fmla="*/ 0 w 10319"/>
                  <a:gd name="connsiteY1" fmla="*/ 9878 h 10000"/>
                  <a:gd name="connsiteX2" fmla="*/ 10319 w 10319"/>
                  <a:gd name="connsiteY2" fmla="*/ 0 h 10000"/>
                  <a:gd name="connsiteX3" fmla="*/ 10319 w 10319"/>
                  <a:gd name="connsiteY3" fmla="*/ 8912 h 10000"/>
                  <a:gd name="connsiteX4" fmla="*/ 319 w 10319"/>
                  <a:gd name="connsiteY4" fmla="*/ 10000 h 10000"/>
                  <a:gd name="connsiteX0" fmla="*/ 2669 w 10319"/>
                  <a:gd name="connsiteY0" fmla="*/ 10279 h 10279"/>
                  <a:gd name="connsiteX1" fmla="*/ 0 w 10319"/>
                  <a:gd name="connsiteY1" fmla="*/ 9878 h 10279"/>
                  <a:gd name="connsiteX2" fmla="*/ 10319 w 10319"/>
                  <a:gd name="connsiteY2" fmla="*/ 0 h 10279"/>
                  <a:gd name="connsiteX3" fmla="*/ 10319 w 10319"/>
                  <a:gd name="connsiteY3" fmla="*/ 8912 h 10279"/>
                  <a:gd name="connsiteX4" fmla="*/ 2669 w 10319"/>
                  <a:gd name="connsiteY4" fmla="*/ 10279 h 10279"/>
                  <a:gd name="connsiteX0" fmla="*/ 3432 w 11082"/>
                  <a:gd name="connsiteY0" fmla="*/ 1685 h 1685"/>
                  <a:gd name="connsiteX1" fmla="*/ 763 w 11082"/>
                  <a:gd name="connsiteY1" fmla="*/ 1284 h 1685"/>
                  <a:gd name="connsiteX2" fmla="*/ 0 w 11082"/>
                  <a:gd name="connsiteY2" fmla="*/ 0 h 1685"/>
                  <a:gd name="connsiteX3" fmla="*/ 11082 w 11082"/>
                  <a:gd name="connsiteY3" fmla="*/ 318 h 1685"/>
                  <a:gd name="connsiteX4" fmla="*/ 3432 w 11082"/>
                  <a:gd name="connsiteY4" fmla="*/ 1685 h 1685"/>
                  <a:gd name="connsiteX0" fmla="*/ 3097 w 14245"/>
                  <a:gd name="connsiteY0" fmla="*/ 10000 h 10000"/>
                  <a:gd name="connsiteX1" fmla="*/ 689 w 14245"/>
                  <a:gd name="connsiteY1" fmla="*/ 7620 h 10000"/>
                  <a:gd name="connsiteX2" fmla="*/ 0 w 14245"/>
                  <a:gd name="connsiteY2" fmla="*/ 0 h 10000"/>
                  <a:gd name="connsiteX3" fmla="*/ 14245 w 14245"/>
                  <a:gd name="connsiteY3" fmla="*/ 633 h 10000"/>
                  <a:gd name="connsiteX4" fmla="*/ 3097 w 14245"/>
                  <a:gd name="connsiteY4" fmla="*/ 10000 h 10000"/>
                  <a:gd name="connsiteX0" fmla="*/ 2478 w 13626"/>
                  <a:gd name="connsiteY0" fmla="*/ 9373 h 9373"/>
                  <a:gd name="connsiteX1" fmla="*/ 70 w 13626"/>
                  <a:gd name="connsiteY1" fmla="*/ 6993 h 9373"/>
                  <a:gd name="connsiteX2" fmla="*/ 41 w 13626"/>
                  <a:gd name="connsiteY2" fmla="*/ 0 h 9373"/>
                  <a:gd name="connsiteX3" fmla="*/ 13626 w 13626"/>
                  <a:gd name="connsiteY3" fmla="*/ 6 h 9373"/>
                  <a:gd name="connsiteX4" fmla="*/ 2478 w 13626"/>
                  <a:gd name="connsiteY4" fmla="*/ 9373 h 9373"/>
                  <a:gd name="connsiteX0" fmla="*/ 1334 w 10000"/>
                  <a:gd name="connsiteY0" fmla="*/ 12676 h 12676"/>
                  <a:gd name="connsiteX1" fmla="*/ 51 w 10000"/>
                  <a:gd name="connsiteY1" fmla="*/ 7461 h 12676"/>
                  <a:gd name="connsiteX2" fmla="*/ 30 w 10000"/>
                  <a:gd name="connsiteY2" fmla="*/ 0 h 12676"/>
                  <a:gd name="connsiteX3" fmla="*/ 10000 w 10000"/>
                  <a:gd name="connsiteY3" fmla="*/ 6 h 12676"/>
                  <a:gd name="connsiteX4" fmla="*/ 1334 w 10000"/>
                  <a:gd name="connsiteY4" fmla="*/ 12676 h 126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2676">
                    <a:moveTo>
                      <a:pt x="1334" y="12676"/>
                    </a:moveTo>
                    <a:lnTo>
                      <a:pt x="51" y="7461"/>
                    </a:lnTo>
                    <a:cubicBezTo>
                      <a:pt x="-117" y="4751"/>
                      <a:pt x="199" y="2710"/>
                      <a:pt x="30" y="0"/>
                    </a:cubicBezTo>
                    <a:lnTo>
                      <a:pt x="10000" y="6"/>
                    </a:lnTo>
                    <a:lnTo>
                      <a:pt x="1334" y="12676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99000">
                    <a:schemeClr val="bg1">
                      <a:lumMod val="75000"/>
                    </a:scheme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defTabSz="685800">
                  <a:defRPr/>
                </a:pPr>
                <a:endParaRPr lang="en-US" sz="135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grpSp>
            <p:nvGrpSpPr>
              <p:cNvPr id="59549" name="Group 588">
                <a:extLst>
                  <a:ext uri="{FF2B5EF4-FFF2-40B4-BE49-F238E27FC236}">
                    <a16:creationId xmlns:a16="http://schemas.microsoft.com/office/drawing/2014/main" id="{6871F0BB-A800-44AE-B8BB-04F29D61BCF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846130" y="3502221"/>
                <a:ext cx="571917" cy="492442"/>
                <a:chOff x="9980560" y="726571"/>
                <a:chExt cx="659732" cy="492442"/>
              </a:xfrm>
            </p:grpSpPr>
            <p:sp>
              <p:nvSpPr>
                <p:cNvPr id="511" name="Rectangle 228">
                  <a:extLst>
                    <a:ext uri="{FF2B5EF4-FFF2-40B4-BE49-F238E27FC236}">
                      <a16:creationId xmlns:a16="http://schemas.microsoft.com/office/drawing/2014/main" id="{7CEBC439-61A0-4767-AAEF-24B3E8539FB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042724" y="761859"/>
                  <a:ext cx="559113" cy="389348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blurRad="50800" dist="38100" dir="2700000" algn="tl" rotWithShape="0">
                    <a:schemeClr val="tx1">
                      <a:lumMod val="50000"/>
                      <a:lumOff val="50000"/>
                      <a:alpha val="40000"/>
                    </a:schemeClr>
                  </a:outerShdw>
                </a:effec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defTabSz="685800">
                    <a:defRPr/>
                  </a:pPr>
                  <a:endParaRPr lang="en-US" altLang="en-US"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9551" name="Rectangle 229">
                  <a:extLst>
                    <a:ext uri="{FF2B5EF4-FFF2-40B4-BE49-F238E27FC236}">
                      <a16:creationId xmlns:a16="http://schemas.microsoft.com/office/drawing/2014/main" id="{5B92E521-1749-4D5E-8B82-2CAE7F4B105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041638" y="769755"/>
                  <a:ext cx="559977" cy="130804"/>
                </a:xfrm>
                <a:prstGeom prst="rect">
                  <a:avLst/>
                </a:prstGeom>
                <a:solidFill>
                  <a:srgbClr val="CC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defTabSz="685800">
                    <a:spcBef>
                      <a:spcPct val="20000"/>
                    </a:spcBef>
                    <a:buClr>
                      <a:schemeClr val="folHlink"/>
                    </a:buClr>
                    <a:buSzPct val="90000"/>
                    <a:buFont typeface="Wingdings" panose="05000000000000000000" pitchFamily="2" charset="2"/>
                    <a:buChar char="n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defTabSz="68580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n"/>
                    <a:defRPr sz="2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defTabSz="685800">
                    <a:spcBef>
                      <a:spcPct val="20000"/>
                    </a:spcBef>
                    <a:buClr>
                      <a:schemeClr val="folHlink"/>
                    </a:buClr>
                    <a:buSzPct val="55000"/>
                    <a:buFont typeface="Wingdings" panose="05000000000000000000" pitchFamily="2" charset="2"/>
                    <a:buChar char="n"/>
                    <a:defRPr sz="23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defTabSz="685800">
                    <a:spcBef>
                      <a:spcPct val="20000"/>
                    </a:spcBef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defTabSz="685800">
                    <a:spcBef>
                      <a:spcPct val="20000"/>
                    </a:spcBef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defTabSz="6858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defTabSz="6858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defTabSz="6858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defTabSz="6858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1800">
                    <a:solidFill>
                      <a:srgbClr val="000000"/>
                    </a:solidFill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59552" name="Text Box 230">
                  <a:extLst>
                    <a:ext uri="{FF2B5EF4-FFF2-40B4-BE49-F238E27FC236}">
                      <a16:creationId xmlns:a16="http://schemas.microsoft.com/office/drawing/2014/main" id="{39C07FE6-478C-4C9F-8E9C-88ED7EF2C74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9980560" y="726571"/>
                  <a:ext cx="659732" cy="4924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defTabSz="685800">
                    <a:spcBef>
                      <a:spcPct val="20000"/>
                    </a:spcBef>
                    <a:buClr>
                      <a:schemeClr val="folHlink"/>
                    </a:buClr>
                    <a:buSzPct val="90000"/>
                    <a:buFont typeface="Wingdings" panose="05000000000000000000" pitchFamily="2" charset="2"/>
                    <a:buChar char="n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defTabSz="68580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n"/>
                    <a:defRPr sz="2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defTabSz="685800">
                    <a:spcBef>
                      <a:spcPct val="20000"/>
                    </a:spcBef>
                    <a:buClr>
                      <a:schemeClr val="folHlink"/>
                    </a:buClr>
                    <a:buSzPct val="55000"/>
                    <a:buFont typeface="Wingdings" panose="05000000000000000000" pitchFamily="2" charset="2"/>
                    <a:buChar char="n"/>
                    <a:defRPr sz="23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defTabSz="685800">
                    <a:spcBef>
                      <a:spcPct val="20000"/>
                    </a:spcBef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defTabSz="685800">
                    <a:spcBef>
                      <a:spcPct val="20000"/>
                    </a:spcBef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defTabSz="6858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defTabSz="6858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defTabSz="6858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defTabSz="6858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en-US" sz="600">
                      <a:solidFill>
                        <a:srgbClr val="FFFFFF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rPr>
                    <a:t>rede</a:t>
                  </a:r>
                </a:p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en-US" sz="600">
                      <a:solidFill>
                        <a:srgbClr val="000000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rPr>
                    <a:t>link</a:t>
                  </a:r>
                </a:p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en-US" sz="600">
                      <a:solidFill>
                        <a:srgbClr val="000000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rPr>
                    <a:t>física</a:t>
                  </a:r>
                  <a:endParaRPr lang="en-US" altLang="en-US" sz="1800">
                    <a:solidFill>
                      <a:srgbClr val="000000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endParaRPr>
                </a:p>
              </p:txBody>
            </p:sp>
            <p:cxnSp>
              <p:nvCxnSpPr>
                <p:cNvPr id="514" name="Straight Connector 592">
                  <a:extLst>
                    <a:ext uri="{FF2B5EF4-FFF2-40B4-BE49-F238E27FC236}">
                      <a16:creationId xmlns:a16="http://schemas.microsoft.com/office/drawing/2014/main" id="{08C4AECE-AC20-446D-BAD4-A21988A4433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0040281" y="895168"/>
                  <a:ext cx="556672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5" name="Straight Connector 593">
                  <a:extLst>
                    <a:ext uri="{FF2B5EF4-FFF2-40B4-BE49-F238E27FC236}">
                      <a16:creationId xmlns:a16="http://schemas.microsoft.com/office/drawing/2014/main" id="{13B643B0-744E-465A-A058-751856D6E6F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0040281" y="1017897"/>
                  <a:ext cx="556672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59532" name="Group 460">
              <a:extLst>
                <a:ext uri="{FF2B5EF4-FFF2-40B4-BE49-F238E27FC236}">
                  <a16:creationId xmlns:a16="http://schemas.microsoft.com/office/drawing/2014/main" id="{87ED7D79-8220-4609-8943-90E6A947BC0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554792" y="4299763"/>
              <a:ext cx="571917" cy="630904"/>
              <a:chOff x="9554792" y="4299763"/>
              <a:chExt cx="571917" cy="630904"/>
            </a:xfrm>
          </p:grpSpPr>
          <p:sp>
            <p:nvSpPr>
              <p:cNvPr id="502" name="Freeform 917">
                <a:extLst>
                  <a:ext uri="{FF2B5EF4-FFF2-40B4-BE49-F238E27FC236}">
                    <a16:creationId xmlns:a16="http://schemas.microsoft.com/office/drawing/2014/main" id="{F3FD71A1-A4FA-445C-B039-FF086AE5B0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99468" y="4724598"/>
                <a:ext cx="465643" cy="205255"/>
              </a:xfrm>
              <a:custGeom>
                <a:avLst/>
                <a:gdLst>
                  <a:gd name="T0" fmla="*/ 0 w 192"/>
                  <a:gd name="T1" fmla="*/ 594 h 594"/>
                  <a:gd name="T2" fmla="*/ 192 w 192"/>
                  <a:gd name="T3" fmla="*/ 0 h 594"/>
                  <a:gd name="T4" fmla="*/ 192 w 192"/>
                  <a:gd name="T5" fmla="*/ 515 h 594"/>
                  <a:gd name="T6" fmla="*/ 0 w 192"/>
                  <a:gd name="T7" fmla="*/ 594 h 59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92"/>
                  <a:gd name="T13" fmla="*/ 0 h 594"/>
                  <a:gd name="T14" fmla="*/ 192 w 192"/>
                  <a:gd name="T15" fmla="*/ 594 h 594"/>
                  <a:gd name="connsiteX0" fmla="*/ 0 w 10140"/>
                  <a:gd name="connsiteY0" fmla="*/ 9728 h 9728"/>
                  <a:gd name="connsiteX1" fmla="*/ 10140 w 10140"/>
                  <a:gd name="connsiteY1" fmla="*/ 0 h 9728"/>
                  <a:gd name="connsiteX2" fmla="*/ 10140 w 10140"/>
                  <a:gd name="connsiteY2" fmla="*/ 8670 h 9728"/>
                  <a:gd name="connsiteX3" fmla="*/ 0 w 10140"/>
                  <a:gd name="connsiteY3" fmla="*/ 9728 h 9728"/>
                  <a:gd name="connsiteX0" fmla="*/ 319 w 10319"/>
                  <a:gd name="connsiteY0" fmla="*/ 10000 h 10000"/>
                  <a:gd name="connsiteX1" fmla="*/ 0 w 10319"/>
                  <a:gd name="connsiteY1" fmla="*/ 9878 h 10000"/>
                  <a:gd name="connsiteX2" fmla="*/ 10319 w 10319"/>
                  <a:gd name="connsiteY2" fmla="*/ 0 h 10000"/>
                  <a:gd name="connsiteX3" fmla="*/ 10319 w 10319"/>
                  <a:gd name="connsiteY3" fmla="*/ 8912 h 10000"/>
                  <a:gd name="connsiteX4" fmla="*/ 319 w 10319"/>
                  <a:gd name="connsiteY4" fmla="*/ 10000 h 10000"/>
                  <a:gd name="connsiteX0" fmla="*/ 2669 w 10319"/>
                  <a:gd name="connsiteY0" fmla="*/ 10279 h 10279"/>
                  <a:gd name="connsiteX1" fmla="*/ 0 w 10319"/>
                  <a:gd name="connsiteY1" fmla="*/ 9878 h 10279"/>
                  <a:gd name="connsiteX2" fmla="*/ 10319 w 10319"/>
                  <a:gd name="connsiteY2" fmla="*/ 0 h 10279"/>
                  <a:gd name="connsiteX3" fmla="*/ 10319 w 10319"/>
                  <a:gd name="connsiteY3" fmla="*/ 8912 h 10279"/>
                  <a:gd name="connsiteX4" fmla="*/ 2669 w 10319"/>
                  <a:gd name="connsiteY4" fmla="*/ 10279 h 10279"/>
                  <a:gd name="connsiteX0" fmla="*/ 3432 w 11082"/>
                  <a:gd name="connsiteY0" fmla="*/ 1685 h 1685"/>
                  <a:gd name="connsiteX1" fmla="*/ 763 w 11082"/>
                  <a:gd name="connsiteY1" fmla="*/ 1284 h 1685"/>
                  <a:gd name="connsiteX2" fmla="*/ 0 w 11082"/>
                  <a:gd name="connsiteY2" fmla="*/ 0 h 1685"/>
                  <a:gd name="connsiteX3" fmla="*/ 11082 w 11082"/>
                  <a:gd name="connsiteY3" fmla="*/ 318 h 1685"/>
                  <a:gd name="connsiteX4" fmla="*/ 3432 w 11082"/>
                  <a:gd name="connsiteY4" fmla="*/ 1685 h 1685"/>
                  <a:gd name="connsiteX0" fmla="*/ 3097 w 14245"/>
                  <a:gd name="connsiteY0" fmla="*/ 10000 h 10000"/>
                  <a:gd name="connsiteX1" fmla="*/ 689 w 14245"/>
                  <a:gd name="connsiteY1" fmla="*/ 7620 h 10000"/>
                  <a:gd name="connsiteX2" fmla="*/ 0 w 14245"/>
                  <a:gd name="connsiteY2" fmla="*/ 0 h 10000"/>
                  <a:gd name="connsiteX3" fmla="*/ 14245 w 14245"/>
                  <a:gd name="connsiteY3" fmla="*/ 633 h 10000"/>
                  <a:gd name="connsiteX4" fmla="*/ 3097 w 14245"/>
                  <a:gd name="connsiteY4" fmla="*/ 10000 h 10000"/>
                  <a:gd name="connsiteX0" fmla="*/ 2478 w 13626"/>
                  <a:gd name="connsiteY0" fmla="*/ 9373 h 9373"/>
                  <a:gd name="connsiteX1" fmla="*/ 70 w 13626"/>
                  <a:gd name="connsiteY1" fmla="*/ 6993 h 9373"/>
                  <a:gd name="connsiteX2" fmla="*/ 41 w 13626"/>
                  <a:gd name="connsiteY2" fmla="*/ 0 h 9373"/>
                  <a:gd name="connsiteX3" fmla="*/ 13626 w 13626"/>
                  <a:gd name="connsiteY3" fmla="*/ 6 h 9373"/>
                  <a:gd name="connsiteX4" fmla="*/ 2478 w 13626"/>
                  <a:gd name="connsiteY4" fmla="*/ 9373 h 9373"/>
                  <a:gd name="connsiteX0" fmla="*/ 1334 w 10000"/>
                  <a:gd name="connsiteY0" fmla="*/ 12676 h 12676"/>
                  <a:gd name="connsiteX1" fmla="*/ 51 w 10000"/>
                  <a:gd name="connsiteY1" fmla="*/ 7461 h 12676"/>
                  <a:gd name="connsiteX2" fmla="*/ 30 w 10000"/>
                  <a:gd name="connsiteY2" fmla="*/ 0 h 12676"/>
                  <a:gd name="connsiteX3" fmla="*/ 10000 w 10000"/>
                  <a:gd name="connsiteY3" fmla="*/ 6 h 12676"/>
                  <a:gd name="connsiteX4" fmla="*/ 1334 w 10000"/>
                  <a:gd name="connsiteY4" fmla="*/ 12676 h 12676"/>
                  <a:gd name="connsiteX0" fmla="*/ 434 w 10000"/>
                  <a:gd name="connsiteY0" fmla="*/ 14237 h 14237"/>
                  <a:gd name="connsiteX1" fmla="*/ 51 w 10000"/>
                  <a:gd name="connsiteY1" fmla="*/ 7461 h 14237"/>
                  <a:gd name="connsiteX2" fmla="*/ 30 w 10000"/>
                  <a:gd name="connsiteY2" fmla="*/ 0 h 14237"/>
                  <a:gd name="connsiteX3" fmla="*/ 10000 w 10000"/>
                  <a:gd name="connsiteY3" fmla="*/ 6 h 14237"/>
                  <a:gd name="connsiteX4" fmla="*/ 434 w 10000"/>
                  <a:gd name="connsiteY4" fmla="*/ 14237 h 142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4237">
                    <a:moveTo>
                      <a:pt x="434" y="14237"/>
                    </a:moveTo>
                    <a:cubicBezTo>
                      <a:pt x="306" y="11978"/>
                      <a:pt x="179" y="9720"/>
                      <a:pt x="51" y="7461"/>
                    </a:cubicBezTo>
                    <a:cubicBezTo>
                      <a:pt x="-117" y="4751"/>
                      <a:pt x="199" y="2710"/>
                      <a:pt x="30" y="0"/>
                    </a:cubicBezTo>
                    <a:lnTo>
                      <a:pt x="10000" y="6"/>
                    </a:lnTo>
                    <a:lnTo>
                      <a:pt x="434" y="14237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99000">
                    <a:schemeClr val="bg1">
                      <a:lumMod val="75000"/>
                    </a:scheme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defTabSz="685800">
                  <a:defRPr/>
                </a:pPr>
                <a:endParaRPr lang="en-US" sz="135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grpSp>
            <p:nvGrpSpPr>
              <p:cNvPr id="59542" name="Group 566">
                <a:extLst>
                  <a:ext uri="{FF2B5EF4-FFF2-40B4-BE49-F238E27FC236}">
                    <a16:creationId xmlns:a16="http://schemas.microsoft.com/office/drawing/2014/main" id="{350F7721-40AF-435C-B181-3DEA2524E39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554792" y="4299763"/>
                <a:ext cx="571917" cy="492442"/>
                <a:chOff x="9980560" y="726571"/>
                <a:chExt cx="659732" cy="492442"/>
              </a:xfrm>
            </p:grpSpPr>
            <p:sp>
              <p:nvSpPr>
                <p:cNvPr id="504" name="Rectangle 228">
                  <a:extLst>
                    <a:ext uri="{FF2B5EF4-FFF2-40B4-BE49-F238E27FC236}">
                      <a16:creationId xmlns:a16="http://schemas.microsoft.com/office/drawing/2014/main" id="{D1977258-26FF-4C53-A8DD-3E1108C169F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041862" y="762058"/>
                  <a:ext cx="559113" cy="389348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blurRad="50800" dist="38100" dir="2700000" algn="tl" rotWithShape="0">
                    <a:schemeClr val="tx1">
                      <a:lumMod val="50000"/>
                      <a:lumOff val="50000"/>
                      <a:alpha val="40000"/>
                    </a:schemeClr>
                  </a:outerShdw>
                </a:effec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defTabSz="685800">
                    <a:defRPr/>
                  </a:pPr>
                  <a:endParaRPr lang="en-US" altLang="en-US"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9544" name="Rectangle 229">
                  <a:extLst>
                    <a:ext uri="{FF2B5EF4-FFF2-40B4-BE49-F238E27FC236}">
                      <a16:creationId xmlns:a16="http://schemas.microsoft.com/office/drawing/2014/main" id="{1B0FF406-D365-4224-9C97-FD4E24B63EE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041638" y="769755"/>
                  <a:ext cx="559977" cy="130804"/>
                </a:xfrm>
                <a:prstGeom prst="rect">
                  <a:avLst/>
                </a:prstGeom>
                <a:solidFill>
                  <a:srgbClr val="CC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defTabSz="685800">
                    <a:spcBef>
                      <a:spcPct val="20000"/>
                    </a:spcBef>
                    <a:buClr>
                      <a:schemeClr val="folHlink"/>
                    </a:buClr>
                    <a:buSzPct val="90000"/>
                    <a:buFont typeface="Wingdings" panose="05000000000000000000" pitchFamily="2" charset="2"/>
                    <a:buChar char="n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defTabSz="68580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n"/>
                    <a:defRPr sz="2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defTabSz="685800">
                    <a:spcBef>
                      <a:spcPct val="20000"/>
                    </a:spcBef>
                    <a:buClr>
                      <a:schemeClr val="folHlink"/>
                    </a:buClr>
                    <a:buSzPct val="55000"/>
                    <a:buFont typeface="Wingdings" panose="05000000000000000000" pitchFamily="2" charset="2"/>
                    <a:buChar char="n"/>
                    <a:defRPr sz="23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defTabSz="685800">
                    <a:spcBef>
                      <a:spcPct val="20000"/>
                    </a:spcBef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defTabSz="685800">
                    <a:spcBef>
                      <a:spcPct val="20000"/>
                    </a:spcBef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defTabSz="6858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defTabSz="6858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defTabSz="6858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defTabSz="6858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1800">
                    <a:solidFill>
                      <a:srgbClr val="000000"/>
                    </a:solidFill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59545" name="Text Box 230">
                  <a:extLst>
                    <a:ext uri="{FF2B5EF4-FFF2-40B4-BE49-F238E27FC236}">
                      <a16:creationId xmlns:a16="http://schemas.microsoft.com/office/drawing/2014/main" id="{14275C59-C8BE-4A55-AA08-86C07FB426E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9980560" y="726571"/>
                  <a:ext cx="659732" cy="4924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defTabSz="685800">
                    <a:spcBef>
                      <a:spcPct val="20000"/>
                    </a:spcBef>
                    <a:buClr>
                      <a:schemeClr val="folHlink"/>
                    </a:buClr>
                    <a:buSzPct val="90000"/>
                    <a:buFont typeface="Wingdings" panose="05000000000000000000" pitchFamily="2" charset="2"/>
                    <a:buChar char="n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defTabSz="68580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n"/>
                    <a:defRPr sz="2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defTabSz="685800">
                    <a:spcBef>
                      <a:spcPct val="20000"/>
                    </a:spcBef>
                    <a:buClr>
                      <a:schemeClr val="folHlink"/>
                    </a:buClr>
                    <a:buSzPct val="55000"/>
                    <a:buFont typeface="Wingdings" panose="05000000000000000000" pitchFamily="2" charset="2"/>
                    <a:buChar char="n"/>
                    <a:defRPr sz="23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defTabSz="685800">
                    <a:spcBef>
                      <a:spcPct val="20000"/>
                    </a:spcBef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defTabSz="685800">
                    <a:spcBef>
                      <a:spcPct val="20000"/>
                    </a:spcBef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defTabSz="6858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defTabSz="6858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defTabSz="6858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defTabSz="6858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en-US" sz="600">
                      <a:solidFill>
                        <a:srgbClr val="FFFFFF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rPr>
                    <a:t>rede</a:t>
                  </a:r>
                </a:p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en-US" sz="600">
                      <a:solidFill>
                        <a:srgbClr val="000000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rPr>
                    <a:t>link</a:t>
                  </a:r>
                </a:p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en-US" sz="600">
                      <a:solidFill>
                        <a:srgbClr val="000000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rPr>
                    <a:t>física</a:t>
                  </a:r>
                  <a:endParaRPr lang="en-US" altLang="en-US" sz="1800">
                    <a:solidFill>
                      <a:srgbClr val="000000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endParaRPr>
                </a:p>
              </p:txBody>
            </p:sp>
            <p:cxnSp>
              <p:nvCxnSpPr>
                <p:cNvPr id="507" name="Straight Connector 570">
                  <a:extLst>
                    <a:ext uri="{FF2B5EF4-FFF2-40B4-BE49-F238E27FC236}">
                      <a16:creationId xmlns:a16="http://schemas.microsoft.com/office/drawing/2014/main" id="{35AA6DE9-1F30-4EC9-B225-653BF0C9665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0039420" y="895368"/>
                  <a:ext cx="556672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8" name="Straight Connector 571">
                  <a:extLst>
                    <a:ext uri="{FF2B5EF4-FFF2-40B4-BE49-F238E27FC236}">
                      <a16:creationId xmlns:a16="http://schemas.microsoft.com/office/drawing/2014/main" id="{7CBB6A43-FE97-4CDF-AA31-F67A6F2B26B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0039420" y="1018097"/>
                  <a:ext cx="556672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59533" name="Group 461">
              <a:extLst>
                <a:ext uri="{FF2B5EF4-FFF2-40B4-BE49-F238E27FC236}">
                  <a16:creationId xmlns:a16="http://schemas.microsoft.com/office/drawing/2014/main" id="{E25EDC2D-A865-41A8-AFE4-13956DB8786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153753" y="4577638"/>
              <a:ext cx="628869" cy="576513"/>
              <a:chOff x="10153753" y="4577638"/>
              <a:chExt cx="628869" cy="576513"/>
            </a:xfrm>
          </p:grpSpPr>
          <p:sp>
            <p:nvSpPr>
              <p:cNvPr id="495" name="Freeform 917">
                <a:extLst>
                  <a:ext uri="{FF2B5EF4-FFF2-40B4-BE49-F238E27FC236}">
                    <a16:creationId xmlns:a16="http://schemas.microsoft.com/office/drawing/2014/main" id="{DD5A03EF-8926-4B2A-B206-ED19B42B33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54006" y="5003913"/>
                <a:ext cx="590518" cy="150238"/>
              </a:xfrm>
              <a:custGeom>
                <a:avLst/>
                <a:gdLst>
                  <a:gd name="T0" fmla="*/ 0 w 192"/>
                  <a:gd name="T1" fmla="*/ 594 h 594"/>
                  <a:gd name="T2" fmla="*/ 192 w 192"/>
                  <a:gd name="T3" fmla="*/ 0 h 594"/>
                  <a:gd name="T4" fmla="*/ 192 w 192"/>
                  <a:gd name="T5" fmla="*/ 515 h 594"/>
                  <a:gd name="T6" fmla="*/ 0 w 192"/>
                  <a:gd name="T7" fmla="*/ 594 h 59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92"/>
                  <a:gd name="T13" fmla="*/ 0 h 594"/>
                  <a:gd name="T14" fmla="*/ 192 w 192"/>
                  <a:gd name="T15" fmla="*/ 594 h 594"/>
                  <a:gd name="connsiteX0" fmla="*/ 0 w 10140"/>
                  <a:gd name="connsiteY0" fmla="*/ 9728 h 9728"/>
                  <a:gd name="connsiteX1" fmla="*/ 10140 w 10140"/>
                  <a:gd name="connsiteY1" fmla="*/ 0 h 9728"/>
                  <a:gd name="connsiteX2" fmla="*/ 10140 w 10140"/>
                  <a:gd name="connsiteY2" fmla="*/ 8670 h 9728"/>
                  <a:gd name="connsiteX3" fmla="*/ 0 w 10140"/>
                  <a:gd name="connsiteY3" fmla="*/ 9728 h 9728"/>
                  <a:gd name="connsiteX0" fmla="*/ 319 w 10319"/>
                  <a:gd name="connsiteY0" fmla="*/ 10000 h 10000"/>
                  <a:gd name="connsiteX1" fmla="*/ 0 w 10319"/>
                  <a:gd name="connsiteY1" fmla="*/ 9878 h 10000"/>
                  <a:gd name="connsiteX2" fmla="*/ 10319 w 10319"/>
                  <a:gd name="connsiteY2" fmla="*/ 0 h 10000"/>
                  <a:gd name="connsiteX3" fmla="*/ 10319 w 10319"/>
                  <a:gd name="connsiteY3" fmla="*/ 8912 h 10000"/>
                  <a:gd name="connsiteX4" fmla="*/ 319 w 10319"/>
                  <a:gd name="connsiteY4" fmla="*/ 10000 h 10000"/>
                  <a:gd name="connsiteX0" fmla="*/ 2669 w 10319"/>
                  <a:gd name="connsiteY0" fmla="*/ 10279 h 10279"/>
                  <a:gd name="connsiteX1" fmla="*/ 0 w 10319"/>
                  <a:gd name="connsiteY1" fmla="*/ 9878 h 10279"/>
                  <a:gd name="connsiteX2" fmla="*/ 10319 w 10319"/>
                  <a:gd name="connsiteY2" fmla="*/ 0 h 10279"/>
                  <a:gd name="connsiteX3" fmla="*/ 10319 w 10319"/>
                  <a:gd name="connsiteY3" fmla="*/ 8912 h 10279"/>
                  <a:gd name="connsiteX4" fmla="*/ 2669 w 10319"/>
                  <a:gd name="connsiteY4" fmla="*/ 10279 h 10279"/>
                  <a:gd name="connsiteX0" fmla="*/ 3432 w 11082"/>
                  <a:gd name="connsiteY0" fmla="*/ 1685 h 1685"/>
                  <a:gd name="connsiteX1" fmla="*/ 763 w 11082"/>
                  <a:gd name="connsiteY1" fmla="*/ 1284 h 1685"/>
                  <a:gd name="connsiteX2" fmla="*/ 0 w 11082"/>
                  <a:gd name="connsiteY2" fmla="*/ 0 h 1685"/>
                  <a:gd name="connsiteX3" fmla="*/ 11082 w 11082"/>
                  <a:gd name="connsiteY3" fmla="*/ 318 h 1685"/>
                  <a:gd name="connsiteX4" fmla="*/ 3432 w 11082"/>
                  <a:gd name="connsiteY4" fmla="*/ 1685 h 1685"/>
                  <a:gd name="connsiteX0" fmla="*/ 3097 w 14245"/>
                  <a:gd name="connsiteY0" fmla="*/ 10000 h 10000"/>
                  <a:gd name="connsiteX1" fmla="*/ 689 w 14245"/>
                  <a:gd name="connsiteY1" fmla="*/ 7620 h 10000"/>
                  <a:gd name="connsiteX2" fmla="*/ 0 w 14245"/>
                  <a:gd name="connsiteY2" fmla="*/ 0 h 10000"/>
                  <a:gd name="connsiteX3" fmla="*/ 14245 w 14245"/>
                  <a:gd name="connsiteY3" fmla="*/ 633 h 10000"/>
                  <a:gd name="connsiteX4" fmla="*/ 3097 w 14245"/>
                  <a:gd name="connsiteY4" fmla="*/ 10000 h 10000"/>
                  <a:gd name="connsiteX0" fmla="*/ 2478 w 13626"/>
                  <a:gd name="connsiteY0" fmla="*/ 9373 h 9373"/>
                  <a:gd name="connsiteX1" fmla="*/ 70 w 13626"/>
                  <a:gd name="connsiteY1" fmla="*/ 6993 h 9373"/>
                  <a:gd name="connsiteX2" fmla="*/ 41 w 13626"/>
                  <a:gd name="connsiteY2" fmla="*/ 0 h 9373"/>
                  <a:gd name="connsiteX3" fmla="*/ 13626 w 13626"/>
                  <a:gd name="connsiteY3" fmla="*/ 6 h 9373"/>
                  <a:gd name="connsiteX4" fmla="*/ 2478 w 13626"/>
                  <a:gd name="connsiteY4" fmla="*/ 9373 h 9373"/>
                  <a:gd name="connsiteX0" fmla="*/ 1334 w 10000"/>
                  <a:gd name="connsiteY0" fmla="*/ 12676 h 12676"/>
                  <a:gd name="connsiteX1" fmla="*/ 51 w 10000"/>
                  <a:gd name="connsiteY1" fmla="*/ 7461 h 12676"/>
                  <a:gd name="connsiteX2" fmla="*/ 30 w 10000"/>
                  <a:gd name="connsiteY2" fmla="*/ 0 h 12676"/>
                  <a:gd name="connsiteX3" fmla="*/ 10000 w 10000"/>
                  <a:gd name="connsiteY3" fmla="*/ 6 h 12676"/>
                  <a:gd name="connsiteX4" fmla="*/ 1334 w 10000"/>
                  <a:gd name="connsiteY4" fmla="*/ 12676 h 12676"/>
                  <a:gd name="connsiteX0" fmla="*/ 434 w 10000"/>
                  <a:gd name="connsiteY0" fmla="*/ 14237 h 14237"/>
                  <a:gd name="connsiteX1" fmla="*/ 51 w 10000"/>
                  <a:gd name="connsiteY1" fmla="*/ 7461 h 14237"/>
                  <a:gd name="connsiteX2" fmla="*/ 30 w 10000"/>
                  <a:gd name="connsiteY2" fmla="*/ 0 h 14237"/>
                  <a:gd name="connsiteX3" fmla="*/ 10000 w 10000"/>
                  <a:gd name="connsiteY3" fmla="*/ 6 h 14237"/>
                  <a:gd name="connsiteX4" fmla="*/ 434 w 10000"/>
                  <a:gd name="connsiteY4" fmla="*/ 14237 h 14237"/>
                  <a:gd name="connsiteX0" fmla="*/ 434 w 12908"/>
                  <a:gd name="connsiteY0" fmla="*/ 14237 h 14237"/>
                  <a:gd name="connsiteX1" fmla="*/ 51 w 12908"/>
                  <a:gd name="connsiteY1" fmla="*/ 7461 h 14237"/>
                  <a:gd name="connsiteX2" fmla="*/ 30 w 12908"/>
                  <a:gd name="connsiteY2" fmla="*/ 0 h 14237"/>
                  <a:gd name="connsiteX3" fmla="*/ 12908 w 12908"/>
                  <a:gd name="connsiteY3" fmla="*/ 3797 h 14237"/>
                  <a:gd name="connsiteX4" fmla="*/ 434 w 12908"/>
                  <a:gd name="connsiteY4" fmla="*/ 14237 h 14237"/>
                  <a:gd name="connsiteX0" fmla="*/ 391 w 12865"/>
                  <a:gd name="connsiteY0" fmla="*/ 10892 h 10892"/>
                  <a:gd name="connsiteX1" fmla="*/ 8 w 12865"/>
                  <a:gd name="connsiteY1" fmla="*/ 4116 h 10892"/>
                  <a:gd name="connsiteX2" fmla="*/ 2479 w 12865"/>
                  <a:gd name="connsiteY2" fmla="*/ 0 h 10892"/>
                  <a:gd name="connsiteX3" fmla="*/ 12865 w 12865"/>
                  <a:gd name="connsiteY3" fmla="*/ 452 h 10892"/>
                  <a:gd name="connsiteX4" fmla="*/ 391 w 12865"/>
                  <a:gd name="connsiteY4" fmla="*/ 10892 h 10892"/>
                  <a:gd name="connsiteX0" fmla="*/ 183 w 12657"/>
                  <a:gd name="connsiteY0" fmla="*/ 10892 h 10892"/>
                  <a:gd name="connsiteX1" fmla="*/ 8 w 12657"/>
                  <a:gd name="connsiteY1" fmla="*/ 7238 h 10892"/>
                  <a:gd name="connsiteX2" fmla="*/ 2271 w 12657"/>
                  <a:gd name="connsiteY2" fmla="*/ 0 h 10892"/>
                  <a:gd name="connsiteX3" fmla="*/ 12657 w 12657"/>
                  <a:gd name="connsiteY3" fmla="*/ 452 h 10892"/>
                  <a:gd name="connsiteX4" fmla="*/ 183 w 12657"/>
                  <a:gd name="connsiteY4" fmla="*/ 10892 h 10892"/>
                  <a:gd name="connsiteX0" fmla="*/ 175 w 12649"/>
                  <a:gd name="connsiteY0" fmla="*/ 10892 h 10892"/>
                  <a:gd name="connsiteX1" fmla="*/ 0 w 12649"/>
                  <a:gd name="connsiteY1" fmla="*/ 7238 h 10892"/>
                  <a:gd name="connsiteX2" fmla="*/ 2263 w 12649"/>
                  <a:gd name="connsiteY2" fmla="*/ 0 h 10892"/>
                  <a:gd name="connsiteX3" fmla="*/ 12649 w 12649"/>
                  <a:gd name="connsiteY3" fmla="*/ 452 h 10892"/>
                  <a:gd name="connsiteX4" fmla="*/ 175 w 12649"/>
                  <a:gd name="connsiteY4" fmla="*/ 10892 h 10892"/>
                  <a:gd name="connsiteX0" fmla="*/ 175 w 12649"/>
                  <a:gd name="connsiteY0" fmla="*/ 10892 h 10892"/>
                  <a:gd name="connsiteX1" fmla="*/ 0 w 12649"/>
                  <a:gd name="connsiteY1" fmla="*/ 7238 h 10892"/>
                  <a:gd name="connsiteX2" fmla="*/ 2263 w 12649"/>
                  <a:gd name="connsiteY2" fmla="*/ 0 h 10892"/>
                  <a:gd name="connsiteX3" fmla="*/ 12649 w 12649"/>
                  <a:gd name="connsiteY3" fmla="*/ 452 h 10892"/>
                  <a:gd name="connsiteX4" fmla="*/ 175 w 12649"/>
                  <a:gd name="connsiteY4" fmla="*/ 10892 h 10892"/>
                  <a:gd name="connsiteX0" fmla="*/ 175 w 12649"/>
                  <a:gd name="connsiteY0" fmla="*/ 10440 h 10440"/>
                  <a:gd name="connsiteX1" fmla="*/ 0 w 12649"/>
                  <a:gd name="connsiteY1" fmla="*/ 6786 h 10440"/>
                  <a:gd name="connsiteX2" fmla="*/ 2263 w 12649"/>
                  <a:gd name="connsiteY2" fmla="*/ 217 h 10440"/>
                  <a:gd name="connsiteX3" fmla="*/ 12649 w 12649"/>
                  <a:gd name="connsiteY3" fmla="*/ 0 h 10440"/>
                  <a:gd name="connsiteX4" fmla="*/ 175 w 12649"/>
                  <a:gd name="connsiteY4" fmla="*/ 10440 h 104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649" h="10440">
                    <a:moveTo>
                      <a:pt x="175" y="10440"/>
                    </a:moveTo>
                    <a:cubicBezTo>
                      <a:pt x="47" y="8181"/>
                      <a:pt x="128" y="9045"/>
                      <a:pt x="0" y="6786"/>
                    </a:cubicBezTo>
                    <a:cubicBezTo>
                      <a:pt x="1563" y="2515"/>
                      <a:pt x="1463" y="3373"/>
                      <a:pt x="2263" y="217"/>
                    </a:cubicBezTo>
                    <a:lnTo>
                      <a:pt x="12649" y="0"/>
                    </a:lnTo>
                    <a:lnTo>
                      <a:pt x="175" y="1044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99000">
                    <a:schemeClr val="bg1">
                      <a:lumMod val="75000"/>
                    </a:scheme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defTabSz="685800">
                  <a:defRPr/>
                </a:pPr>
                <a:endParaRPr lang="en-US" sz="135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grpSp>
            <p:nvGrpSpPr>
              <p:cNvPr id="59535" name="Group 560">
                <a:extLst>
                  <a:ext uri="{FF2B5EF4-FFF2-40B4-BE49-F238E27FC236}">
                    <a16:creationId xmlns:a16="http://schemas.microsoft.com/office/drawing/2014/main" id="{C2E0DA45-CD34-40CD-84C6-CBCC2E4F75A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210705" y="4577638"/>
                <a:ext cx="571917" cy="492442"/>
                <a:chOff x="9980560" y="726571"/>
                <a:chExt cx="659732" cy="492442"/>
              </a:xfrm>
            </p:grpSpPr>
            <p:sp>
              <p:nvSpPr>
                <p:cNvPr id="497" name="Rectangle 228">
                  <a:extLst>
                    <a:ext uri="{FF2B5EF4-FFF2-40B4-BE49-F238E27FC236}">
                      <a16:creationId xmlns:a16="http://schemas.microsoft.com/office/drawing/2014/main" id="{8CC974FF-3D5F-403B-A4A7-331F7F661C8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042116" y="761382"/>
                  <a:ext cx="559111" cy="389348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blurRad="50800" dist="38100" dir="2700000" algn="tl" rotWithShape="0">
                    <a:schemeClr val="tx1">
                      <a:lumMod val="50000"/>
                      <a:lumOff val="50000"/>
                      <a:alpha val="40000"/>
                    </a:schemeClr>
                  </a:outerShdw>
                </a:effec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defTabSz="685800">
                    <a:defRPr/>
                  </a:pPr>
                  <a:endParaRPr lang="en-US" altLang="en-US"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9537" name="Rectangle 229">
                  <a:extLst>
                    <a:ext uri="{FF2B5EF4-FFF2-40B4-BE49-F238E27FC236}">
                      <a16:creationId xmlns:a16="http://schemas.microsoft.com/office/drawing/2014/main" id="{26EE2B7C-CB53-4EB6-B0B0-EC9790EA431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041638" y="769755"/>
                  <a:ext cx="559977" cy="130804"/>
                </a:xfrm>
                <a:prstGeom prst="rect">
                  <a:avLst/>
                </a:prstGeom>
                <a:solidFill>
                  <a:srgbClr val="CC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defTabSz="685800">
                    <a:spcBef>
                      <a:spcPct val="20000"/>
                    </a:spcBef>
                    <a:buClr>
                      <a:schemeClr val="folHlink"/>
                    </a:buClr>
                    <a:buSzPct val="90000"/>
                    <a:buFont typeface="Wingdings" panose="05000000000000000000" pitchFamily="2" charset="2"/>
                    <a:buChar char="n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defTabSz="68580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n"/>
                    <a:defRPr sz="2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defTabSz="685800">
                    <a:spcBef>
                      <a:spcPct val="20000"/>
                    </a:spcBef>
                    <a:buClr>
                      <a:schemeClr val="folHlink"/>
                    </a:buClr>
                    <a:buSzPct val="55000"/>
                    <a:buFont typeface="Wingdings" panose="05000000000000000000" pitchFamily="2" charset="2"/>
                    <a:buChar char="n"/>
                    <a:defRPr sz="23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defTabSz="685800">
                    <a:spcBef>
                      <a:spcPct val="20000"/>
                    </a:spcBef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defTabSz="685800">
                    <a:spcBef>
                      <a:spcPct val="20000"/>
                    </a:spcBef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defTabSz="6858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defTabSz="6858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defTabSz="6858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defTabSz="6858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1800">
                    <a:solidFill>
                      <a:srgbClr val="000000"/>
                    </a:solidFill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59538" name="Text Box 230">
                  <a:extLst>
                    <a:ext uri="{FF2B5EF4-FFF2-40B4-BE49-F238E27FC236}">
                      <a16:creationId xmlns:a16="http://schemas.microsoft.com/office/drawing/2014/main" id="{80B48C4C-A6F8-47E9-A991-3DC8070AE3F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9980560" y="726571"/>
                  <a:ext cx="659732" cy="4924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defTabSz="685800">
                    <a:spcBef>
                      <a:spcPct val="20000"/>
                    </a:spcBef>
                    <a:buClr>
                      <a:schemeClr val="folHlink"/>
                    </a:buClr>
                    <a:buSzPct val="90000"/>
                    <a:buFont typeface="Wingdings" panose="05000000000000000000" pitchFamily="2" charset="2"/>
                    <a:buChar char="n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defTabSz="68580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n"/>
                    <a:defRPr sz="2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defTabSz="685800">
                    <a:spcBef>
                      <a:spcPct val="20000"/>
                    </a:spcBef>
                    <a:buClr>
                      <a:schemeClr val="folHlink"/>
                    </a:buClr>
                    <a:buSzPct val="55000"/>
                    <a:buFont typeface="Wingdings" panose="05000000000000000000" pitchFamily="2" charset="2"/>
                    <a:buChar char="n"/>
                    <a:defRPr sz="23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defTabSz="685800">
                    <a:spcBef>
                      <a:spcPct val="20000"/>
                    </a:spcBef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defTabSz="685800">
                    <a:spcBef>
                      <a:spcPct val="20000"/>
                    </a:spcBef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defTabSz="6858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defTabSz="6858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defTabSz="6858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defTabSz="6858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en-US" sz="600">
                      <a:solidFill>
                        <a:srgbClr val="FFFFFF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rPr>
                    <a:t>Rede</a:t>
                  </a:r>
                </a:p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en-US" sz="600">
                      <a:solidFill>
                        <a:srgbClr val="000000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rPr>
                    <a:t>link</a:t>
                  </a:r>
                </a:p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en-US" sz="600">
                      <a:solidFill>
                        <a:srgbClr val="000000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rPr>
                    <a:t>física</a:t>
                  </a:r>
                  <a:endParaRPr lang="en-US" altLang="en-US" sz="1800">
                    <a:solidFill>
                      <a:srgbClr val="000000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endParaRPr>
                </a:p>
              </p:txBody>
            </p:sp>
            <p:cxnSp>
              <p:nvCxnSpPr>
                <p:cNvPr id="500" name="Straight Connector 564">
                  <a:extLst>
                    <a:ext uri="{FF2B5EF4-FFF2-40B4-BE49-F238E27FC236}">
                      <a16:creationId xmlns:a16="http://schemas.microsoft.com/office/drawing/2014/main" id="{6221C899-252F-43CC-B581-59BEFF41430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0039674" y="894690"/>
                  <a:ext cx="556671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1" name="Straight Connector 565">
                  <a:extLst>
                    <a:ext uri="{FF2B5EF4-FFF2-40B4-BE49-F238E27FC236}">
                      <a16:creationId xmlns:a16="http://schemas.microsoft.com/office/drawing/2014/main" id="{64480A50-3253-45A9-AE46-C6F10C6C23C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0039674" y="1017420"/>
                  <a:ext cx="556671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59482" name="Group 104">
            <a:extLst>
              <a:ext uri="{FF2B5EF4-FFF2-40B4-BE49-F238E27FC236}">
                <a16:creationId xmlns:a16="http://schemas.microsoft.com/office/drawing/2014/main" id="{7E92F7F1-0D7F-4200-ABC7-22A737F46768}"/>
              </a:ext>
            </a:extLst>
          </p:cNvPr>
          <p:cNvGrpSpPr>
            <a:grpSpLocks/>
          </p:cNvGrpSpPr>
          <p:nvPr/>
        </p:nvGrpSpPr>
        <p:grpSpPr bwMode="auto">
          <a:xfrm>
            <a:off x="8988426" y="4176713"/>
            <a:ext cx="295275" cy="163512"/>
            <a:chOff x="7493876" y="2774731"/>
            <a:chExt cx="1481958" cy="894622"/>
          </a:xfrm>
        </p:grpSpPr>
        <p:sp>
          <p:nvSpPr>
            <p:cNvPr id="531" name="Freeform 105">
              <a:extLst>
                <a:ext uri="{FF2B5EF4-FFF2-40B4-BE49-F238E27FC236}">
                  <a16:creationId xmlns:a16="http://schemas.microsoft.com/office/drawing/2014/main" id="{858D515E-A132-4D8E-B465-ADFB9B424B37}"/>
                </a:ext>
              </a:extLst>
            </p:cNvPr>
            <p:cNvSpPr/>
            <p:nvPr/>
          </p:nvSpPr>
          <p:spPr>
            <a:xfrm>
              <a:off x="7493876" y="3087415"/>
              <a:ext cx="1481958" cy="581938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>
                <a:defRPr/>
              </a:pPr>
              <a:r>
                <a:rPr lang="en-US" sz="1350" dirty="0">
                  <a:solidFill>
                    <a:prstClr val="white"/>
                  </a:solidFill>
                  <a:latin typeface="Calibri" panose="020F0502020204030204"/>
                </a:rPr>
                <a:t>                   </a:t>
              </a:r>
            </a:p>
          </p:txBody>
        </p:sp>
        <p:sp>
          <p:nvSpPr>
            <p:cNvPr id="532" name="Oval 106">
              <a:extLst>
                <a:ext uri="{FF2B5EF4-FFF2-40B4-BE49-F238E27FC236}">
                  <a16:creationId xmlns:a16="http://schemas.microsoft.com/office/drawing/2014/main" id="{F924194B-A623-49E8-84B5-C92FF5C38ECD}"/>
                </a:ext>
              </a:extLst>
            </p:cNvPr>
            <p:cNvSpPr/>
            <p:nvPr/>
          </p:nvSpPr>
          <p:spPr>
            <a:xfrm>
              <a:off x="7493876" y="2774731"/>
              <a:ext cx="1481958" cy="581938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>
                <a:defRPr/>
              </a:pPr>
              <a:r>
                <a:rPr lang="en-US" sz="1350" dirty="0">
                  <a:solidFill>
                    <a:prstClr val="white"/>
                  </a:solidFill>
                  <a:latin typeface="Calibri" panose="020F0502020204030204"/>
                </a:rPr>
                <a:t>              </a:t>
              </a:r>
            </a:p>
          </p:txBody>
        </p:sp>
        <p:grpSp>
          <p:nvGrpSpPr>
            <p:cNvPr id="59524" name="Group 107">
              <a:extLst>
                <a:ext uri="{FF2B5EF4-FFF2-40B4-BE49-F238E27FC236}">
                  <a16:creationId xmlns:a16="http://schemas.microsoft.com/office/drawing/2014/main" id="{B0BB9E4C-9C12-4F41-ADD7-EB60C97DE1E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534" name="Freeform 108">
                <a:extLst>
                  <a:ext uri="{FF2B5EF4-FFF2-40B4-BE49-F238E27FC236}">
                    <a16:creationId xmlns:a16="http://schemas.microsoft.com/office/drawing/2014/main" id="{63FA6D8E-8B70-4D68-9531-E1B92E3EBEC0}"/>
                  </a:ext>
                </a:extLst>
              </p:cNvPr>
              <p:cNvSpPr/>
              <p:nvPr/>
            </p:nvSpPr>
            <p:spPr>
              <a:xfrm>
                <a:off x="7817238" y="2881491"/>
                <a:ext cx="844158" cy="195041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685800">
                  <a:defRPr/>
                </a:pPr>
                <a:endParaRPr lang="en-US" sz="135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535" name="Freeform 109">
                <a:extLst>
                  <a:ext uri="{FF2B5EF4-FFF2-40B4-BE49-F238E27FC236}">
                    <a16:creationId xmlns:a16="http://schemas.microsoft.com/office/drawing/2014/main" id="{654223ED-023E-492B-A67E-C72113A9CB93}"/>
                  </a:ext>
                </a:extLst>
              </p:cNvPr>
              <p:cNvSpPr/>
              <p:nvPr/>
            </p:nvSpPr>
            <p:spPr>
              <a:xfrm>
                <a:off x="8366282" y="3047636"/>
                <a:ext cx="315701" cy="173371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685800">
                  <a:defRPr/>
                </a:pPr>
                <a:endParaRPr lang="en-US" sz="135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536" name="Freeform 110">
                <a:extLst>
                  <a:ext uri="{FF2B5EF4-FFF2-40B4-BE49-F238E27FC236}">
                    <a16:creationId xmlns:a16="http://schemas.microsoft.com/office/drawing/2014/main" id="{685573F3-0C43-4053-AC79-943464BC58D6}"/>
                  </a:ext>
                </a:extLst>
              </p:cNvPr>
              <p:cNvSpPr/>
              <p:nvPr/>
            </p:nvSpPr>
            <p:spPr>
              <a:xfrm>
                <a:off x="7789786" y="3047636"/>
                <a:ext cx="308840" cy="173371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685800">
                  <a:defRPr/>
                </a:pPr>
                <a:endParaRPr lang="en-US" sz="135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537" name="Freeform 111">
                <a:extLst>
                  <a:ext uri="{FF2B5EF4-FFF2-40B4-BE49-F238E27FC236}">
                    <a16:creationId xmlns:a16="http://schemas.microsoft.com/office/drawing/2014/main" id="{4DEA65CF-F530-4EE7-BA1D-D7070EA3B22A}"/>
                  </a:ext>
                </a:extLst>
              </p:cNvPr>
              <p:cNvSpPr/>
              <p:nvPr/>
            </p:nvSpPr>
            <p:spPr>
              <a:xfrm>
                <a:off x="7899595" y="2968176"/>
                <a:ext cx="672580" cy="267279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685800">
                  <a:defRPr/>
                </a:pPr>
                <a:endParaRPr lang="en-US" sz="135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</p:grpSp>
      <p:sp>
        <p:nvSpPr>
          <p:cNvPr id="538" name="Freeform 456">
            <a:extLst>
              <a:ext uri="{FF2B5EF4-FFF2-40B4-BE49-F238E27FC236}">
                <a16:creationId xmlns:a16="http://schemas.microsoft.com/office/drawing/2014/main" id="{D3700A86-BC03-4727-877C-E7C6B6E9735D}"/>
              </a:ext>
            </a:extLst>
          </p:cNvPr>
          <p:cNvSpPr/>
          <p:nvPr/>
        </p:nvSpPr>
        <p:spPr>
          <a:xfrm>
            <a:off x="7118351" y="2770188"/>
            <a:ext cx="2297113" cy="2012950"/>
          </a:xfrm>
          <a:custGeom>
            <a:avLst/>
            <a:gdLst>
              <a:gd name="connsiteX0" fmla="*/ 0 w 2769704"/>
              <a:gd name="connsiteY0" fmla="*/ 0 h 2637182"/>
              <a:gd name="connsiteX1" fmla="*/ 980661 w 2769704"/>
              <a:gd name="connsiteY1" fmla="*/ 1007165 h 2637182"/>
              <a:gd name="connsiteX2" fmla="*/ 2014330 w 2769704"/>
              <a:gd name="connsiteY2" fmla="*/ 993913 h 2637182"/>
              <a:gd name="connsiteX3" fmla="*/ 2478156 w 2769704"/>
              <a:gd name="connsiteY3" fmla="*/ 1007165 h 2637182"/>
              <a:gd name="connsiteX4" fmla="*/ 2054087 w 2769704"/>
              <a:gd name="connsiteY4" fmla="*/ 1709530 h 2637182"/>
              <a:gd name="connsiteX5" fmla="*/ 2650434 w 2769704"/>
              <a:gd name="connsiteY5" fmla="*/ 2001078 h 2637182"/>
              <a:gd name="connsiteX6" fmla="*/ 2769704 w 2769704"/>
              <a:gd name="connsiteY6" fmla="*/ 2637182 h 2637182"/>
              <a:gd name="connsiteX0" fmla="*/ 0 w 2769704"/>
              <a:gd name="connsiteY0" fmla="*/ 0 h 2637182"/>
              <a:gd name="connsiteX1" fmla="*/ 980661 w 2769704"/>
              <a:gd name="connsiteY1" fmla="*/ 1007165 h 2637182"/>
              <a:gd name="connsiteX2" fmla="*/ 2014330 w 2769704"/>
              <a:gd name="connsiteY2" fmla="*/ 1016216 h 2637182"/>
              <a:gd name="connsiteX3" fmla="*/ 2478156 w 2769704"/>
              <a:gd name="connsiteY3" fmla="*/ 1007165 h 2637182"/>
              <a:gd name="connsiteX4" fmla="*/ 2054087 w 2769704"/>
              <a:gd name="connsiteY4" fmla="*/ 1709530 h 2637182"/>
              <a:gd name="connsiteX5" fmla="*/ 2650434 w 2769704"/>
              <a:gd name="connsiteY5" fmla="*/ 2001078 h 2637182"/>
              <a:gd name="connsiteX6" fmla="*/ 2769704 w 2769704"/>
              <a:gd name="connsiteY6" fmla="*/ 2637182 h 2637182"/>
              <a:gd name="connsiteX0" fmla="*/ 0 w 2769704"/>
              <a:gd name="connsiteY0" fmla="*/ 0 h 2637182"/>
              <a:gd name="connsiteX1" fmla="*/ 980661 w 2769704"/>
              <a:gd name="connsiteY1" fmla="*/ 1007165 h 2637182"/>
              <a:gd name="connsiteX2" fmla="*/ 2014330 w 2769704"/>
              <a:gd name="connsiteY2" fmla="*/ 998374 h 2637182"/>
              <a:gd name="connsiteX3" fmla="*/ 2478156 w 2769704"/>
              <a:gd name="connsiteY3" fmla="*/ 1007165 h 2637182"/>
              <a:gd name="connsiteX4" fmla="*/ 2054087 w 2769704"/>
              <a:gd name="connsiteY4" fmla="*/ 1709530 h 2637182"/>
              <a:gd name="connsiteX5" fmla="*/ 2650434 w 2769704"/>
              <a:gd name="connsiteY5" fmla="*/ 2001078 h 2637182"/>
              <a:gd name="connsiteX6" fmla="*/ 2769704 w 2769704"/>
              <a:gd name="connsiteY6" fmla="*/ 2637182 h 2637182"/>
              <a:gd name="connsiteX0" fmla="*/ 0 w 2769704"/>
              <a:gd name="connsiteY0" fmla="*/ 0 h 2637182"/>
              <a:gd name="connsiteX1" fmla="*/ 980661 w 2769704"/>
              <a:gd name="connsiteY1" fmla="*/ 1007165 h 2637182"/>
              <a:gd name="connsiteX2" fmla="*/ 2014330 w 2769704"/>
              <a:gd name="connsiteY2" fmla="*/ 1011756 h 2637182"/>
              <a:gd name="connsiteX3" fmla="*/ 2478156 w 2769704"/>
              <a:gd name="connsiteY3" fmla="*/ 1007165 h 2637182"/>
              <a:gd name="connsiteX4" fmla="*/ 2054087 w 2769704"/>
              <a:gd name="connsiteY4" fmla="*/ 1709530 h 2637182"/>
              <a:gd name="connsiteX5" fmla="*/ 2650434 w 2769704"/>
              <a:gd name="connsiteY5" fmla="*/ 2001078 h 2637182"/>
              <a:gd name="connsiteX6" fmla="*/ 2769704 w 2769704"/>
              <a:gd name="connsiteY6" fmla="*/ 2637182 h 2637182"/>
              <a:gd name="connsiteX0" fmla="*/ 0 w 2769704"/>
              <a:gd name="connsiteY0" fmla="*/ 0 h 2637182"/>
              <a:gd name="connsiteX1" fmla="*/ 980661 w 2769704"/>
              <a:gd name="connsiteY1" fmla="*/ 1007165 h 2637182"/>
              <a:gd name="connsiteX2" fmla="*/ 2014330 w 2769704"/>
              <a:gd name="connsiteY2" fmla="*/ 1011756 h 2637182"/>
              <a:gd name="connsiteX3" fmla="*/ 2478156 w 2769704"/>
              <a:gd name="connsiteY3" fmla="*/ 1007165 h 2637182"/>
              <a:gd name="connsiteX4" fmla="*/ 2054087 w 2769704"/>
              <a:gd name="connsiteY4" fmla="*/ 1709530 h 2637182"/>
              <a:gd name="connsiteX5" fmla="*/ 2753026 w 2769704"/>
              <a:gd name="connsiteY5" fmla="*/ 2050143 h 2637182"/>
              <a:gd name="connsiteX6" fmla="*/ 2769704 w 2769704"/>
              <a:gd name="connsiteY6" fmla="*/ 2637182 h 2637182"/>
              <a:gd name="connsiteX0" fmla="*/ 0 w 2753026"/>
              <a:gd name="connsiteY0" fmla="*/ 0 h 2628261"/>
              <a:gd name="connsiteX1" fmla="*/ 980661 w 2753026"/>
              <a:gd name="connsiteY1" fmla="*/ 1007165 h 2628261"/>
              <a:gd name="connsiteX2" fmla="*/ 2014330 w 2753026"/>
              <a:gd name="connsiteY2" fmla="*/ 1011756 h 2628261"/>
              <a:gd name="connsiteX3" fmla="*/ 2478156 w 2753026"/>
              <a:gd name="connsiteY3" fmla="*/ 1007165 h 2628261"/>
              <a:gd name="connsiteX4" fmla="*/ 2054087 w 2753026"/>
              <a:gd name="connsiteY4" fmla="*/ 1709530 h 2628261"/>
              <a:gd name="connsiteX5" fmla="*/ 2753026 w 2753026"/>
              <a:gd name="connsiteY5" fmla="*/ 2050143 h 2628261"/>
              <a:gd name="connsiteX6" fmla="*/ 2742942 w 2753026"/>
              <a:gd name="connsiteY6" fmla="*/ 2628261 h 2628261"/>
              <a:gd name="connsiteX0" fmla="*/ 0 w 2760784"/>
              <a:gd name="connsiteY0" fmla="*/ 0 h 2820062"/>
              <a:gd name="connsiteX1" fmla="*/ 980661 w 2760784"/>
              <a:gd name="connsiteY1" fmla="*/ 1007165 h 2820062"/>
              <a:gd name="connsiteX2" fmla="*/ 2014330 w 2760784"/>
              <a:gd name="connsiteY2" fmla="*/ 1011756 h 2820062"/>
              <a:gd name="connsiteX3" fmla="*/ 2478156 w 2760784"/>
              <a:gd name="connsiteY3" fmla="*/ 1007165 h 2820062"/>
              <a:gd name="connsiteX4" fmla="*/ 2054087 w 2760784"/>
              <a:gd name="connsiteY4" fmla="*/ 1709530 h 2820062"/>
              <a:gd name="connsiteX5" fmla="*/ 2753026 w 2760784"/>
              <a:gd name="connsiteY5" fmla="*/ 2050143 h 2820062"/>
              <a:gd name="connsiteX6" fmla="*/ 2760784 w 2760784"/>
              <a:gd name="connsiteY6" fmla="*/ 2820062 h 2820062"/>
              <a:gd name="connsiteX0" fmla="*/ 0 w 2760784"/>
              <a:gd name="connsiteY0" fmla="*/ 0 h 2820062"/>
              <a:gd name="connsiteX1" fmla="*/ 980661 w 2760784"/>
              <a:gd name="connsiteY1" fmla="*/ 1007165 h 2820062"/>
              <a:gd name="connsiteX2" fmla="*/ 2014330 w 2760784"/>
              <a:gd name="connsiteY2" fmla="*/ 1011756 h 2820062"/>
              <a:gd name="connsiteX3" fmla="*/ 2478156 w 2760784"/>
              <a:gd name="connsiteY3" fmla="*/ 1007165 h 2820062"/>
              <a:gd name="connsiteX4" fmla="*/ 2054087 w 2760784"/>
              <a:gd name="connsiteY4" fmla="*/ 1709530 h 2820062"/>
              <a:gd name="connsiteX5" fmla="*/ 2753026 w 2760784"/>
              <a:gd name="connsiteY5" fmla="*/ 2050143 h 2820062"/>
              <a:gd name="connsiteX6" fmla="*/ 2760783 w 2760784"/>
              <a:gd name="connsiteY6" fmla="*/ 2639768 h 2820062"/>
              <a:gd name="connsiteX7" fmla="*/ 2760784 w 2760784"/>
              <a:gd name="connsiteY7" fmla="*/ 2820062 h 2820062"/>
              <a:gd name="connsiteX0" fmla="*/ 0 w 3188991"/>
              <a:gd name="connsiteY0" fmla="*/ 0 h 2681787"/>
              <a:gd name="connsiteX1" fmla="*/ 980661 w 3188991"/>
              <a:gd name="connsiteY1" fmla="*/ 1007165 h 2681787"/>
              <a:gd name="connsiteX2" fmla="*/ 2014330 w 3188991"/>
              <a:gd name="connsiteY2" fmla="*/ 1011756 h 2681787"/>
              <a:gd name="connsiteX3" fmla="*/ 2478156 w 3188991"/>
              <a:gd name="connsiteY3" fmla="*/ 1007165 h 2681787"/>
              <a:gd name="connsiteX4" fmla="*/ 2054087 w 3188991"/>
              <a:gd name="connsiteY4" fmla="*/ 1709530 h 2681787"/>
              <a:gd name="connsiteX5" fmla="*/ 2753026 w 3188991"/>
              <a:gd name="connsiteY5" fmla="*/ 2050143 h 2681787"/>
              <a:gd name="connsiteX6" fmla="*/ 2760783 w 3188991"/>
              <a:gd name="connsiteY6" fmla="*/ 2639768 h 2681787"/>
              <a:gd name="connsiteX7" fmla="*/ 3188991 w 3188991"/>
              <a:gd name="connsiteY7" fmla="*/ 2681787 h 2681787"/>
              <a:gd name="connsiteX0" fmla="*/ 0 w 3188991"/>
              <a:gd name="connsiteY0" fmla="*/ 0 h 2691285"/>
              <a:gd name="connsiteX1" fmla="*/ 980661 w 3188991"/>
              <a:gd name="connsiteY1" fmla="*/ 1007165 h 2691285"/>
              <a:gd name="connsiteX2" fmla="*/ 2014330 w 3188991"/>
              <a:gd name="connsiteY2" fmla="*/ 1011756 h 2691285"/>
              <a:gd name="connsiteX3" fmla="*/ 2478156 w 3188991"/>
              <a:gd name="connsiteY3" fmla="*/ 1007165 h 2691285"/>
              <a:gd name="connsiteX4" fmla="*/ 2054087 w 3188991"/>
              <a:gd name="connsiteY4" fmla="*/ 1709530 h 2691285"/>
              <a:gd name="connsiteX5" fmla="*/ 2753026 w 3188991"/>
              <a:gd name="connsiteY5" fmla="*/ 2050143 h 2691285"/>
              <a:gd name="connsiteX6" fmla="*/ 2760783 w 3188991"/>
              <a:gd name="connsiteY6" fmla="*/ 2639768 h 2691285"/>
              <a:gd name="connsiteX7" fmla="*/ 3188991 w 3188991"/>
              <a:gd name="connsiteY7" fmla="*/ 2681787 h 2691285"/>
              <a:gd name="connsiteX0" fmla="*/ 0 w 3188991"/>
              <a:gd name="connsiteY0" fmla="*/ 0 h 2700394"/>
              <a:gd name="connsiteX1" fmla="*/ 980661 w 3188991"/>
              <a:gd name="connsiteY1" fmla="*/ 1007165 h 2700394"/>
              <a:gd name="connsiteX2" fmla="*/ 2014330 w 3188991"/>
              <a:gd name="connsiteY2" fmla="*/ 1011756 h 2700394"/>
              <a:gd name="connsiteX3" fmla="*/ 2478156 w 3188991"/>
              <a:gd name="connsiteY3" fmla="*/ 1007165 h 2700394"/>
              <a:gd name="connsiteX4" fmla="*/ 2054087 w 3188991"/>
              <a:gd name="connsiteY4" fmla="*/ 1709530 h 2700394"/>
              <a:gd name="connsiteX5" fmla="*/ 2753026 w 3188991"/>
              <a:gd name="connsiteY5" fmla="*/ 2050143 h 2700394"/>
              <a:gd name="connsiteX6" fmla="*/ 2765243 w 3188991"/>
              <a:gd name="connsiteY6" fmla="*/ 2662071 h 2700394"/>
              <a:gd name="connsiteX7" fmla="*/ 3188991 w 3188991"/>
              <a:gd name="connsiteY7" fmla="*/ 2681787 h 2700394"/>
              <a:gd name="connsiteX0" fmla="*/ 0 w 3188991"/>
              <a:gd name="connsiteY0" fmla="*/ 0 h 2686921"/>
              <a:gd name="connsiteX1" fmla="*/ 980661 w 3188991"/>
              <a:gd name="connsiteY1" fmla="*/ 1007165 h 2686921"/>
              <a:gd name="connsiteX2" fmla="*/ 2014330 w 3188991"/>
              <a:gd name="connsiteY2" fmla="*/ 1011756 h 2686921"/>
              <a:gd name="connsiteX3" fmla="*/ 2478156 w 3188991"/>
              <a:gd name="connsiteY3" fmla="*/ 1007165 h 2686921"/>
              <a:gd name="connsiteX4" fmla="*/ 2054087 w 3188991"/>
              <a:gd name="connsiteY4" fmla="*/ 1709530 h 2686921"/>
              <a:gd name="connsiteX5" fmla="*/ 2753026 w 3188991"/>
              <a:gd name="connsiteY5" fmla="*/ 2050143 h 2686921"/>
              <a:gd name="connsiteX6" fmla="*/ 2765243 w 3188991"/>
              <a:gd name="connsiteY6" fmla="*/ 2662071 h 2686921"/>
              <a:gd name="connsiteX7" fmla="*/ 3188991 w 3188991"/>
              <a:gd name="connsiteY7" fmla="*/ 2681787 h 2686921"/>
              <a:gd name="connsiteX0" fmla="*/ 0 w 3188991"/>
              <a:gd name="connsiteY0" fmla="*/ 0 h 2689619"/>
              <a:gd name="connsiteX1" fmla="*/ 980661 w 3188991"/>
              <a:gd name="connsiteY1" fmla="*/ 1007165 h 2689619"/>
              <a:gd name="connsiteX2" fmla="*/ 2014330 w 3188991"/>
              <a:gd name="connsiteY2" fmla="*/ 1011756 h 2689619"/>
              <a:gd name="connsiteX3" fmla="*/ 2478156 w 3188991"/>
              <a:gd name="connsiteY3" fmla="*/ 1007165 h 2689619"/>
              <a:gd name="connsiteX4" fmla="*/ 2054087 w 3188991"/>
              <a:gd name="connsiteY4" fmla="*/ 1709530 h 2689619"/>
              <a:gd name="connsiteX5" fmla="*/ 2753026 w 3188991"/>
              <a:gd name="connsiteY5" fmla="*/ 2050143 h 2689619"/>
              <a:gd name="connsiteX6" fmla="*/ 2769703 w 3188991"/>
              <a:gd name="connsiteY6" fmla="*/ 2675452 h 2689619"/>
              <a:gd name="connsiteX7" fmla="*/ 3188991 w 3188991"/>
              <a:gd name="connsiteY7" fmla="*/ 2681787 h 2689619"/>
              <a:gd name="connsiteX0" fmla="*/ 0 w 3188991"/>
              <a:gd name="connsiteY0" fmla="*/ 0 h 2681967"/>
              <a:gd name="connsiteX1" fmla="*/ 980661 w 3188991"/>
              <a:gd name="connsiteY1" fmla="*/ 1007165 h 2681967"/>
              <a:gd name="connsiteX2" fmla="*/ 2014330 w 3188991"/>
              <a:gd name="connsiteY2" fmla="*/ 1011756 h 2681967"/>
              <a:gd name="connsiteX3" fmla="*/ 2478156 w 3188991"/>
              <a:gd name="connsiteY3" fmla="*/ 1007165 h 2681967"/>
              <a:gd name="connsiteX4" fmla="*/ 2054087 w 3188991"/>
              <a:gd name="connsiteY4" fmla="*/ 1709530 h 2681967"/>
              <a:gd name="connsiteX5" fmla="*/ 2753026 w 3188991"/>
              <a:gd name="connsiteY5" fmla="*/ 2050143 h 2681967"/>
              <a:gd name="connsiteX6" fmla="*/ 2769703 w 3188991"/>
              <a:gd name="connsiteY6" fmla="*/ 2675452 h 2681967"/>
              <a:gd name="connsiteX7" fmla="*/ 3188991 w 3188991"/>
              <a:gd name="connsiteY7" fmla="*/ 2681787 h 2681967"/>
              <a:gd name="connsiteX0" fmla="*/ 0 w 3188991"/>
              <a:gd name="connsiteY0" fmla="*/ 0 h 2687647"/>
              <a:gd name="connsiteX1" fmla="*/ 980661 w 3188991"/>
              <a:gd name="connsiteY1" fmla="*/ 1007165 h 2687647"/>
              <a:gd name="connsiteX2" fmla="*/ 2014330 w 3188991"/>
              <a:gd name="connsiteY2" fmla="*/ 1011756 h 2687647"/>
              <a:gd name="connsiteX3" fmla="*/ 2478156 w 3188991"/>
              <a:gd name="connsiteY3" fmla="*/ 1007165 h 2687647"/>
              <a:gd name="connsiteX4" fmla="*/ 2054087 w 3188991"/>
              <a:gd name="connsiteY4" fmla="*/ 1709530 h 2687647"/>
              <a:gd name="connsiteX5" fmla="*/ 2753026 w 3188991"/>
              <a:gd name="connsiteY5" fmla="*/ 2050143 h 2687647"/>
              <a:gd name="connsiteX6" fmla="*/ 2769703 w 3188991"/>
              <a:gd name="connsiteY6" fmla="*/ 2675452 h 2687647"/>
              <a:gd name="connsiteX7" fmla="*/ 3188991 w 3188991"/>
              <a:gd name="connsiteY7" fmla="*/ 2681787 h 2687647"/>
              <a:gd name="connsiteX0" fmla="*/ 0 w 3064097"/>
              <a:gd name="connsiteY0" fmla="*/ 0 h 2687647"/>
              <a:gd name="connsiteX1" fmla="*/ 980661 w 3064097"/>
              <a:gd name="connsiteY1" fmla="*/ 1007165 h 2687647"/>
              <a:gd name="connsiteX2" fmla="*/ 2014330 w 3064097"/>
              <a:gd name="connsiteY2" fmla="*/ 1011756 h 2687647"/>
              <a:gd name="connsiteX3" fmla="*/ 2478156 w 3064097"/>
              <a:gd name="connsiteY3" fmla="*/ 1007165 h 2687647"/>
              <a:gd name="connsiteX4" fmla="*/ 2054087 w 3064097"/>
              <a:gd name="connsiteY4" fmla="*/ 1709530 h 2687647"/>
              <a:gd name="connsiteX5" fmla="*/ 2753026 w 3064097"/>
              <a:gd name="connsiteY5" fmla="*/ 2050143 h 2687647"/>
              <a:gd name="connsiteX6" fmla="*/ 2769703 w 3064097"/>
              <a:gd name="connsiteY6" fmla="*/ 2675452 h 2687647"/>
              <a:gd name="connsiteX7" fmla="*/ 3064097 w 3064097"/>
              <a:gd name="connsiteY7" fmla="*/ 2681787 h 2687647"/>
              <a:gd name="connsiteX0" fmla="*/ 0 w 3064097"/>
              <a:gd name="connsiteY0" fmla="*/ 0 h 2683755"/>
              <a:gd name="connsiteX1" fmla="*/ 980661 w 3064097"/>
              <a:gd name="connsiteY1" fmla="*/ 1007165 h 2683755"/>
              <a:gd name="connsiteX2" fmla="*/ 2014330 w 3064097"/>
              <a:gd name="connsiteY2" fmla="*/ 1011756 h 2683755"/>
              <a:gd name="connsiteX3" fmla="*/ 2478156 w 3064097"/>
              <a:gd name="connsiteY3" fmla="*/ 1007165 h 2683755"/>
              <a:gd name="connsiteX4" fmla="*/ 2054087 w 3064097"/>
              <a:gd name="connsiteY4" fmla="*/ 1709530 h 2683755"/>
              <a:gd name="connsiteX5" fmla="*/ 2753026 w 3064097"/>
              <a:gd name="connsiteY5" fmla="*/ 2050143 h 2683755"/>
              <a:gd name="connsiteX6" fmla="*/ 2769703 w 3064097"/>
              <a:gd name="connsiteY6" fmla="*/ 2675452 h 2683755"/>
              <a:gd name="connsiteX7" fmla="*/ 3064097 w 3064097"/>
              <a:gd name="connsiteY7" fmla="*/ 2681787 h 2683755"/>
              <a:gd name="connsiteX0" fmla="*/ 0 w 3064097"/>
              <a:gd name="connsiteY0" fmla="*/ 0 h 2683755"/>
              <a:gd name="connsiteX1" fmla="*/ 980661 w 3064097"/>
              <a:gd name="connsiteY1" fmla="*/ 1007165 h 2683755"/>
              <a:gd name="connsiteX2" fmla="*/ 2014330 w 3064097"/>
              <a:gd name="connsiteY2" fmla="*/ 1011756 h 2683755"/>
              <a:gd name="connsiteX3" fmla="*/ 2478156 w 3064097"/>
              <a:gd name="connsiteY3" fmla="*/ 1007165 h 2683755"/>
              <a:gd name="connsiteX4" fmla="*/ 2054087 w 3064097"/>
              <a:gd name="connsiteY4" fmla="*/ 1709530 h 2683755"/>
              <a:gd name="connsiteX5" fmla="*/ 2753026 w 3064097"/>
              <a:gd name="connsiteY5" fmla="*/ 2050143 h 2683755"/>
              <a:gd name="connsiteX6" fmla="*/ 2769703 w 3064097"/>
              <a:gd name="connsiteY6" fmla="*/ 2675452 h 2683755"/>
              <a:gd name="connsiteX7" fmla="*/ 3064097 w 3064097"/>
              <a:gd name="connsiteY7" fmla="*/ 2681787 h 2683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64097" h="2683755">
                <a:moveTo>
                  <a:pt x="0" y="0"/>
                </a:moveTo>
                <a:lnTo>
                  <a:pt x="980661" y="1007165"/>
                </a:lnTo>
                <a:lnTo>
                  <a:pt x="2014330" y="1011756"/>
                </a:lnTo>
                <a:lnTo>
                  <a:pt x="2478156" y="1007165"/>
                </a:lnTo>
                <a:lnTo>
                  <a:pt x="2054087" y="1709530"/>
                </a:lnTo>
                <a:lnTo>
                  <a:pt x="2753026" y="2050143"/>
                </a:lnTo>
                <a:lnTo>
                  <a:pt x="2769703" y="2675452"/>
                </a:lnTo>
                <a:cubicBezTo>
                  <a:pt x="2903519" y="2686485"/>
                  <a:pt x="2930284" y="2684136"/>
                  <a:pt x="3064097" y="2681787"/>
                </a:cubicBezTo>
              </a:path>
            </a:pathLst>
          </a:custGeom>
          <a:noFill/>
          <a:ln w="31750">
            <a:solidFill>
              <a:srgbClr val="C00000"/>
            </a:solidFill>
            <a:headEnd type="triangle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539" name="Group 6">
            <a:extLst>
              <a:ext uri="{FF2B5EF4-FFF2-40B4-BE49-F238E27FC236}">
                <a16:creationId xmlns:a16="http://schemas.microsoft.com/office/drawing/2014/main" id="{6EF6F3CB-EAB2-4F3D-A8EC-90F145312437}"/>
              </a:ext>
            </a:extLst>
          </p:cNvPr>
          <p:cNvGrpSpPr>
            <a:grpSpLocks/>
          </p:cNvGrpSpPr>
          <p:nvPr/>
        </p:nvGrpSpPr>
        <p:grpSpPr bwMode="auto">
          <a:xfrm>
            <a:off x="6559550" y="2625725"/>
            <a:ext cx="1588" cy="285750"/>
            <a:chOff x="6543892" y="2922262"/>
            <a:chExt cx="3175" cy="379738"/>
          </a:xfrm>
        </p:grpSpPr>
        <p:cxnSp>
          <p:nvCxnSpPr>
            <p:cNvPr id="540" name="Straight Arrow Connector 3">
              <a:extLst>
                <a:ext uri="{FF2B5EF4-FFF2-40B4-BE49-F238E27FC236}">
                  <a16:creationId xmlns:a16="http://schemas.microsoft.com/office/drawing/2014/main" id="{E442621E-8383-477D-BC06-C0F6E020E94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543892" y="2922262"/>
              <a:ext cx="0" cy="147676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1" name="Straight Arrow Connector 538">
              <a:extLst>
                <a:ext uri="{FF2B5EF4-FFF2-40B4-BE49-F238E27FC236}">
                  <a16:creationId xmlns:a16="http://schemas.microsoft.com/office/drawing/2014/main" id="{C016CD7A-5359-4F20-86A0-04F7A1158D30}"/>
                </a:ext>
              </a:extLst>
            </p:cNvPr>
            <p:cNvCxnSpPr>
              <a:cxnSpLocks/>
            </p:cNvCxnSpPr>
            <p:nvPr/>
          </p:nvCxnSpPr>
          <p:spPr>
            <a:xfrm>
              <a:off x="6547067" y="3154324"/>
              <a:ext cx="0" cy="147676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2" name="Group 540">
            <a:extLst>
              <a:ext uri="{FF2B5EF4-FFF2-40B4-BE49-F238E27FC236}">
                <a16:creationId xmlns:a16="http://schemas.microsoft.com/office/drawing/2014/main" id="{7D65DCD6-E9C4-4027-9968-F0C3F0AFD347}"/>
              </a:ext>
            </a:extLst>
          </p:cNvPr>
          <p:cNvGrpSpPr>
            <a:grpSpLocks/>
          </p:cNvGrpSpPr>
          <p:nvPr/>
        </p:nvGrpSpPr>
        <p:grpSpPr bwMode="auto">
          <a:xfrm>
            <a:off x="10075864" y="4640263"/>
            <a:ext cx="3175" cy="285750"/>
            <a:chOff x="6543892" y="2922262"/>
            <a:chExt cx="3175" cy="379738"/>
          </a:xfrm>
        </p:grpSpPr>
        <p:cxnSp>
          <p:nvCxnSpPr>
            <p:cNvPr id="543" name="Straight Arrow Connector 541">
              <a:extLst>
                <a:ext uri="{FF2B5EF4-FFF2-40B4-BE49-F238E27FC236}">
                  <a16:creationId xmlns:a16="http://schemas.microsoft.com/office/drawing/2014/main" id="{4530010C-739F-40DE-A0EA-E58D2C29FF7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543892" y="2922262"/>
              <a:ext cx="0" cy="147676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4" name="Straight Arrow Connector 542">
              <a:extLst>
                <a:ext uri="{FF2B5EF4-FFF2-40B4-BE49-F238E27FC236}">
                  <a16:creationId xmlns:a16="http://schemas.microsoft.com/office/drawing/2014/main" id="{C23BABB6-5A3E-4A79-AF5C-A47C6CA31ED0}"/>
                </a:ext>
              </a:extLst>
            </p:cNvPr>
            <p:cNvCxnSpPr>
              <a:cxnSpLocks/>
            </p:cNvCxnSpPr>
            <p:nvPr/>
          </p:nvCxnSpPr>
          <p:spPr>
            <a:xfrm>
              <a:off x="6547067" y="3154324"/>
              <a:ext cx="0" cy="147676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486" name="Group 8">
            <a:extLst>
              <a:ext uri="{FF2B5EF4-FFF2-40B4-BE49-F238E27FC236}">
                <a16:creationId xmlns:a16="http://schemas.microsoft.com/office/drawing/2014/main" id="{0740DF79-B13B-4072-AC82-A10261E1FC2E}"/>
              </a:ext>
            </a:extLst>
          </p:cNvPr>
          <p:cNvGrpSpPr>
            <a:grpSpLocks/>
          </p:cNvGrpSpPr>
          <p:nvPr/>
        </p:nvGrpSpPr>
        <p:grpSpPr bwMode="auto">
          <a:xfrm>
            <a:off x="6454775" y="5446713"/>
            <a:ext cx="2660650" cy="1060450"/>
            <a:chOff x="938213" y="4937132"/>
            <a:chExt cx="3548006" cy="1413816"/>
          </a:xfrm>
        </p:grpSpPr>
        <p:sp>
          <p:nvSpPr>
            <p:cNvPr id="547" name="Freeform 2">
              <a:extLst>
                <a:ext uri="{FF2B5EF4-FFF2-40B4-BE49-F238E27FC236}">
                  <a16:creationId xmlns:a16="http://schemas.microsoft.com/office/drawing/2014/main" id="{E568E55F-F9B0-4012-ACBA-0F21928562E3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1551" y="5436624"/>
              <a:ext cx="1894668" cy="914324"/>
            </a:xfrm>
            <a:custGeom>
              <a:avLst/>
              <a:gdLst>
                <a:gd name="T0" fmla="*/ 1611 w 10001"/>
                <a:gd name="T1" fmla="*/ 374679 h 10125"/>
                <a:gd name="T2" fmla="*/ 287991 w 10001"/>
                <a:gd name="T3" fmla="*/ 147961 h 10125"/>
                <a:gd name="T4" fmla="*/ 1260716 w 10001"/>
                <a:gd name="T5" fmla="*/ 93322 h 10125"/>
                <a:gd name="T6" fmla="*/ 2011909 w 10001"/>
                <a:gd name="T7" fmla="*/ 0 h 10125"/>
                <a:gd name="T8" fmla="*/ 2706712 w 10001"/>
                <a:gd name="T9" fmla="*/ 93600 h 10125"/>
                <a:gd name="T10" fmla="*/ 3255305 w 10001"/>
                <a:gd name="T11" fmla="*/ 46104 h 10125"/>
                <a:gd name="T12" fmla="*/ 4023415 w 10001"/>
                <a:gd name="T13" fmla="*/ 277276 h 10125"/>
                <a:gd name="T14" fmla="*/ 3463544 w 10001"/>
                <a:gd name="T15" fmla="*/ 630526 h 10125"/>
                <a:gd name="T16" fmla="*/ 2817478 w 10001"/>
                <a:gd name="T17" fmla="*/ 864758 h 10125"/>
                <a:gd name="T18" fmla="*/ 2137577 w 10001"/>
                <a:gd name="T19" fmla="*/ 820324 h 10125"/>
                <a:gd name="T20" fmla="*/ 1760571 w 10001"/>
                <a:gd name="T21" fmla="*/ 919490 h 10125"/>
                <a:gd name="T22" fmla="*/ 1264743 w 10001"/>
                <a:gd name="T23" fmla="*/ 929416 h 10125"/>
                <a:gd name="T24" fmla="*/ 877667 w 10001"/>
                <a:gd name="T25" fmla="*/ 732382 h 10125"/>
                <a:gd name="T26" fmla="*/ 478105 w 10001"/>
                <a:gd name="T27" fmla="*/ 695276 h 10125"/>
                <a:gd name="T28" fmla="*/ 1611 w 10001"/>
                <a:gd name="T29" fmla="*/ 374679 h 101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001" h="10125">
                  <a:moveTo>
                    <a:pt x="4" y="4039"/>
                  </a:moveTo>
                  <a:cubicBezTo>
                    <a:pt x="-29" y="2271"/>
                    <a:pt x="194" y="2100"/>
                    <a:pt x="715" y="1595"/>
                  </a:cubicBezTo>
                  <a:cubicBezTo>
                    <a:pt x="1236" y="1089"/>
                    <a:pt x="2417" y="1272"/>
                    <a:pt x="3130" y="1006"/>
                  </a:cubicBezTo>
                  <a:cubicBezTo>
                    <a:pt x="3843" y="740"/>
                    <a:pt x="4397" y="0"/>
                    <a:pt x="4995" y="0"/>
                  </a:cubicBezTo>
                  <a:cubicBezTo>
                    <a:pt x="5593" y="1"/>
                    <a:pt x="6206" y="926"/>
                    <a:pt x="6720" y="1009"/>
                  </a:cubicBezTo>
                  <a:cubicBezTo>
                    <a:pt x="7234" y="1092"/>
                    <a:pt x="7536" y="241"/>
                    <a:pt x="8082" y="497"/>
                  </a:cubicBezTo>
                  <a:cubicBezTo>
                    <a:pt x="8628" y="756"/>
                    <a:pt x="9854" y="442"/>
                    <a:pt x="9989" y="2989"/>
                  </a:cubicBezTo>
                  <a:cubicBezTo>
                    <a:pt x="10124" y="5536"/>
                    <a:pt x="9098" y="5742"/>
                    <a:pt x="8599" y="6797"/>
                  </a:cubicBezTo>
                  <a:cubicBezTo>
                    <a:pt x="8100" y="7852"/>
                    <a:pt x="7544" y="8981"/>
                    <a:pt x="6995" y="9322"/>
                  </a:cubicBezTo>
                  <a:cubicBezTo>
                    <a:pt x="6446" y="9663"/>
                    <a:pt x="5793" y="8957"/>
                    <a:pt x="5307" y="8843"/>
                  </a:cubicBezTo>
                  <a:cubicBezTo>
                    <a:pt x="4819" y="8726"/>
                    <a:pt x="4628" y="10048"/>
                    <a:pt x="4371" y="9912"/>
                  </a:cubicBezTo>
                  <a:cubicBezTo>
                    <a:pt x="4114" y="9775"/>
                    <a:pt x="3505" y="10355"/>
                    <a:pt x="3140" y="10019"/>
                  </a:cubicBezTo>
                  <a:cubicBezTo>
                    <a:pt x="2774" y="9683"/>
                    <a:pt x="2820" y="8138"/>
                    <a:pt x="2179" y="7895"/>
                  </a:cubicBezTo>
                  <a:cubicBezTo>
                    <a:pt x="1586" y="6800"/>
                    <a:pt x="1549" y="8137"/>
                    <a:pt x="1187" y="7495"/>
                  </a:cubicBezTo>
                  <a:cubicBezTo>
                    <a:pt x="825" y="6852"/>
                    <a:pt x="-7" y="6157"/>
                    <a:pt x="4" y="4039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CCFF"/>
                </a:gs>
                <a:gs pos="100000">
                  <a:srgbClr val="FFFFFF"/>
                </a:gs>
                <a:gs pos="50000">
                  <a:srgbClr val="FFFFFF"/>
                </a:gs>
              </a:gsLst>
              <a:lin ang="0" scaled="1"/>
              <a:tileRect/>
            </a:gradFill>
            <a:ln>
              <a:noFill/>
            </a:ln>
          </p:spPr>
          <p:txBody>
            <a:bodyPr wrap="none" anchor="ctr"/>
            <a:lstStyle/>
            <a:p>
              <a:pPr defTabSz="685800">
                <a:defRPr/>
              </a:pPr>
              <a:endParaRPr lang="en-US" sz="1350" ker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cxnSp>
          <p:nvCxnSpPr>
            <p:cNvPr id="59492" name="Straight Connector 35">
              <a:extLst>
                <a:ext uri="{FF2B5EF4-FFF2-40B4-BE49-F238E27FC236}">
                  <a16:creationId xmlns:a16="http://schemas.microsoft.com/office/drawing/2014/main" id="{DB1BDA59-078F-4327-B0BD-6D7AD7EDFB7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3261968" y="5558656"/>
              <a:ext cx="500180" cy="157189"/>
            </a:xfrm>
            <a:prstGeom prst="line">
              <a:avLst/>
            </a:prstGeom>
            <a:noFill/>
            <a:ln w="1270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9493" name="Straight Connector 36">
              <a:extLst>
                <a:ext uri="{FF2B5EF4-FFF2-40B4-BE49-F238E27FC236}">
                  <a16:creationId xmlns:a16="http://schemas.microsoft.com/office/drawing/2014/main" id="{7320BF2A-C3D0-4C39-92D1-8CD05740D53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111121" y="5774591"/>
              <a:ext cx="862215" cy="104792"/>
            </a:xfrm>
            <a:prstGeom prst="line">
              <a:avLst/>
            </a:prstGeom>
            <a:noFill/>
            <a:ln w="1270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9494" name="Straight Connector 37">
              <a:extLst>
                <a:ext uri="{FF2B5EF4-FFF2-40B4-BE49-F238E27FC236}">
                  <a16:creationId xmlns:a16="http://schemas.microsoft.com/office/drawing/2014/main" id="{016B11B1-C9A2-409F-AB6A-6640ED85137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123824" y="5880971"/>
              <a:ext cx="714543" cy="274682"/>
            </a:xfrm>
            <a:prstGeom prst="line">
              <a:avLst/>
            </a:prstGeom>
            <a:noFill/>
            <a:ln w="1270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9495" name="Straight Connector 38">
              <a:extLst>
                <a:ext uri="{FF2B5EF4-FFF2-40B4-BE49-F238E27FC236}">
                  <a16:creationId xmlns:a16="http://schemas.microsoft.com/office/drawing/2014/main" id="{AB0993C2-020E-426F-9855-7C33F044AC6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1283479" y="5801583"/>
              <a:ext cx="1506892" cy="1587"/>
            </a:xfrm>
            <a:prstGeom prst="line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52" name="TextBox 265">
              <a:extLst>
                <a:ext uri="{FF2B5EF4-FFF2-40B4-BE49-F238E27FC236}">
                  <a16:creationId xmlns:a16="http://schemas.microsoft.com/office/drawing/2014/main" id="{1F119D8B-4988-41F7-9CF5-D524B1F01F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99114" y="5474721"/>
              <a:ext cx="332362" cy="306891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>
                <a:defRPr/>
              </a:pPr>
              <a:r>
                <a:rPr lang="en-US" altLang="en-US" sz="900" kern="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553" name="TextBox 281">
              <a:extLst>
                <a:ext uri="{FF2B5EF4-FFF2-40B4-BE49-F238E27FC236}">
                  <a16:creationId xmlns:a16="http://schemas.microsoft.com/office/drawing/2014/main" id="{ACB50D11-F3E1-4B99-9B17-3F2F35327AC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72704" y="5760446"/>
              <a:ext cx="332362" cy="309008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>
                <a:defRPr/>
              </a:pPr>
              <a:r>
                <a:rPr lang="en-US" altLang="en-US" sz="900" kern="0">
                  <a:solidFill>
                    <a:srgbClr val="000000"/>
                  </a:solidFill>
                </a:rPr>
                <a:t>2</a:t>
              </a:r>
            </a:p>
          </p:txBody>
        </p:sp>
        <p:sp>
          <p:nvSpPr>
            <p:cNvPr id="554" name="TextBox 282">
              <a:extLst>
                <a:ext uri="{FF2B5EF4-FFF2-40B4-BE49-F238E27FC236}">
                  <a16:creationId xmlns:a16="http://schemas.microsoft.com/office/drawing/2014/main" id="{151ADDF9-E8C5-4062-AF94-ECF9B53187B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67863" y="5862038"/>
              <a:ext cx="332362" cy="309008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>
                <a:defRPr/>
              </a:pPr>
              <a:r>
                <a:rPr lang="en-US" altLang="en-US" sz="900" kern="0">
                  <a:solidFill>
                    <a:srgbClr val="000000"/>
                  </a:solidFill>
                </a:rPr>
                <a:t>3</a:t>
              </a:r>
            </a:p>
          </p:txBody>
        </p:sp>
        <p:grpSp>
          <p:nvGrpSpPr>
            <p:cNvPr id="59499" name="Group 5">
              <a:extLst>
                <a:ext uri="{FF2B5EF4-FFF2-40B4-BE49-F238E27FC236}">
                  <a16:creationId xmlns:a16="http://schemas.microsoft.com/office/drawing/2014/main" id="{FD7F5D8D-AE6A-49A0-9B88-B024A357E9A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38213" y="5241664"/>
              <a:ext cx="1616075" cy="550477"/>
              <a:chOff x="-4079003" y="2721914"/>
              <a:chExt cx="1616718" cy="551734"/>
            </a:xfrm>
          </p:grpSpPr>
          <p:sp>
            <p:nvSpPr>
              <p:cNvPr id="568" name="Rectangle 97">
                <a:extLst>
                  <a:ext uri="{FF2B5EF4-FFF2-40B4-BE49-F238E27FC236}">
                    <a16:creationId xmlns:a16="http://schemas.microsoft.com/office/drawing/2014/main" id="{6008086D-4411-4BDD-A0D9-9F68816037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4051471" y="2966109"/>
                <a:ext cx="1289734" cy="207890"/>
              </a:xfrm>
              <a:prstGeom prst="rect">
                <a:avLst/>
              </a:prstGeom>
              <a:solidFill>
                <a:srgbClr val="808080"/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>
                  <a:defRPr/>
                </a:pPr>
                <a:endParaRPr lang="en-US" altLang="en-US" sz="1350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69" name="Rectangle 98">
                <a:extLst>
                  <a:ext uri="{FF2B5EF4-FFF2-40B4-BE49-F238E27FC236}">
                    <a16:creationId xmlns:a16="http://schemas.microsoft.com/office/drawing/2014/main" id="{FFC06032-7425-46BF-B22E-A53749AB73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4079003" y="2985201"/>
                <a:ext cx="1281264" cy="210010"/>
              </a:xfrm>
              <a:prstGeom prst="rect">
                <a:avLst/>
              </a:prstGeom>
              <a:solidFill>
                <a:srgbClr val="3333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>
                  <a:defRPr/>
                </a:pPr>
                <a:endParaRPr lang="en-US" altLang="en-US" sz="1350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70" name="Line 99">
                <a:extLst>
                  <a:ext uri="{FF2B5EF4-FFF2-40B4-BE49-F238E27FC236}">
                    <a16:creationId xmlns:a16="http://schemas.microsoft.com/office/drawing/2014/main" id="{6B857624-AC1D-49EC-AF6A-A2B6B92B08D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2935396" y="3101874"/>
                <a:ext cx="472268" cy="0"/>
              </a:xfrm>
              <a:prstGeom prst="line">
                <a:avLst/>
              </a:prstGeom>
              <a:noFill/>
              <a:ln w="9525">
                <a:solidFill>
                  <a:srgbClr val="3333CC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pPr defTabSz="685800">
                  <a:defRPr/>
                </a:pPr>
                <a:endParaRPr lang="en-US" sz="1350" kern="0">
                  <a:solidFill>
                    <a:srgbClr val="000000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571" name="Rectangle 104">
                <a:extLst>
                  <a:ext uri="{FF2B5EF4-FFF2-40B4-BE49-F238E27FC236}">
                    <a16:creationId xmlns:a16="http://schemas.microsoft.com/office/drawing/2014/main" id="{7D18717B-51FE-4365-9F74-118B144172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378014" y="2989444"/>
                <a:ext cx="476502" cy="210010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>
                  <a:defRPr/>
                </a:pPr>
                <a:endParaRPr lang="en-US" altLang="en-US" sz="1350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72" name="Text Box 105">
                <a:extLst>
                  <a:ext uri="{FF2B5EF4-FFF2-40B4-BE49-F238E27FC236}">
                    <a16:creationId xmlns:a16="http://schemas.microsoft.com/office/drawing/2014/main" id="{DCF68061-38C9-4302-88C1-A900E39B9C3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-3430959" y="2966109"/>
                <a:ext cx="588746" cy="30759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>
                  <a:defRPr/>
                </a:pPr>
                <a:r>
                  <a:rPr lang="en-US" altLang="en-US" sz="900" kern="0">
                    <a:solidFill>
                      <a:srgbClr val="000000"/>
                    </a:solidFill>
                  </a:rPr>
                  <a:t>0111</a:t>
                </a:r>
              </a:p>
            </p:txBody>
          </p:sp>
          <p:sp>
            <p:nvSpPr>
              <p:cNvPr id="573" name="Line 119">
                <a:extLst>
                  <a:ext uri="{FF2B5EF4-FFF2-40B4-BE49-F238E27FC236}">
                    <a16:creationId xmlns:a16="http://schemas.microsoft.com/office/drawing/2014/main" id="{08E2C467-2A90-4DD9-A444-E6C42F168ED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-3217062" y="2722157"/>
                <a:ext cx="213896" cy="29698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defTabSz="685800">
                  <a:defRPr/>
                </a:pPr>
                <a:endParaRPr lang="en-US" sz="1350" kern="0" dirty="0">
                  <a:solidFill>
                    <a:srgbClr val="000000"/>
                  </a:solidFill>
                  <a:ea typeface="ＭＳ Ｐゴシック" panose="020B0600070205080204" pitchFamily="34" charset="-128"/>
                </a:endParaRPr>
              </a:p>
            </p:txBody>
          </p:sp>
        </p:grpSp>
        <p:sp>
          <p:nvSpPr>
            <p:cNvPr id="556" name="TextBox 6">
              <a:extLst>
                <a:ext uri="{FF2B5EF4-FFF2-40B4-BE49-F238E27FC236}">
                  <a16:creationId xmlns:a16="http://schemas.microsoft.com/office/drawing/2014/main" id="{A1322DF9-AEE5-4E4D-8059-D839E8B68DA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11507" y="4937132"/>
              <a:ext cx="1992048" cy="554521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>
                <a:defRPr/>
              </a:pPr>
              <a:r>
                <a:rPr lang="en-US" altLang="en-US" sz="1050" kern="0" dirty="0" err="1">
                  <a:solidFill>
                    <a:srgbClr val="000000"/>
                  </a:solidFill>
                </a:rPr>
                <a:t>Valores</a:t>
              </a:r>
              <a:r>
                <a:rPr lang="en-US" altLang="en-US" sz="1050" kern="0" dirty="0">
                  <a:solidFill>
                    <a:srgbClr val="000000"/>
                  </a:solidFill>
                </a:rPr>
                <a:t> de </a:t>
              </a:r>
              <a:r>
                <a:rPr lang="en-US" altLang="en-US" sz="1050" kern="0" dirty="0" err="1">
                  <a:solidFill>
                    <a:srgbClr val="000000"/>
                  </a:solidFill>
                </a:rPr>
                <a:t>endereço</a:t>
              </a:r>
              <a:endParaRPr lang="en-US" altLang="en-US" sz="1050" kern="0" dirty="0">
                <a:solidFill>
                  <a:srgbClr val="000000"/>
                </a:solidFill>
              </a:endParaRPr>
            </a:p>
            <a:p>
              <a:pPr defTabSz="685800">
                <a:defRPr/>
              </a:pPr>
              <a:r>
                <a:rPr lang="en-US" altLang="en-US" sz="1050" kern="0" dirty="0">
                  <a:solidFill>
                    <a:srgbClr val="000000"/>
                  </a:solidFill>
                </a:rPr>
                <a:t>do </a:t>
              </a:r>
              <a:r>
                <a:rPr lang="en-US" altLang="en-US" sz="1050" kern="0" dirty="0" err="1">
                  <a:solidFill>
                    <a:srgbClr val="000000"/>
                  </a:solidFill>
                </a:rPr>
                <a:t>pacote</a:t>
              </a:r>
              <a:r>
                <a:rPr lang="en-US" altLang="en-US" sz="1050" kern="0" dirty="0">
                  <a:solidFill>
                    <a:srgbClr val="000000"/>
                  </a:solidFill>
                </a:rPr>
                <a:t> header</a:t>
              </a:r>
              <a:endParaRPr lang="en-US" altLang="en-US" sz="1350" kern="0" dirty="0">
                <a:solidFill>
                  <a:srgbClr val="000000"/>
                </a:solidFill>
              </a:endParaRPr>
            </a:p>
          </p:txBody>
        </p:sp>
        <p:grpSp>
          <p:nvGrpSpPr>
            <p:cNvPr id="59501" name="Group 357">
              <a:extLst>
                <a:ext uri="{FF2B5EF4-FFF2-40B4-BE49-F238E27FC236}">
                  <a16:creationId xmlns:a16="http://schemas.microsoft.com/office/drawing/2014/main" id="{217B4004-BFD7-45DF-A69D-8A9B5692D61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14625" y="5659438"/>
              <a:ext cx="565150" cy="293687"/>
              <a:chOff x="1871277" y="1576300"/>
              <a:chExt cx="1128371" cy="437861"/>
            </a:xfrm>
          </p:grpSpPr>
          <p:sp>
            <p:nvSpPr>
              <p:cNvPr id="559" name="Oval 46">
                <a:extLst>
                  <a:ext uri="{FF2B5EF4-FFF2-40B4-BE49-F238E27FC236}">
                    <a16:creationId xmlns:a16="http://schemas.microsoft.com/office/drawing/2014/main" id="{3CA6D115-F0AF-4D6D-9D53-7FA17C1064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1874919" y="1692186"/>
                <a:ext cx="1124295" cy="321860"/>
              </a:xfrm>
              <a:prstGeom prst="ellipse">
                <a:avLst/>
              </a:prstGeom>
              <a:gradFill rotWithShape="1">
                <a:gsLst>
                  <a:gs pos="0">
                    <a:srgbClr val="262699"/>
                  </a:gs>
                  <a:gs pos="53000">
                    <a:srgbClr val="8585E0"/>
                  </a:gs>
                  <a:gs pos="100000">
                    <a:srgbClr val="262699"/>
                  </a:gs>
                </a:gsLst>
                <a:lin ang="0" scaled="1"/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 defTabSz="685800">
                  <a:defRPr/>
                </a:pPr>
                <a:endParaRPr lang="en-US" sz="1350" kern="0" dirty="0">
                  <a:ln>
                    <a:solidFill>
                      <a:srgbClr val="000000"/>
                    </a:solidFill>
                  </a:ln>
                  <a:solidFill>
                    <a:srgbClr val="FFFFFF"/>
                  </a:solidFill>
                  <a:latin typeface="Gill Sans MT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560" name="Rectangle 47">
                <a:extLst>
                  <a:ext uri="{FF2B5EF4-FFF2-40B4-BE49-F238E27FC236}">
                    <a16:creationId xmlns:a16="http://schemas.microsoft.com/office/drawing/2014/main" id="{126785E3-EC2F-4AC1-AC56-AA9EFC1DF9F9}"/>
                  </a:ext>
                </a:extLst>
              </p:cNvPr>
              <p:cNvSpPr/>
              <p:nvPr/>
            </p:nvSpPr>
            <p:spPr bwMode="auto">
              <a:xfrm>
                <a:off x="1870694" y="1736362"/>
                <a:ext cx="1128520" cy="116752"/>
              </a:xfrm>
              <a:prstGeom prst="rect">
                <a:avLst/>
              </a:prstGeom>
              <a:gradFill rotWithShape="1">
                <a:gsLst>
                  <a:gs pos="0">
                    <a:srgbClr val="3333CC">
                      <a:lumMod val="75000"/>
                    </a:srgbClr>
                  </a:gs>
                  <a:gs pos="53000">
                    <a:srgbClr val="3333CC">
                      <a:lumMod val="60000"/>
                      <a:lumOff val="40000"/>
                    </a:srgbClr>
                  </a:gs>
                  <a:gs pos="100000">
                    <a:srgbClr val="3333CC">
                      <a:lumMod val="75000"/>
                    </a:srgbClr>
                  </a:gs>
                </a:gsLst>
                <a:lin ang="108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defTabSz="685800">
                  <a:defRPr/>
                </a:pPr>
                <a:endParaRPr lang="en-US" sz="1350" kern="0">
                  <a:solidFill>
                    <a:srgbClr val="FFFFFF"/>
                  </a:solidFill>
                  <a:latin typeface="Gill Sans MT"/>
                </a:endParaRPr>
              </a:p>
            </p:txBody>
          </p:sp>
          <p:sp>
            <p:nvSpPr>
              <p:cNvPr id="561" name="Oval 48">
                <a:extLst>
                  <a:ext uri="{FF2B5EF4-FFF2-40B4-BE49-F238E27FC236}">
                    <a16:creationId xmlns:a16="http://schemas.microsoft.com/office/drawing/2014/main" id="{9F48BAE4-1F54-4B9E-BD29-2A628220C6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1870694" y="1575431"/>
                <a:ext cx="1124295" cy="318706"/>
              </a:xfrm>
              <a:prstGeom prst="ellipse">
                <a:avLst/>
              </a:prstGeom>
              <a:solidFill>
                <a:srgbClr val="BFBFBF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 defTabSz="685800">
                  <a:defRPr/>
                </a:pPr>
                <a:endParaRPr lang="en-US" sz="1350" kern="0" dirty="0">
                  <a:ln>
                    <a:solidFill>
                      <a:srgbClr val="000000"/>
                    </a:solidFill>
                  </a:ln>
                  <a:solidFill>
                    <a:srgbClr val="FFFFFF"/>
                  </a:solidFill>
                  <a:latin typeface="Gill Sans MT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562" name="Freeform 49">
                <a:extLst>
                  <a:ext uri="{FF2B5EF4-FFF2-40B4-BE49-F238E27FC236}">
                    <a16:creationId xmlns:a16="http://schemas.microsoft.com/office/drawing/2014/main" id="{C85BB3AA-EF4E-4BA9-B49F-32427A28190D}"/>
                  </a:ext>
                </a:extLst>
              </p:cNvPr>
              <p:cNvSpPr/>
              <p:nvPr/>
            </p:nvSpPr>
            <p:spPr bwMode="auto">
              <a:xfrm>
                <a:off x="2158108" y="1670096"/>
                <a:ext cx="549467" cy="164086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rgbClr val="3333CC">
                  <a:lumMod val="60000"/>
                  <a:lumOff val="4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defTabSz="685800">
                  <a:defRPr/>
                </a:pPr>
                <a:endParaRPr lang="en-US" sz="1350" kern="0">
                  <a:solidFill>
                    <a:srgbClr val="FFFFFF"/>
                  </a:solidFill>
                  <a:latin typeface="Gill Sans MT"/>
                </a:endParaRPr>
              </a:p>
            </p:txBody>
          </p:sp>
          <p:sp>
            <p:nvSpPr>
              <p:cNvPr id="563" name="Freeform 50">
                <a:extLst>
                  <a:ext uri="{FF2B5EF4-FFF2-40B4-BE49-F238E27FC236}">
                    <a16:creationId xmlns:a16="http://schemas.microsoft.com/office/drawing/2014/main" id="{FCF3C503-F7E6-493A-8C95-EB25BB19B3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3160" y="1632230"/>
                <a:ext cx="659361" cy="110443"/>
              </a:xfrm>
              <a:custGeom>
                <a:avLst/>
                <a:gdLst>
                  <a:gd name="T0" fmla="*/ 0 w 3723451"/>
                  <a:gd name="T1" fmla="*/ 27219 h 932950"/>
                  <a:gd name="T2" fmla="*/ 116589 w 3723451"/>
                  <a:gd name="T3" fmla="*/ 321 h 932950"/>
                  <a:gd name="T4" fmla="*/ 330241 w 3723451"/>
                  <a:gd name="T5" fmla="*/ 62079 h 932950"/>
                  <a:gd name="T6" fmla="*/ 534068 w 3723451"/>
                  <a:gd name="T7" fmla="*/ 0 h 932950"/>
                  <a:gd name="T8" fmla="*/ 662599 w 3723451"/>
                  <a:gd name="T9" fmla="*/ 24703 h 932950"/>
                  <a:gd name="T10" fmla="*/ 566972 w 3723451"/>
                  <a:gd name="T11" fmla="*/ 55080 h 932950"/>
                  <a:gd name="T12" fmla="*/ 536184 w 3723451"/>
                  <a:gd name="T13" fmla="*/ 46891 h 932950"/>
                  <a:gd name="T14" fmla="*/ 333995 w 3723451"/>
                  <a:gd name="T15" fmla="*/ 111258 h 932950"/>
                  <a:gd name="T16" fmla="*/ 126634 w 3723451"/>
                  <a:gd name="T17" fmla="*/ 49258 h 932950"/>
                  <a:gd name="T18" fmla="*/ 93107 w 3723451"/>
                  <a:gd name="T19" fmla="*/ 55950 h 932950"/>
                  <a:gd name="T20" fmla="*/ 0 w 3723451"/>
                  <a:gd name="T21" fmla="*/ 27219 h 93295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rgbClr val="262699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defTabSz="685800">
                  <a:defRPr/>
                </a:pPr>
                <a:endParaRPr lang="en-US" sz="1350" kern="0">
                  <a:solidFill>
                    <a:srgbClr val="000000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564" name="Freeform 51">
                <a:extLst>
                  <a:ext uri="{FF2B5EF4-FFF2-40B4-BE49-F238E27FC236}">
                    <a16:creationId xmlns:a16="http://schemas.microsoft.com/office/drawing/2014/main" id="{E1B72AC9-4583-4306-A5D2-52C311985C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34280" y="1726895"/>
                <a:ext cx="245147" cy="97821"/>
              </a:xfrm>
              <a:custGeom>
                <a:avLst/>
                <a:gdLst>
                  <a:gd name="T0" fmla="*/ 0 w 1366596"/>
                  <a:gd name="T1" fmla="*/ 0 h 809868"/>
                  <a:gd name="T2" fmla="*/ 244114 w 1366596"/>
                  <a:gd name="T3" fmla="*/ 74997 h 809868"/>
                  <a:gd name="T4" fmla="*/ 154523 w 1366596"/>
                  <a:gd name="T5" fmla="*/ 97055 h 809868"/>
                  <a:gd name="T6" fmla="*/ 822 w 1366596"/>
                  <a:gd name="T7" fmla="*/ 51285 h 809868"/>
                  <a:gd name="T8" fmla="*/ 0 w 1366596"/>
                  <a:gd name="T9" fmla="*/ 0 h 8098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rgbClr val="262699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defTabSz="685800">
                  <a:defRPr/>
                </a:pPr>
                <a:endParaRPr lang="en-US" sz="1350" kern="0">
                  <a:solidFill>
                    <a:srgbClr val="000000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565" name="Freeform 52">
                <a:extLst>
                  <a:ext uri="{FF2B5EF4-FFF2-40B4-BE49-F238E27FC236}">
                    <a16:creationId xmlns:a16="http://schemas.microsoft.com/office/drawing/2014/main" id="{A5CFD0C4-8D91-4A9B-9536-10B66590EF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90481" y="1726895"/>
                <a:ext cx="240919" cy="97821"/>
              </a:xfrm>
              <a:custGeom>
                <a:avLst/>
                <a:gdLst>
                  <a:gd name="T0" fmla="*/ 237656 w 1348191"/>
                  <a:gd name="T1" fmla="*/ 0 h 791462"/>
                  <a:gd name="T2" fmla="*/ 240945 w 1348191"/>
                  <a:gd name="T3" fmla="*/ 46835 h 791462"/>
                  <a:gd name="T4" fmla="*/ 87168 w 1348191"/>
                  <a:gd name="T5" fmla="*/ 97056 h 791462"/>
                  <a:gd name="T6" fmla="*/ 0 w 1348191"/>
                  <a:gd name="T7" fmla="*/ 75049 h 791462"/>
                  <a:gd name="T8" fmla="*/ 237656 w 1348191"/>
                  <a:gd name="T9" fmla="*/ 0 h 7914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rgbClr val="262699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defTabSz="685800">
                  <a:defRPr/>
                </a:pPr>
                <a:endParaRPr lang="en-US" sz="1350" kern="0">
                  <a:solidFill>
                    <a:srgbClr val="000000"/>
                  </a:solidFill>
                  <a:ea typeface="ＭＳ Ｐゴシック" panose="020B0600070205080204" pitchFamily="34" charset="-128"/>
                </a:endParaRPr>
              </a:p>
            </p:txBody>
          </p:sp>
          <p:cxnSp>
            <p:nvCxnSpPr>
              <p:cNvPr id="566" name="Straight Connector 53">
                <a:extLst>
                  <a:ext uri="{FF2B5EF4-FFF2-40B4-BE49-F238E27FC236}">
                    <a16:creationId xmlns:a16="http://schemas.microsoft.com/office/drawing/2014/main" id="{BF4DE28B-A882-4E50-9D90-5BAA6E1659DC}"/>
                  </a:ext>
                </a:extLst>
              </p:cNvPr>
              <p:cNvCxnSpPr>
                <a:cxnSpLocks noChangeShapeType="1"/>
                <a:endCxn id="561" idx="2"/>
              </p:cNvCxnSpPr>
              <p:nvPr/>
            </p:nvCxnSpPr>
            <p:spPr bwMode="auto">
              <a:xfrm flipH="1" flipV="1">
                <a:off x="1870694" y="1736362"/>
                <a:ext cx="4225" cy="12306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40005" dist="19939" dir="5400000" algn="tl" rotWithShape="0">
                  <a:srgbClr val="808080">
                    <a:alpha val="37999"/>
                  </a:srgbClr>
                </a:outerShdw>
              </a:effectLst>
            </p:spPr>
          </p:cxnSp>
          <p:cxnSp>
            <p:nvCxnSpPr>
              <p:cNvPr id="567" name="Straight Connector 54">
                <a:extLst>
                  <a:ext uri="{FF2B5EF4-FFF2-40B4-BE49-F238E27FC236}">
                    <a16:creationId xmlns:a16="http://schemas.microsoft.com/office/drawing/2014/main" id="{DAD170C9-9967-4506-8A73-8EF5299762A6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 flipV="1">
                <a:off x="2994989" y="1733206"/>
                <a:ext cx="4225" cy="12306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40005" dist="19939" dir="5400000" algn="tl" rotWithShape="0">
                  <a:srgbClr val="808080">
                    <a:alpha val="37999"/>
                  </a:srgbClr>
                </a:outerShdw>
              </a:effectLst>
            </p:spPr>
          </p:cxnSp>
        </p:grpSp>
        <p:sp>
          <p:nvSpPr>
            <p:cNvPr id="558" name="Freeform 120">
              <a:extLst>
                <a:ext uri="{FF2B5EF4-FFF2-40B4-BE49-F238E27FC236}">
                  <a16:creationId xmlns:a16="http://schemas.microsoft.com/office/drawing/2014/main" id="{D60E7D8A-EF62-48B8-8422-3CF9199C571F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4171" y="5669438"/>
              <a:ext cx="982264" cy="232814"/>
            </a:xfrm>
            <a:custGeom>
              <a:avLst/>
              <a:gdLst>
                <a:gd name="T0" fmla="*/ 0 w 554"/>
                <a:gd name="T1" fmla="*/ 2147483647 h 167"/>
                <a:gd name="T2" fmla="*/ 2147483647 w 554"/>
                <a:gd name="T3" fmla="*/ 2147483647 h 167"/>
                <a:gd name="T4" fmla="*/ 2147483647 w 554"/>
                <a:gd name="T5" fmla="*/ 2147483647 h 167"/>
                <a:gd name="T6" fmla="*/ 0 60000 65536"/>
                <a:gd name="T7" fmla="*/ 0 60000 65536"/>
                <a:gd name="T8" fmla="*/ 0 60000 65536"/>
                <a:gd name="T9" fmla="*/ 0 w 554"/>
                <a:gd name="T10" fmla="*/ 0 h 167"/>
                <a:gd name="T11" fmla="*/ 554 w 554"/>
                <a:gd name="T12" fmla="*/ 167 h 16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54" h="167">
                  <a:moveTo>
                    <a:pt x="0" y="10"/>
                  </a:moveTo>
                  <a:cubicBezTo>
                    <a:pt x="102" y="0"/>
                    <a:pt x="240" y="5"/>
                    <a:pt x="324" y="26"/>
                  </a:cubicBezTo>
                  <a:cubicBezTo>
                    <a:pt x="416" y="52"/>
                    <a:pt x="502" y="120"/>
                    <a:pt x="554" y="167"/>
                  </a:cubicBezTo>
                </a:path>
              </a:pathLst>
            </a:custGeom>
            <a:noFill/>
            <a:ln w="57150" cmpd="sng">
              <a:solidFill>
                <a:srgbClr val="FF3300"/>
              </a:solidFill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pPr defTabSz="685800">
                <a:defRPr/>
              </a:pPr>
              <a:endParaRPr lang="en-US" sz="1350" kern="0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</p:grpSp>
      <p:sp>
        <p:nvSpPr>
          <p:cNvPr id="59487" name="Rectangle 569">
            <a:extLst>
              <a:ext uri="{FF2B5EF4-FFF2-40B4-BE49-F238E27FC236}">
                <a16:creationId xmlns:a16="http://schemas.microsoft.com/office/drawing/2014/main" id="{F2D21F7C-F632-4371-A000-02FBE1FA8E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107728"/>
            <a:ext cx="65" cy="24174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-17457" rIns="0" bIns="-17457" anchor="ctr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59488" name="Rectangle 570">
            <a:extLst>
              <a:ext uri="{FF2B5EF4-FFF2-40B4-BE49-F238E27FC236}">
                <a16:creationId xmlns:a16="http://schemas.microsoft.com/office/drawing/2014/main" id="{B134A974-0565-4B23-A919-6478F65AAF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107728"/>
            <a:ext cx="65" cy="24174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-17457" rIns="0" bIns="-17457" anchor="ctr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59489" name="Rectangle 572">
            <a:extLst>
              <a:ext uri="{FF2B5EF4-FFF2-40B4-BE49-F238E27FC236}">
                <a16:creationId xmlns:a16="http://schemas.microsoft.com/office/drawing/2014/main" id="{25ADD048-F757-4BB0-A63D-148168EE94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107728"/>
            <a:ext cx="65" cy="24174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-17457" rIns="0" bIns="-17457" anchor="ctr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59490" name="Rectangle 573">
            <a:extLst>
              <a:ext uri="{FF2B5EF4-FFF2-40B4-BE49-F238E27FC236}">
                <a16:creationId xmlns:a16="http://schemas.microsoft.com/office/drawing/2014/main" id="{28E32825-D7B4-45C4-B83B-EF1733E2ED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107728"/>
            <a:ext cx="65" cy="24174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-17457" rIns="0" bIns="-17457" anchor="ctr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02F312-67AD-4D82-AB78-EE7C311C1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BR" sz="3150" dirty="0"/>
              <a:t>AJAX - </a:t>
            </a:r>
          </a:p>
        </p:txBody>
      </p:sp>
      <p:sp>
        <p:nvSpPr>
          <p:cNvPr id="26627" name="Espaço Reservado para Conteúdo 2">
            <a:extLst>
              <a:ext uri="{FF2B5EF4-FFF2-40B4-BE49-F238E27FC236}">
                <a16:creationId xmlns:a16="http://schemas.microsoft.com/office/drawing/2014/main" id="{C2E4A2C0-8257-4E36-9879-F38D29C7CF2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732723" y="1795113"/>
            <a:ext cx="8067675" cy="579438"/>
          </a:xfrm>
        </p:spPr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BR" dirty="0"/>
              <a:t>https://www.w3schools.com/xml/tryit.asp?filename=tryajax_first</a:t>
            </a:r>
            <a:endParaRPr lang="en-US" altLang="en-US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8A6F7FF0-1697-4C85-88FB-30794E6B1A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870" y="2422758"/>
            <a:ext cx="9365955" cy="3850026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64599249-EBBD-4227-BF11-E66201C60C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2923" y="3429000"/>
            <a:ext cx="3756852" cy="1991196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E44EE8EE-BA82-4D62-BEE1-76BAA5F07739}"/>
              </a:ext>
            </a:extLst>
          </p:cNvPr>
          <p:cNvSpPr txBox="1"/>
          <p:nvPr/>
        </p:nvSpPr>
        <p:spPr>
          <a:xfrm>
            <a:off x="2054087" y="1136062"/>
            <a:ext cx="32605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err="1"/>
              <a:t>Asyncronous</a:t>
            </a:r>
            <a:r>
              <a:rPr lang="pt-BR" dirty="0"/>
              <a:t> </a:t>
            </a:r>
            <a:r>
              <a:rPr lang="pt-BR" dirty="0" err="1"/>
              <a:t>JavaScript</a:t>
            </a:r>
            <a:r>
              <a:rPr lang="pt-BR" dirty="0"/>
              <a:t> </a:t>
            </a:r>
            <a:r>
              <a:rPr lang="pt-BR" dirty="0" err="1"/>
              <a:t>and</a:t>
            </a:r>
            <a:r>
              <a:rPr lang="pt-BR" dirty="0"/>
              <a:t> XML</a:t>
            </a:r>
          </a:p>
        </p:txBody>
      </p:sp>
    </p:spTree>
    <p:extLst>
      <p:ext uri="{BB962C8B-B14F-4D97-AF65-F5344CB8AC3E}">
        <p14:creationId xmlns:p14="http://schemas.microsoft.com/office/powerpoint/2010/main" val="32946292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53AFB9-4015-42A8-A873-7A35617F58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BR" sz="3150" dirty="0" err="1"/>
              <a:t>Barabási</a:t>
            </a:r>
            <a:r>
              <a:rPr lang="pt-BR" sz="3150" dirty="0"/>
              <a:t> e a Nova Ciência dos Networks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A06DDC64-3ED6-4FC0-998B-CC3D3E1726F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400300" y="2185989"/>
            <a:ext cx="7772400" cy="3398837"/>
          </a:xfrm>
          <a:solidFill>
            <a:schemeClr val="tx1"/>
          </a:solidFill>
        </p:spPr>
        <p:txBody>
          <a:bodyPr vert="horz" lIns="51792" tIns="25897" rIns="51792" bIns="25897" rtlCol="0" anchor="ctr" anchorCtr="1">
            <a:normAutofit/>
          </a:bodyPr>
          <a:lstStyle>
            <a:lvl1pPr eaLnBrk="0" hangingPunct="0">
              <a:defRPr sz="1000">
                <a:solidFill>
                  <a:srgbClr val="FF000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000">
                <a:solidFill>
                  <a:srgbClr val="FF000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000">
                <a:solidFill>
                  <a:srgbClr val="FF000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000"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000">
                <a:solidFill>
                  <a:srgbClr val="FF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000">
                <a:solidFill>
                  <a:srgbClr val="FF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000">
                <a:solidFill>
                  <a:srgbClr val="FF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000">
                <a:solidFill>
                  <a:srgbClr val="FF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000">
                <a:solidFill>
                  <a:srgbClr val="FF0000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defRPr/>
            </a:pPr>
            <a:r>
              <a:rPr lang="pt-PT" altLang="pt-BR" sz="1969" b="1" dirty="0">
                <a:solidFill>
                  <a:schemeClr val="bg1"/>
                </a:solidFill>
                <a:latin typeface="Garamond" panose="02020404030301010803" pitchFamily="18" charset="0"/>
              </a:rPr>
              <a:t>“Para onde vamos a partir daqui? A resposta é simples. Devemos retirar o invóluclo. O objetivo é entender a complexidade. Para tanto, precisamos ir além da estrutura e da topologia e começar a focar a dinâmica que se processa ao longo dos </a:t>
            </a:r>
            <a:r>
              <a:rPr lang="pt-PT" altLang="pt-BR" sz="1969" b="1" i="1" dirty="0">
                <a:solidFill>
                  <a:schemeClr val="bg1"/>
                </a:solidFill>
                <a:latin typeface="Garamond" panose="02020404030301010803" pitchFamily="18" charset="0"/>
              </a:rPr>
              <a:t>links</a:t>
            </a:r>
            <a:r>
              <a:rPr lang="pt-PT" altLang="pt-BR" sz="1969" b="1" dirty="0">
                <a:solidFill>
                  <a:schemeClr val="bg1"/>
                </a:solidFill>
                <a:latin typeface="Garamond" panose="02020404030301010803" pitchFamily="18" charset="0"/>
              </a:rPr>
              <a:t>. As redes são apenas a estrutura da complexidade, as vias dos diversos processos que fazem nosso mundo vibrar. Para descrever a sociedade, precisamos revestir os </a:t>
            </a:r>
            <a:r>
              <a:rPr lang="pt-PT" altLang="pt-BR" sz="1969" b="1" i="1" dirty="0">
                <a:solidFill>
                  <a:schemeClr val="bg1"/>
                </a:solidFill>
                <a:latin typeface="Garamond" panose="02020404030301010803" pitchFamily="18" charset="0"/>
              </a:rPr>
              <a:t>links</a:t>
            </a:r>
            <a:r>
              <a:rPr lang="pt-PT" altLang="pt-BR" sz="1969" b="1" dirty="0">
                <a:solidFill>
                  <a:schemeClr val="bg1"/>
                </a:solidFill>
                <a:latin typeface="Garamond" panose="02020404030301010803" pitchFamily="18" charset="0"/>
              </a:rPr>
              <a:t> da rede social com as interações dinâmicas reais intersubjetivas.” (Barabási, p. 197)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2EF310-5ABD-4CCC-8B68-819324915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BR" sz="3150" dirty="0"/>
              <a:t>Referencias:</a:t>
            </a:r>
          </a:p>
        </p:txBody>
      </p:sp>
      <p:sp>
        <p:nvSpPr>
          <p:cNvPr id="28675" name="Espaço Reservado para Conteúdo 2">
            <a:extLst>
              <a:ext uri="{FF2B5EF4-FFF2-40B4-BE49-F238E27FC236}">
                <a16:creationId xmlns:a16="http://schemas.microsoft.com/office/drawing/2014/main" id="{C891BB1A-A129-417F-B4A6-80E9EE9DB6E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362200" y="2066925"/>
            <a:ext cx="7848600" cy="3398838"/>
          </a:xfrm>
        </p:spPr>
        <p:txBody>
          <a:bodyPr/>
          <a:lstStyle/>
          <a:p>
            <a:pPr marL="0" indent="0">
              <a:buNone/>
            </a:pPr>
            <a:r>
              <a:rPr lang="pt-BR" altLang="pt-BR" sz="1500"/>
              <a:t>BARABASI, A. L. Linked. A Nova Ciência dos Networks, Ed. Leopardo, 2010. </a:t>
            </a:r>
          </a:p>
          <a:p>
            <a:pPr marL="0" indent="0">
              <a:buNone/>
            </a:pPr>
            <a:r>
              <a:rPr lang="pt-BR" altLang="pt-BR" sz="1500"/>
              <a:t>CASTELLS, Manuel. A Era da Informação: economia, sociedade e cultura, vol. 3, São Paulo:  Paz e terra, 1999, original 1996.</a:t>
            </a:r>
          </a:p>
          <a:p>
            <a:pPr marL="0" indent="0">
              <a:buNone/>
            </a:pPr>
            <a:r>
              <a:rPr lang="pt-BR" altLang="pt-BR" sz="1500"/>
              <a:t>HAN, B. C. No enxame: perspectiva do digital. Trad. Lucas Machado, Petrópolis, RJ: ed. Vozes, 2018. </a:t>
            </a:r>
          </a:p>
          <a:p>
            <a:pPr marL="0" indent="0">
              <a:spcBef>
                <a:spcPct val="0"/>
              </a:spcBef>
              <a:buNone/>
            </a:pPr>
            <a:r>
              <a:rPr lang="pt-BR" altLang="en-US" sz="1500"/>
              <a:t>McLUHAN, M. </a:t>
            </a:r>
            <a:r>
              <a:rPr lang="pt-PT" altLang="en-US" sz="1500">
                <a:hlinkClick r:id="rId2" action="ppaction://hlinkfile" tooltip="Os meios de comunicação como extensões do homem"/>
              </a:rPr>
              <a:t>Os meios de comunicação como extensões do homem</a:t>
            </a:r>
            <a:r>
              <a:rPr lang="pt-PT" altLang="en-US" sz="1500"/>
              <a:t> (Understanding Media), trad. Décio Pignatari, São Paulo: Editora Cultrix, 1969 .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altLang="pt-BR" sz="1500"/>
              <a:t>MILGRAM, S. The small world problem. Psychology Today, v.1, n.1, p. 61‐67 May 1967.</a:t>
            </a:r>
            <a:endParaRPr lang="pt-BR" altLang="pt-BR" sz="1500"/>
          </a:p>
          <a:p>
            <a:pPr marL="0" indent="0">
              <a:buNone/>
            </a:pPr>
            <a:r>
              <a:rPr lang="pt-BR" altLang="en-US" sz="1500"/>
              <a:t>SHIRKY, Clay: A cultura da participação, trad. Celina Portocarrero. R.J.: Zahar, 2011</a:t>
            </a:r>
            <a:br>
              <a:rPr lang="pt-BR" altLang="en-US" sz="1500"/>
            </a:br>
            <a:endParaRPr lang="pt-BR" altLang="pt-BR" sz="1500"/>
          </a:p>
          <a:p>
            <a:pPr marL="0" indent="0">
              <a:buNone/>
            </a:pPr>
            <a:endParaRPr lang="pt-BR" altLang="pt-BR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0055D160-AC6E-4A20-82AB-494D44151EC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/>
              <a:t>Bibliografia</a:t>
            </a:r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09A4DA24-370B-4D2D-8343-5A3BEA9FBCC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altLang="pt-BR"/>
              <a:t>Kurose, James F. e Ross, K. - “Redes de computadores e a Internet: uma abordagem to-down”. 6a. ed. São Paulo: Pearson Addison Wesley, 2005 (capítulo 1) e (partes cap. 2, 3, 4)</a:t>
            </a:r>
          </a:p>
          <a:p>
            <a:r>
              <a:rPr lang="pt-BR" altLang="pt-BR"/>
              <a:t>TANENBAUM, Andrew S</a:t>
            </a:r>
            <a:r>
              <a:rPr lang="pt-BR" altLang="pt-BR" b="1"/>
              <a:t>.</a:t>
            </a:r>
            <a:r>
              <a:rPr lang="pt-BR" altLang="pt-BR"/>
              <a:t> Computer Network, 3a. Ed., Prentice Hall  1996.</a:t>
            </a:r>
          </a:p>
          <a:p>
            <a:r>
              <a:rPr lang="pt-BR" altLang="en-US"/>
              <a:t>CERF, V.; Kahn, R. </a:t>
            </a:r>
            <a:r>
              <a:rPr lang="en-US" altLang="en-US"/>
              <a:t>A Protocol for Packet Network Intercommunicatio</a:t>
            </a:r>
            <a:r>
              <a:rPr lang="pt-BR" altLang="en-US"/>
              <a:t>n, IEEE </a:t>
            </a:r>
            <a:r>
              <a:rPr lang="en-US" altLang="en-US"/>
              <a:t>Trans on Comms, V. Com-22, No 5,1974, Disp. </a:t>
            </a:r>
            <a:r>
              <a:rPr lang="en-US" altLang="en-US">
                <a:hlinkClick r:id="rId3"/>
              </a:rPr>
              <a:t>apf (princeton.edu)</a:t>
            </a:r>
            <a:r>
              <a:rPr lang="en-US" altLang="en-US"/>
              <a:t>, Access: march, 2021.</a:t>
            </a:r>
          </a:p>
          <a:p>
            <a:endParaRPr lang="pt-BR" altLang="pt-BR"/>
          </a:p>
          <a:p>
            <a:pPr lvl="2"/>
            <a:endParaRPr lang="pt-BR" altLang="pt-BR"/>
          </a:p>
        </p:txBody>
      </p:sp>
      <p:sp>
        <p:nvSpPr>
          <p:cNvPr id="29700" name="Espaço Reservado para Rodapé 4">
            <a:extLst>
              <a:ext uri="{FF2B5EF4-FFF2-40B4-BE49-F238E27FC236}">
                <a16:creationId xmlns:a16="http://schemas.microsoft.com/office/drawing/2014/main" id="{4129118A-D07C-450F-908A-DF7F55FBFC88}"/>
              </a:ext>
            </a:extLst>
          </p:cNvPr>
          <p:cNvSpPr txBox="1">
            <a:spLocks noGrp="1"/>
          </p:cNvSpPr>
          <p:nvPr/>
        </p:nvSpPr>
        <p:spPr bwMode="auto">
          <a:xfrm>
            <a:off x="7239000" y="64008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pt-BR" sz="1400">
                <a:latin typeface="Comic Sans MS" panose="030F0702030302020204" pitchFamily="66" charset="0"/>
              </a:rPr>
              <a:t>Marcos L Mucheroni</a:t>
            </a:r>
            <a:endParaRPr lang="en-US" altLang="pt-BR" sz="14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ítulo 1">
            <a:extLst>
              <a:ext uri="{FF2B5EF4-FFF2-40B4-BE49-F238E27FC236}">
                <a16:creationId xmlns:a16="http://schemas.microsoft.com/office/drawing/2014/main" id="{335C6DFF-477D-4A30-A505-1D17556A1D0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en-US"/>
              <a:t>Anexo 1 – X.25</a:t>
            </a:r>
            <a:endParaRPr lang="en-US" altLang="en-US"/>
          </a:p>
        </p:txBody>
      </p:sp>
      <p:sp>
        <p:nvSpPr>
          <p:cNvPr id="31747" name="Espaço Reservado para Conteúdo 2">
            <a:extLst>
              <a:ext uri="{FF2B5EF4-FFF2-40B4-BE49-F238E27FC236}">
                <a16:creationId xmlns:a16="http://schemas.microsoft.com/office/drawing/2014/main" id="{06B5CACC-032C-4A20-959A-5EAE0C03567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209800" y="1600201"/>
            <a:ext cx="7772400" cy="4530725"/>
          </a:xfrm>
        </p:spPr>
        <p:txBody>
          <a:bodyPr/>
          <a:lstStyle/>
          <a:p>
            <a:pPr marL="0" indent="0">
              <a:buNone/>
            </a:pPr>
            <a:r>
              <a:rPr lang="pt-PT" altLang="en-US"/>
              <a:t>• Primeira versão - 1976 (quase junto ao TCP)</a:t>
            </a:r>
          </a:p>
          <a:p>
            <a:pPr marL="0" indent="0">
              <a:buNone/>
            </a:pPr>
            <a:r>
              <a:rPr lang="pt-PT" altLang="en-US"/>
              <a:t>• Especifica a interface entre uma estação e a rede de comutação de pacote. </a:t>
            </a:r>
          </a:p>
          <a:p>
            <a:pPr marL="0" indent="0">
              <a:buNone/>
            </a:pPr>
            <a:r>
              <a:rPr lang="pt-PT" altLang="en-US"/>
              <a:t>• Define 3 camadas: (padrão X.21) – física</a:t>
            </a:r>
          </a:p>
          <a:p>
            <a:pPr marL="0" indent="0">
              <a:buNone/>
            </a:pPr>
            <a:r>
              <a:rPr lang="pt-PT" altLang="en-US"/>
              <a:t>  - LAPB - Link Access Protocol Balanced </a:t>
            </a:r>
          </a:p>
          <a:p>
            <a:pPr marL="0" indent="0">
              <a:buNone/>
            </a:pPr>
            <a:r>
              <a:rPr lang="pt-PT" altLang="en-US"/>
              <a:t>   - PLP (</a:t>
            </a:r>
            <a:r>
              <a:rPr lang="en-US" altLang="en-US"/>
              <a:t>Packet-Layer Protocol) – Pacote *link</a:t>
            </a:r>
            <a:endParaRPr lang="pt-PT" altLang="en-US"/>
          </a:p>
          <a:p>
            <a:pPr marL="0" indent="0">
              <a:buNone/>
            </a:pPr>
            <a:r>
              <a:rPr lang="pt-PT" altLang="en-US"/>
              <a:t> </a:t>
            </a:r>
            <a:endParaRPr lang="en-US" altLang="en-US"/>
          </a:p>
        </p:txBody>
      </p:sp>
      <p:pic>
        <p:nvPicPr>
          <p:cNvPr id="31748" name="Picture 4" descr="X.25 Structure - GeeksforGeeks">
            <a:extLst>
              <a:ext uri="{FF2B5EF4-FFF2-40B4-BE49-F238E27FC236}">
                <a16:creationId xmlns:a16="http://schemas.microsoft.com/office/drawing/2014/main" id="{74E17299-EC57-4C16-84E0-8424870C3F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9175" y="4543425"/>
            <a:ext cx="2533650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>
            <a:extLst>
              <a:ext uri="{FF2B5EF4-FFF2-40B4-BE49-F238E27FC236}">
                <a16:creationId xmlns:a16="http://schemas.microsoft.com/office/drawing/2014/main" id="{7991ABA2-7CC3-4604-9E62-F7EADEA3153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8110" y="147894"/>
            <a:ext cx="9720072" cy="1499616"/>
          </a:xfrm>
        </p:spPr>
        <p:txBody>
          <a:bodyPr/>
          <a:lstStyle/>
          <a:p>
            <a:r>
              <a:rPr lang="pt-BR" altLang="pt-BR" dirty="0"/>
              <a:t>Bibliografia</a:t>
            </a:r>
          </a:p>
        </p:txBody>
      </p:sp>
      <p:sp>
        <p:nvSpPr>
          <p:cNvPr id="75780" name="Espaço Reservado para Rodapé 4">
            <a:extLst>
              <a:ext uri="{FF2B5EF4-FFF2-40B4-BE49-F238E27FC236}">
                <a16:creationId xmlns:a16="http://schemas.microsoft.com/office/drawing/2014/main" id="{A23430F3-3FC3-4E9C-92DC-2BE8AE1B20BE}"/>
              </a:ext>
            </a:extLst>
          </p:cNvPr>
          <p:cNvSpPr txBox="1">
            <a:spLocks noGrp="1"/>
          </p:cNvSpPr>
          <p:nvPr/>
        </p:nvSpPr>
        <p:spPr bwMode="auto">
          <a:xfrm>
            <a:off x="7239000" y="64008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pt-BR" sz="1400">
                <a:latin typeface="Comic Sans MS" panose="030F0702030302020204" pitchFamily="66" charset="0"/>
              </a:rPr>
              <a:t>Marcos L Mucheroni</a:t>
            </a:r>
            <a:endParaRPr lang="en-US" altLang="pt-BR" sz="1400">
              <a:latin typeface="Times New Roman" panose="02020603050405020304" pitchFamily="18" charset="0"/>
            </a:endParaRPr>
          </a:p>
        </p:txBody>
      </p:sp>
      <p:pic>
        <p:nvPicPr>
          <p:cNvPr id="3074" name="Picture 2" descr="https://m.media-amazon.com/images/I/91eUuOTkTjL._AC_UF1000,1000_QL80_.jpg">
            <a:extLst>
              <a:ext uri="{FF2B5EF4-FFF2-40B4-BE49-F238E27FC236}">
                <a16:creationId xmlns:a16="http://schemas.microsoft.com/office/drawing/2014/main" id="{D377AC68-1CE3-446C-8C28-030101029C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913" y="1475012"/>
            <a:ext cx="3501602" cy="4631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m de Livro - Redes de Computadores">
            <a:extLst>
              <a:ext uri="{FF2B5EF4-FFF2-40B4-BE49-F238E27FC236}">
                <a16:creationId xmlns:a16="http://schemas.microsoft.com/office/drawing/2014/main" id="{EA014159-06DC-4A67-BE56-8325090910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9802" y="1470957"/>
            <a:ext cx="3501602" cy="4635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6900ADAD-4BF7-493D-BBA5-EE4B94BD1F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42349" y="1470957"/>
            <a:ext cx="3847623" cy="463569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Freeform 8">
            <a:extLst>
              <a:ext uri="{FF2B5EF4-FFF2-40B4-BE49-F238E27FC236}">
                <a16:creationId xmlns:a16="http://schemas.microsoft.com/office/drawing/2014/main" id="{998579AE-A61C-444C-97C1-C7280FA2327E}"/>
              </a:ext>
            </a:extLst>
          </p:cNvPr>
          <p:cNvSpPr>
            <a:spLocks/>
          </p:cNvSpPr>
          <p:nvPr/>
        </p:nvSpPr>
        <p:spPr bwMode="auto">
          <a:xfrm>
            <a:off x="4184651" y="2038351"/>
            <a:ext cx="4763" cy="2327275"/>
          </a:xfrm>
          <a:custGeom>
            <a:avLst/>
            <a:gdLst>
              <a:gd name="T0" fmla="*/ 0 w 4100"/>
              <a:gd name="T1" fmla="*/ 0 h 2072"/>
              <a:gd name="T2" fmla="*/ 4 w 4100"/>
              <a:gd name="T3" fmla="*/ 1736 h 2072"/>
              <a:gd name="T4" fmla="*/ 804 w 4100"/>
              <a:gd name="T5" fmla="*/ 2064 h 2072"/>
              <a:gd name="T6" fmla="*/ 3468 w 4100"/>
              <a:gd name="T7" fmla="*/ 2072 h 2072"/>
              <a:gd name="T8" fmla="*/ 4100 w 4100"/>
              <a:gd name="T9" fmla="*/ 1736 h 2072"/>
              <a:gd name="T10" fmla="*/ 4100 w 4100"/>
              <a:gd name="T11" fmla="*/ 96 h 207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100"/>
              <a:gd name="T19" fmla="*/ 0 h 2072"/>
              <a:gd name="T20" fmla="*/ 4100 w 4100"/>
              <a:gd name="T21" fmla="*/ 2072 h 2072"/>
              <a:gd name="connsiteX0" fmla="*/ 0 w 10000"/>
              <a:gd name="connsiteY0" fmla="*/ 0 h 10000"/>
              <a:gd name="connsiteX1" fmla="*/ 10 w 10000"/>
              <a:gd name="connsiteY1" fmla="*/ 8378 h 10000"/>
              <a:gd name="connsiteX2" fmla="*/ 1961 w 10000"/>
              <a:gd name="connsiteY2" fmla="*/ 9961 h 10000"/>
              <a:gd name="connsiteX3" fmla="*/ 8459 w 10000"/>
              <a:gd name="connsiteY3" fmla="*/ 10000 h 10000"/>
              <a:gd name="connsiteX4" fmla="*/ 10000 w 10000"/>
              <a:gd name="connsiteY4" fmla="*/ 8378 h 10000"/>
              <a:gd name="connsiteX0" fmla="*/ 0 w 8459"/>
              <a:gd name="connsiteY0" fmla="*/ 0 h 10000"/>
              <a:gd name="connsiteX1" fmla="*/ 10 w 8459"/>
              <a:gd name="connsiteY1" fmla="*/ 8378 h 10000"/>
              <a:gd name="connsiteX2" fmla="*/ 1961 w 8459"/>
              <a:gd name="connsiteY2" fmla="*/ 9961 h 10000"/>
              <a:gd name="connsiteX3" fmla="*/ 8459 w 8459"/>
              <a:gd name="connsiteY3" fmla="*/ 10000 h 10000"/>
              <a:gd name="connsiteX0" fmla="*/ 0 w 2318"/>
              <a:gd name="connsiteY0" fmla="*/ 0 h 9961"/>
              <a:gd name="connsiteX1" fmla="*/ 12 w 2318"/>
              <a:gd name="connsiteY1" fmla="*/ 8378 h 9961"/>
              <a:gd name="connsiteX2" fmla="*/ 2318 w 2318"/>
              <a:gd name="connsiteY2" fmla="*/ 9961 h 9961"/>
              <a:gd name="connsiteX0" fmla="*/ 0 w 52"/>
              <a:gd name="connsiteY0" fmla="*/ 0 h 8411"/>
              <a:gd name="connsiteX1" fmla="*/ 52 w 52"/>
              <a:gd name="connsiteY1" fmla="*/ 8411 h 8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2" h="8411">
                <a:moveTo>
                  <a:pt x="0" y="0"/>
                </a:moveTo>
                <a:cubicBezTo>
                  <a:pt x="17" y="2804"/>
                  <a:pt x="35" y="5607"/>
                  <a:pt x="52" y="8411"/>
                </a:cubicBezTo>
              </a:path>
            </a:pathLst>
          </a:custGeom>
          <a:noFill/>
          <a:ln w="44450">
            <a:solidFill>
              <a:srgbClr val="C0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defTabSz="685800">
              <a:defRPr/>
            </a:pPr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       </a:t>
            </a:r>
          </a:p>
        </p:txBody>
      </p:sp>
      <p:sp>
        <p:nvSpPr>
          <p:cNvPr id="220" name="Freeform 10">
            <a:extLst>
              <a:ext uri="{FF2B5EF4-FFF2-40B4-BE49-F238E27FC236}">
                <a16:creationId xmlns:a16="http://schemas.microsoft.com/office/drawing/2014/main" id="{5C76D206-0904-45D7-8A87-81CFDD2F6430}"/>
              </a:ext>
            </a:extLst>
          </p:cNvPr>
          <p:cNvSpPr>
            <a:spLocks/>
          </p:cNvSpPr>
          <p:nvPr/>
        </p:nvSpPr>
        <p:spPr bwMode="auto">
          <a:xfrm rot="10800000" flipH="1">
            <a:off x="9710739" y="2039938"/>
            <a:ext cx="338137" cy="3046412"/>
          </a:xfrm>
          <a:custGeom>
            <a:avLst/>
            <a:gdLst>
              <a:gd name="T0" fmla="*/ 2147483646 w 267"/>
              <a:gd name="T1" fmla="*/ 2147483646 h 1186"/>
              <a:gd name="T2" fmla="*/ 0 w 267"/>
              <a:gd name="T3" fmla="*/ 0 h 1186"/>
              <a:gd name="T4" fmla="*/ 0 w 267"/>
              <a:gd name="T5" fmla="*/ 2147483646 h 1186"/>
              <a:gd name="T6" fmla="*/ 2147483646 w 267"/>
              <a:gd name="T7" fmla="*/ 2147483646 h 1186"/>
              <a:gd name="T8" fmla="*/ 2147483646 w 267"/>
              <a:gd name="T9" fmla="*/ 2147483646 h 118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67"/>
              <a:gd name="T16" fmla="*/ 0 h 1186"/>
              <a:gd name="T17" fmla="*/ 267 w 267"/>
              <a:gd name="T18" fmla="*/ 1186 h 1186"/>
              <a:gd name="connsiteX0" fmla="*/ 11593 w 11593"/>
              <a:gd name="connsiteY0" fmla="*/ 0 h 10109"/>
              <a:gd name="connsiteX1" fmla="*/ 0 w 11593"/>
              <a:gd name="connsiteY1" fmla="*/ 109 h 10109"/>
              <a:gd name="connsiteX2" fmla="*/ 0 w 11593"/>
              <a:gd name="connsiteY2" fmla="*/ 10109 h 10109"/>
              <a:gd name="connsiteX3" fmla="*/ 10000 w 11593"/>
              <a:gd name="connsiteY3" fmla="*/ 5606 h 10109"/>
              <a:gd name="connsiteX4" fmla="*/ 11593 w 11593"/>
              <a:gd name="connsiteY4" fmla="*/ 0 h 10109"/>
              <a:gd name="connsiteX0" fmla="*/ 11593 w 12080"/>
              <a:gd name="connsiteY0" fmla="*/ 0 h 10109"/>
              <a:gd name="connsiteX1" fmla="*/ 0 w 12080"/>
              <a:gd name="connsiteY1" fmla="*/ 109 h 10109"/>
              <a:gd name="connsiteX2" fmla="*/ 0 w 12080"/>
              <a:gd name="connsiteY2" fmla="*/ 10109 h 10109"/>
              <a:gd name="connsiteX3" fmla="*/ 12080 w 12080"/>
              <a:gd name="connsiteY3" fmla="*/ 1850 h 10109"/>
              <a:gd name="connsiteX4" fmla="*/ 11593 w 12080"/>
              <a:gd name="connsiteY4" fmla="*/ 0 h 10109"/>
              <a:gd name="connsiteX0" fmla="*/ 11593 w 12080"/>
              <a:gd name="connsiteY0" fmla="*/ 2239 h 12348"/>
              <a:gd name="connsiteX1" fmla="*/ 0 w 12080"/>
              <a:gd name="connsiteY1" fmla="*/ 0 h 12348"/>
              <a:gd name="connsiteX2" fmla="*/ 0 w 12080"/>
              <a:gd name="connsiteY2" fmla="*/ 12348 h 12348"/>
              <a:gd name="connsiteX3" fmla="*/ 12080 w 12080"/>
              <a:gd name="connsiteY3" fmla="*/ 4089 h 12348"/>
              <a:gd name="connsiteX4" fmla="*/ 11593 w 12080"/>
              <a:gd name="connsiteY4" fmla="*/ 2239 h 12348"/>
              <a:gd name="connsiteX0" fmla="*/ 12841 w 13328"/>
              <a:gd name="connsiteY0" fmla="*/ 10034 h 20143"/>
              <a:gd name="connsiteX1" fmla="*/ 0 w 13328"/>
              <a:gd name="connsiteY1" fmla="*/ 0 h 20143"/>
              <a:gd name="connsiteX2" fmla="*/ 1248 w 13328"/>
              <a:gd name="connsiteY2" fmla="*/ 20143 h 20143"/>
              <a:gd name="connsiteX3" fmla="*/ 13328 w 13328"/>
              <a:gd name="connsiteY3" fmla="*/ 11884 h 20143"/>
              <a:gd name="connsiteX4" fmla="*/ 12841 w 13328"/>
              <a:gd name="connsiteY4" fmla="*/ 10034 h 20143"/>
              <a:gd name="connsiteX0" fmla="*/ 12425 w 13328"/>
              <a:gd name="connsiteY0" fmla="*/ 0 h 21660"/>
              <a:gd name="connsiteX1" fmla="*/ 0 w 13328"/>
              <a:gd name="connsiteY1" fmla="*/ 1517 h 21660"/>
              <a:gd name="connsiteX2" fmla="*/ 1248 w 13328"/>
              <a:gd name="connsiteY2" fmla="*/ 21660 h 21660"/>
              <a:gd name="connsiteX3" fmla="*/ 13328 w 13328"/>
              <a:gd name="connsiteY3" fmla="*/ 13401 h 21660"/>
              <a:gd name="connsiteX4" fmla="*/ 12425 w 13328"/>
              <a:gd name="connsiteY4" fmla="*/ 0 h 21660"/>
              <a:gd name="connsiteX0" fmla="*/ 12425 w 12496"/>
              <a:gd name="connsiteY0" fmla="*/ 0 h 21660"/>
              <a:gd name="connsiteX1" fmla="*/ 0 w 12496"/>
              <a:gd name="connsiteY1" fmla="*/ 1517 h 21660"/>
              <a:gd name="connsiteX2" fmla="*/ 1248 w 12496"/>
              <a:gd name="connsiteY2" fmla="*/ 21660 h 21660"/>
              <a:gd name="connsiteX3" fmla="*/ 12496 w 12496"/>
              <a:gd name="connsiteY3" fmla="*/ 4855 h 21660"/>
              <a:gd name="connsiteX4" fmla="*/ 12425 w 12496"/>
              <a:gd name="connsiteY4" fmla="*/ 0 h 21660"/>
              <a:gd name="connsiteX0" fmla="*/ 12425 w 12496"/>
              <a:gd name="connsiteY0" fmla="*/ 0 h 21660"/>
              <a:gd name="connsiteX1" fmla="*/ 0 w 12496"/>
              <a:gd name="connsiteY1" fmla="*/ 1517 h 21660"/>
              <a:gd name="connsiteX2" fmla="*/ 1248 w 12496"/>
              <a:gd name="connsiteY2" fmla="*/ 21660 h 21660"/>
              <a:gd name="connsiteX3" fmla="*/ 12496 w 12496"/>
              <a:gd name="connsiteY3" fmla="*/ 4855 h 21660"/>
              <a:gd name="connsiteX4" fmla="*/ 12425 w 12496"/>
              <a:gd name="connsiteY4" fmla="*/ 0 h 21660"/>
              <a:gd name="connsiteX0" fmla="*/ 12425 w 12496"/>
              <a:gd name="connsiteY0" fmla="*/ 0 h 21660"/>
              <a:gd name="connsiteX1" fmla="*/ 0 w 12496"/>
              <a:gd name="connsiteY1" fmla="*/ 1517 h 21660"/>
              <a:gd name="connsiteX2" fmla="*/ 1248 w 12496"/>
              <a:gd name="connsiteY2" fmla="*/ 21660 h 21660"/>
              <a:gd name="connsiteX3" fmla="*/ 12496 w 12496"/>
              <a:gd name="connsiteY3" fmla="*/ 4855 h 21660"/>
              <a:gd name="connsiteX4" fmla="*/ 12425 w 12496"/>
              <a:gd name="connsiteY4" fmla="*/ 0 h 21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96" h="21660">
                <a:moveTo>
                  <a:pt x="12425" y="0"/>
                </a:moveTo>
                <a:lnTo>
                  <a:pt x="0" y="1517"/>
                </a:lnTo>
                <a:lnTo>
                  <a:pt x="1248" y="21660"/>
                </a:lnTo>
                <a:cubicBezTo>
                  <a:pt x="4581" y="12959"/>
                  <a:pt x="6667" y="10269"/>
                  <a:pt x="12496" y="4855"/>
                </a:cubicBezTo>
                <a:cubicBezTo>
                  <a:pt x="12472" y="3237"/>
                  <a:pt x="12449" y="1618"/>
                  <a:pt x="12425" y="0"/>
                </a:cubicBezTo>
                <a:close/>
              </a:path>
            </a:pathLst>
          </a:custGeom>
          <a:gradFill rotWithShape="1">
            <a:gsLst>
              <a:gs pos="0">
                <a:srgbClr val="3C6CDF"/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txBody>
          <a:bodyPr/>
          <a:lstStyle/>
          <a:p>
            <a:pPr defTabSz="685800">
              <a:defRPr/>
            </a:pPr>
            <a:endParaRPr lang="en-US" sz="135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1444" name="Title 1">
            <a:extLst>
              <a:ext uri="{FF2B5EF4-FFF2-40B4-BE49-F238E27FC236}">
                <a16:creationId xmlns:a16="http://schemas.microsoft.com/office/drawing/2014/main" id="{01EA6A83-9537-4A4A-8393-0B951F012BC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00288" y="596901"/>
            <a:ext cx="7886700" cy="671513"/>
          </a:xfrm>
        </p:spPr>
        <p:txBody>
          <a:bodyPr/>
          <a:lstStyle/>
          <a:p>
            <a:r>
              <a:rPr lang="en-US" altLang="en-US" sz="3300">
                <a:ea typeface="MS PGothic" panose="020B0600070205080204" pitchFamily="34" charset="-128"/>
              </a:rPr>
              <a:t>Serviços, Camadas e Encapsulamento</a:t>
            </a:r>
            <a:endParaRPr lang="en-US" altLang="en-US" sz="3300"/>
          </a:p>
        </p:txBody>
      </p:sp>
      <p:sp>
        <p:nvSpPr>
          <p:cNvPr id="61462" name="Slide Number Placeholder 5">
            <a:extLst>
              <a:ext uri="{FF2B5EF4-FFF2-40B4-BE49-F238E27FC236}">
                <a16:creationId xmlns:a16="http://schemas.microsoft.com/office/drawing/2014/main" id="{A40B5022-BE07-41A3-BD57-5B51AD6A3C2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12268200" y="6443664"/>
            <a:ext cx="27432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100">
                <a:solidFill>
                  <a:srgbClr val="F0F000"/>
                </a:solidFill>
              </a:rPr>
              <a:t>Introduction: 1-</a:t>
            </a:r>
            <a:fld id="{83E87D1A-6B3D-4BD7-BB93-433F2D0D6B90}" type="slidenum">
              <a:rPr lang="en-US" altLang="en-US" sz="1100">
                <a:solidFill>
                  <a:srgbClr val="F0F000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</a:t>
            </a:fld>
            <a:endParaRPr lang="en-US" altLang="en-US" sz="1100">
              <a:solidFill>
                <a:srgbClr val="F0F000"/>
              </a:solidFill>
            </a:endParaRPr>
          </a:p>
        </p:txBody>
      </p:sp>
      <p:sp>
        <p:nvSpPr>
          <p:cNvPr id="61445" name="Text Box 8">
            <a:extLst>
              <a:ext uri="{FF2B5EF4-FFF2-40B4-BE49-F238E27FC236}">
                <a16:creationId xmlns:a16="http://schemas.microsoft.com/office/drawing/2014/main" id="{C34B2F98-3D2C-42F3-B2CB-8C40A87C5F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0550" y="5149850"/>
            <a:ext cx="22621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6858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58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58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58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58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pt-BR" altLang="en-US" sz="1800" i="1">
                <a:solidFill>
                  <a:srgbClr val="000099"/>
                </a:solidFill>
                <a:ea typeface="MS PGothic" panose="020B0600070205080204" pitchFamily="34" charset="-128"/>
                <a:cs typeface="Arial" panose="020B0604020202020204" pitchFamily="34" charset="0"/>
              </a:rPr>
              <a:t>Endereço de origem</a:t>
            </a:r>
            <a:endParaRPr lang="en-US" altLang="en-US" sz="1800" i="1">
              <a:solidFill>
                <a:srgbClr val="000099"/>
              </a:solidFill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14" name="Freeform 10">
            <a:extLst>
              <a:ext uri="{FF2B5EF4-FFF2-40B4-BE49-F238E27FC236}">
                <a16:creationId xmlns:a16="http://schemas.microsoft.com/office/drawing/2014/main" id="{3E2AB47F-E9A9-4B47-AC90-53747D038199}"/>
              </a:ext>
            </a:extLst>
          </p:cNvPr>
          <p:cNvSpPr>
            <a:spLocks/>
          </p:cNvSpPr>
          <p:nvPr/>
        </p:nvSpPr>
        <p:spPr bwMode="auto">
          <a:xfrm rot="10800000">
            <a:off x="2255839" y="2027238"/>
            <a:ext cx="338137" cy="3046412"/>
          </a:xfrm>
          <a:custGeom>
            <a:avLst/>
            <a:gdLst>
              <a:gd name="T0" fmla="*/ 2147483646 w 267"/>
              <a:gd name="T1" fmla="*/ 2147483646 h 1186"/>
              <a:gd name="T2" fmla="*/ 0 w 267"/>
              <a:gd name="T3" fmla="*/ 0 h 1186"/>
              <a:gd name="T4" fmla="*/ 0 w 267"/>
              <a:gd name="T5" fmla="*/ 2147483646 h 1186"/>
              <a:gd name="T6" fmla="*/ 2147483646 w 267"/>
              <a:gd name="T7" fmla="*/ 2147483646 h 1186"/>
              <a:gd name="T8" fmla="*/ 2147483646 w 267"/>
              <a:gd name="T9" fmla="*/ 2147483646 h 118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67"/>
              <a:gd name="T16" fmla="*/ 0 h 1186"/>
              <a:gd name="T17" fmla="*/ 267 w 267"/>
              <a:gd name="T18" fmla="*/ 1186 h 1186"/>
              <a:gd name="connsiteX0" fmla="*/ 11593 w 11593"/>
              <a:gd name="connsiteY0" fmla="*/ 0 h 10109"/>
              <a:gd name="connsiteX1" fmla="*/ 0 w 11593"/>
              <a:gd name="connsiteY1" fmla="*/ 109 h 10109"/>
              <a:gd name="connsiteX2" fmla="*/ 0 w 11593"/>
              <a:gd name="connsiteY2" fmla="*/ 10109 h 10109"/>
              <a:gd name="connsiteX3" fmla="*/ 10000 w 11593"/>
              <a:gd name="connsiteY3" fmla="*/ 5606 h 10109"/>
              <a:gd name="connsiteX4" fmla="*/ 11593 w 11593"/>
              <a:gd name="connsiteY4" fmla="*/ 0 h 10109"/>
              <a:gd name="connsiteX0" fmla="*/ 11593 w 12080"/>
              <a:gd name="connsiteY0" fmla="*/ 0 h 10109"/>
              <a:gd name="connsiteX1" fmla="*/ 0 w 12080"/>
              <a:gd name="connsiteY1" fmla="*/ 109 h 10109"/>
              <a:gd name="connsiteX2" fmla="*/ 0 w 12080"/>
              <a:gd name="connsiteY2" fmla="*/ 10109 h 10109"/>
              <a:gd name="connsiteX3" fmla="*/ 12080 w 12080"/>
              <a:gd name="connsiteY3" fmla="*/ 1850 h 10109"/>
              <a:gd name="connsiteX4" fmla="*/ 11593 w 12080"/>
              <a:gd name="connsiteY4" fmla="*/ 0 h 10109"/>
              <a:gd name="connsiteX0" fmla="*/ 11593 w 12080"/>
              <a:gd name="connsiteY0" fmla="*/ 2239 h 12348"/>
              <a:gd name="connsiteX1" fmla="*/ 0 w 12080"/>
              <a:gd name="connsiteY1" fmla="*/ 0 h 12348"/>
              <a:gd name="connsiteX2" fmla="*/ 0 w 12080"/>
              <a:gd name="connsiteY2" fmla="*/ 12348 h 12348"/>
              <a:gd name="connsiteX3" fmla="*/ 12080 w 12080"/>
              <a:gd name="connsiteY3" fmla="*/ 4089 h 12348"/>
              <a:gd name="connsiteX4" fmla="*/ 11593 w 12080"/>
              <a:gd name="connsiteY4" fmla="*/ 2239 h 12348"/>
              <a:gd name="connsiteX0" fmla="*/ 12841 w 13328"/>
              <a:gd name="connsiteY0" fmla="*/ 10034 h 20143"/>
              <a:gd name="connsiteX1" fmla="*/ 0 w 13328"/>
              <a:gd name="connsiteY1" fmla="*/ 0 h 20143"/>
              <a:gd name="connsiteX2" fmla="*/ 1248 w 13328"/>
              <a:gd name="connsiteY2" fmla="*/ 20143 h 20143"/>
              <a:gd name="connsiteX3" fmla="*/ 13328 w 13328"/>
              <a:gd name="connsiteY3" fmla="*/ 11884 h 20143"/>
              <a:gd name="connsiteX4" fmla="*/ 12841 w 13328"/>
              <a:gd name="connsiteY4" fmla="*/ 10034 h 20143"/>
              <a:gd name="connsiteX0" fmla="*/ 12425 w 13328"/>
              <a:gd name="connsiteY0" fmla="*/ 0 h 21660"/>
              <a:gd name="connsiteX1" fmla="*/ 0 w 13328"/>
              <a:gd name="connsiteY1" fmla="*/ 1517 h 21660"/>
              <a:gd name="connsiteX2" fmla="*/ 1248 w 13328"/>
              <a:gd name="connsiteY2" fmla="*/ 21660 h 21660"/>
              <a:gd name="connsiteX3" fmla="*/ 13328 w 13328"/>
              <a:gd name="connsiteY3" fmla="*/ 13401 h 21660"/>
              <a:gd name="connsiteX4" fmla="*/ 12425 w 13328"/>
              <a:gd name="connsiteY4" fmla="*/ 0 h 21660"/>
              <a:gd name="connsiteX0" fmla="*/ 12425 w 12496"/>
              <a:gd name="connsiteY0" fmla="*/ 0 h 21660"/>
              <a:gd name="connsiteX1" fmla="*/ 0 w 12496"/>
              <a:gd name="connsiteY1" fmla="*/ 1517 h 21660"/>
              <a:gd name="connsiteX2" fmla="*/ 1248 w 12496"/>
              <a:gd name="connsiteY2" fmla="*/ 21660 h 21660"/>
              <a:gd name="connsiteX3" fmla="*/ 12496 w 12496"/>
              <a:gd name="connsiteY3" fmla="*/ 4855 h 21660"/>
              <a:gd name="connsiteX4" fmla="*/ 12425 w 12496"/>
              <a:gd name="connsiteY4" fmla="*/ 0 h 21660"/>
              <a:gd name="connsiteX0" fmla="*/ 12425 w 12496"/>
              <a:gd name="connsiteY0" fmla="*/ 0 h 21660"/>
              <a:gd name="connsiteX1" fmla="*/ 0 w 12496"/>
              <a:gd name="connsiteY1" fmla="*/ 1517 h 21660"/>
              <a:gd name="connsiteX2" fmla="*/ 1248 w 12496"/>
              <a:gd name="connsiteY2" fmla="*/ 21660 h 21660"/>
              <a:gd name="connsiteX3" fmla="*/ 12496 w 12496"/>
              <a:gd name="connsiteY3" fmla="*/ 4855 h 21660"/>
              <a:gd name="connsiteX4" fmla="*/ 12425 w 12496"/>
              <a:gd name="connsiteY4" fmla="*/ 0 h 21660"/>
              <a:gd name="connsiteX0" fmla="*/ 12425 w 12496"/>
              <a:gd name="connsiteY0" fmla="*/ 0 h 21660"/>
              <a:gd name="connsiteX1" fmla="*/ 0 w 12496"/>
              <a:gd name="connsiteY1" fmla="*/ 1517 h 21660"/>
              <a:gd name="connsiteX2" fmla="*/ 1248 w 12496"/>
              <a:gd name="connsiteY2" fmla="*/ 21660 h 21660"/>
              <a:gd name="connsiteX3" fmla="*/ 12496 w 12496"/>
              <a:gd name="connsiteY3" fmla="*/ 4855 h 21660"/>
              <a:gd name="connsiteX4" fmla="*/ 12425 w 12496"/>
              <a:gd name="connsiteY4" fmla="*/ 0 h 21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96" h="21660">
                <a:moveTo>
                  <a:pt x="12425" y="0"/>
                </a:moveTo>
                <a:lnTo>
                  <a:pt x="0" y="1517"/>
                </a:lnTo>
                <a:lnTo>
                  <a:pt x="1248" y="21660"/>
                </a:lnTo>
                <a:cubicBezTo>
                  <a:pt x="4581" y="12959"/>
                  <a:pt x="6667" y="10269"/>
                  <a:pt x="12496" y="4855"/>
                </a:cubicBezTo>
                <a:cubicBezTo>
                  <a:pt x="12472" y="3237"/>
                  <a:pt x="12449" y="1618"/>
                  <a:pt x="12425" y="0"/>
                </a:cubicBezTo>
                <a:close/>
              </a:path>
            </a:pathLst>
          </a:custGeom>
          <a:gradFill rotWithShape="1">
            <a:gsLst>
              <a:gs pos="0">
                <a:srgbClr val="3C6CDF"/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txBody>
          <a:bodyPr/>
          <a:lstStyle/>
          <a:p>
            <a:pPr defTabSz="685800">
              <a:defRPr/>
            </a:pPr>
            <a:endParaRPr lang="en-US" sz="1350" dirty="0">
              <a:solidFill>
                <a:prstClr val="black"/>
              </a:solidFill>
              <a:latin typeface="Calibri" panose="020F0502020204030204"/>
            </a:endParaRPr>
          </a:p>
        </p:txBody>
      </p:sp>
      <p:grpSp>
        <p:nvGrpSpPr>
          <p:cNvPr id="61447" name="Group 190">
            <a:extLst>
              <a:ext uri="{FF2B5EF4-FFF2-40B4-BE49-F238E27FC236}">
                <a16:creationId xmlns:a16="http://schemas.microsoft.com/office/drawing/2014/main" id="{394E1BFD-34B0-4F5A-A48C-20344DC37652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2000250" y="4662489"/>
            <a:ext cx="603250" cy="579437"/>
            <a:chOff x="-44" y="1473"/>
            <a:chExt cx="981" cy="1105"/>
          </a:xfrm>
        </p:grpSpPr>
        <p:pic>
          <p:nvPicPr>
            <p:cNvPr id="61564" name="Picture 191" descr="desktop_computer_stylized_medium">
              <a:extLst>
                <a:ext uri="{FF2B5EF4-FFF2-40B4-BE49-F238E27FC236}">
                  <a16:creationId xmlns:a16="http://schemas.microsoft.com/office/drawing/2014/main" id="{FBECFA59-F24E-4ACE-898E-23233398C23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" name="Freeform 192">
              <a:extLst>
                <a:ext uri="{FF2B5EF4-FFF2-40B4-BE49-F238E27FC236}">
                  <a16:creationId xmlns:a16="http://schemas.microsoft.com/office/drawing/2014/main" id="{CA6CDBBF-4D3D-4BBD-B2B6-A34FB0449AD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8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 wrap="none"/>
            <a:lstStyle/>
            <a:p>
              <a:pPr defTabSz="685800">
                <a:defRPr/>
              </a:pPr>
              <a:endParaRPr lang="en-US" sz="135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61448" name="Group 211">
            <a:extLst>
              <a:ext uri="{FF2B5EF4-FFF2-40B4-BE49-F238E27FC236}">
                <a16:creationId xmlns:a16="http://schemas.microsoft.com/office/drawing/2014/main" id="{C405FE69-C1AB-4489-8129-813B0E9F733F}"/>
              </a:ext>
            </a:extLst>
          </p:cNvPr>
          <p:cNvGrpSpPr>
            <a:grpSpLocks/>
          </p:cNvGrpSpPr>
          <p:nvPr/>
        </p:nvGrpSpPr>
        <p:grpSpPr bwMode="auto">
          <a:xfrm>
            <a:off x="2524126" y="1924051"/>
            <a:ext cx="1323975" cy="3025775"/>
            <a:chOff x="1484027" y="1706480"/>
            <a:chExt cx="1765726" cy="4034752"/>
          </a:xfrm>
        </p:grpSpPr>
        <p:sp>
          <p:nvSpPr>
            <p:cNvPr id="11" name="Rectangle 24">
              <a:extLst>
                <a:ext uri="{FF2B5EF4-FFF2-40B4-BE49-F238E27FC236}">
                  <a16:creationId xmlns:a16="http://schemas.microsoft.com/office/drawing/2014/main" id="{6C457F5A-12B2-452A-879E-5B44A55210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8488" y="1869480"/>
              <a:ext cx="1649281" cy="387175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blurRad="76200" dist="38100" dir="18900000" sx="101000" sy="101000" algn="b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defTabSz="685800">
                <a:lnSpc>
                  <a:spcPct val="100000"/>
                </a:lnSpc>
                <a:spcBef>
                  <a:spcPct val="0"/>
                </a:spcBef>
                <a:buClrTx/>
                <a:buSzTx/>
                <a:buNone/>
                <a:defRPr/>
              </a:pPr>
              <a:endParaRPr lang="en-US" altLang="en-US" sz="1800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" name="Text Box 26">
              <a:extLst>
                <a:ext uri="{FF2B5EF4-FFF2-40B4-BE49-F238E27FC236}">
                  <a16:creationId xmlns:a16="http://schemas.microsoft.com/office/drawing/2014/main" id="{C74C3D07-7E76-4A5E-A0BF-8711FB4547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84027" y="1706480"/>
              <a:ext cx="1765726" cy="3964896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algn="ctr" defTabSz="685800">
                <a:lnSpc>
                  <a:spcPct val="215000"/>
                </a:lnSpc>
                <a:spcBef>
                  <a:spcPct val="0"/>
                </a:spcBef>
                <a:buClrTx/>
                <a:buSzTx/>
                <a:buNone/>
                <a:defRPr/>
              </a:pPr>
              <a:r>
                <a:rPr lang="en-US" altLang="en-US" sz="1800" dirty="0" err="1">
                  <a:solidFill>
                    <a:prstClr val="black"/>
                  </a:solidFill>
                  <a:latin typeface="+mn-lt"/>
                </a:rPr>
                <a:t>Aplicação</a:t>
              </a:r>
              <a:endParaRPr lang="en-US" altLang="en-US" sz="1800" dirty="0">
                <a:solidFill>
                  <a:prstClr val="black"/>
                </a:solidFill>
                <a:latin typeface="+mn-lt"/>
              </a:endParaRPr>
            </a:p>
            <a:p>
              <a:pPr algn="ctr" defTabSz="685800">
                <a:lnSpc>
                  <a:spcPct val="215000"/>
                </a:lnSpc>
                <a:spcBef>
                  <a:spcPct val="0"/>
                </a:spcBef>
                <a:buClrTx/>
                <a:buSzTx/>
                <a:buNone/>
                <a:defRPr/>
              </a:pPr>
              <a:r>
                <a:rPr lang="en-US" altLang="en-US" sz="1800" dirty="0" err="1">
                  <a:solidFill>
                    <a:prstClr val="black"/>
                  </a:solidFill>
                  <a:latin typeface="+mn-lt"/>
                </a:rPr>
                <a:t>transporte</a:t>
              </a:r>
              <a:endParaRPr lang="en-US" altLang="en-US" sz="1800" dirty="0">
                <a:solidFill>
                  <a:prstClr val="black"/>
                </a:solidFill>
                <a:latin typeface="+mn-lt"/>
              </a:endParaRPr>
            </a:p>
            <a:p>
              <a:pPr algn="ctr" defTabSz="685800">
                <a:lnSpc>
                  <a:spcPct val="215000"/>
                </a:lnSpc>
                <a:spcBef>
                  <a:spcPct val="0"/>
                </a:spcBef>
                <a:buClrTx/>
                <a:buSzTx/>
                <a:buNone/>
                <a:defRPr/>
              </a:pPr>
              <a:r>
                <a:rPr lang="en-US" altLang="en-US" sz="1800" dirty="0">
                  <a:solidFill>
                    <a:prstClr val="black"/>
                  </a:solidFill>
                  <a:latin typeface="+mn-lt"/>
                </a:rPr>
                <a:t>rede</a:t>
              </a:r>
            </a:p>
            <a:p>
              <a:pPr algn="ctr" defTabSz="685800">
                <a:lnSpc>
                  <a:spcPct val="215000"/>
                </a:lnSpc>
                <a:spcBef>
                  <a:spcPct val="0"/>
                </a:spcBef>
                <a:buClrTx/>
                <a:buSzTx/>
                <a:buNone/>
                <a:defRPr/>
              </a:pPr>
              <a:r>
                <a:rPr lang="en-US" altLang="en-US" sz="1800" dirty="0">
                  <a:solidFill>
                    <a:prstClr val="black"/>
                  </a:solidFill>
                  <a:latin typeface="+mn-lt"/>
                </a:rPr>
                <a:t>Link</a:t>
              </a:r>
            </a:p>
            <a:p>
              <a:pPr algn="ctr" defTabSz="685800">
                <a:lnSpc>
                  <a:spcPct val="215000"/>
                </a:lnSpc>
                <a:spcBef>
                  <a:spcPct val="0"/>
                </a:spcBef>
                <a:buClrTx/>
                <a:buSzTx/>
                <a:buNone/>
                <a:defRPr/>
              </a:pPr>
              <a:r>
                <a:rPr lang="en-US" altLang="en-US" sz="1800" dirty="0" err="1">
                  <a:solidFill>
                    <a:prstClr val="black"/>
                  </a:solidFill>
                  <a:latin typeface="+mn-lt"/>
                </a:rPr>
                <a:t>físico</a:t>
              </a:r>
              <a:endParaRPr lang="en-US" altLang="en-US" sz="1350" dirty="0">
                <a:solidFill>
                  <a:prstClr val="black"/>
                </a:solidFill>
                <a:latin typeface="+mn-lt"/>
              </a:endParaRPr>
            </a:p>
          </p:txBody>
        </p: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1FFBEE89-8F17-4390-AD6C-D3386A04F018}"/>
                </a:ext>
              </a:extLst>
            </p:cNvPr>
            <p:cNvCxnSpPr>
              <a:cxnSpLocks/>
            </p:cNvCxnSpPr>
            <p:nvPr/>
          </p:nvCxnSpPr>
          <p:spPr>
            <a:xfrm>
              <a:off x="1534839" y="2676006"/>
              <a:ext cx="16429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>
              <a:extLst>
                <a:ext uri="{FF2B5EF4-FFF2-40B4-BE49-F238E27FC236}">
                  <a16:creationId xmlns:a16="http://schemas.microsoft.com/office/drawing/2014/main" id="{5F0BCC90-63E1-4B70-AD04-B81FCF340564}"/>
                </a:ext>
              </a:extLst>
            </p:cNvPr>
            <p:cNvCxnSpPr>
              <a:cxnSpLocks/>
            </p:cNvCxnSpPr>
            <p:nvPr/>
          </p:nvCxnSpPr>
          <p:spPr>
            <a:xfrm>
              <a:off x="1507317" y="3471949"/>
              <a:ext cx="165563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id="{F6DBD979-963D-4B96-8642-84C2B6415833}"/>
                </a:ext>
              </a:extLst>
            </p:cNvPr>
            <p:cNvCxnSpPr>
              <a:cxnSpLocks/>
            </p:cNvCxnSpPr>
            <p:nvPr/>
          </p:nvCxnSpPr>
          <p:spPr>
            <a:xfrm>
              <a:off x="1509433" y="4210736"/>
              <a:ext cx="166833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>
              <a:extLst>
                <a:ext uri="{FF2B5EF4-FFF2-40B4-BE49-F238E27FC236}">
                  <a16:creationId xmlns:a16="http://schemas.microsoft.com/office/drawing/2014/main" id="{4F2A6258-B290-4AD8-96FE-FE532FE32377}"/>
                </a:ext>
              </a:extLst>
            </p:cNvPr>
            <p:cNvCxnSpPr>
              <a:cxnSpLocks/>
            </p:cNvCxnSpPr>
            <p:nvPr/>
          </p:nvCxnSpPr>
          <p:spPr>
            <a:xfrm>
              <a:off x="1511551" y="4991860"/>
              <a:ext cx="165139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449" name="Group 950">
            <a:extLst>
              <a:ext uri="{FF2B5EF4-FFF2-40B4-BE49-F238E27FC236}">
                <a16:creationId xmlns:a16="http://schemas.microsoft.com/office/drawing/2014/main" id="{15FCFDD3-5AFF-4602-B84E-B6783F397B8D}"/>
              </a:ext>
            </a:extLst>
          </p:cNvPr>
          <p:cNvGrpSpPr>
            <a:grpSpLocks/>
          </p:cNvGrpSpPr>
          <p:nvPr/>
        </p:nvGrpSpPr>
        <p:grpSpPr bwMode="auto">
          <a:xfrm>
            <a:off x="9855200" y="4578351"/>
            <a:ext cx="280988" cy="625475"/>
            <a:chOff x="4140" y="429"/>
            <a:chExt cx="1425" cy="2396"/>
          </a:xfrm>
        </p:grpSpPr>
        <p:sp>
          <p:nvSpPr>
            <p:cNvPr id="168" name="Freeform 951">
              <a:extLst>
                <a:ext uri="{FF2B5EF4-FFF2-40B4-BE49-F238E27FC236}">
                  <a16:creationId xmlns:a16="http://schemas.microsoft.com/office/drawing/2014/main" id="{4A136873-BD23-4686-859A-4D2CCF565FDA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7" y="435"/>
              <a:ext cx="282" cy="2287"/>
            </a:xfrm>
            <a:custGeom>
              <a:avLst/>
              <a:gdLst>
                <a:gd name="T0" fmla="*/ 3 w 354"/>
                <a:gd name="T1" fmla="*/ 0 h 2742"/>
                <a:gd name="T2" fmla="*/ 15 w 354"/>
                <a:gd name="T3" fmla="*/ 27 h 2742"/>
                <a:gd name="T4" fmla="*/ 15 w 354"/>
                <a:gd name="T5" fmla="*/ 205 h 2742"/>
                <a:gd name="T6" fmla="*/ 0 w 354"/>
                <a:gd name="T7" fmla="*/ 215 h 2742"/>
                <a:gd name="T8" fmla="*/ 3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</p:spPr>
          <p:txBody>
            <a:bodyPr/>
            <a:lstStyle/>
            <a:p>
              <a:pPr defTabSz="685800">
                <a:defRPr/>
              </a:pPr>
              <a:endParaRPr lang="en-US" sz="135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1527" name="Rectangle 952">
              <a:extLst>
                <a:ext uri="{FF2B5EF4-FFF2-40B4-BE49-F238E27FC236}">
                  <a16:creationId xmlns:a16="http://schemas.microsoft.com/office/drawing/2014/main" id="{4F815732-53EF-47DB-9D18-664AD794E1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0" y="429"/>
              <a:ext cx="1046" cy="2285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defTabSz="68580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68580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6858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6858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6858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 typeface="Wingdings" panose="05000000000000000000" pitchFamily="2" charset="2"/>
                <a:buNone/>
              </a:pPr>
              <a:endParaRPr lang="en-US" altLang="en-US" sz="1800">
                <a:solidFill>
                  <a:srgbClr val="000000"/>
                </a:solidFill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170" name="Freeform 953">
              <a:extLst>
                <a:ext uri="{FF2B5EF4-FFF2-40B4-BE49-F238E27FC236}">
                  <a16:creationId xmlns:a16="http://schemas.microsoft.com/office/drawing/2014/main" id="{B19E79E7-0EFE-4F60-8DF3-CA20E0AA74F4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3" y="569"/>
              <a:ext cx="169" cy="2116"/>
            </a:xfrm>
            <a:custGeom>
              <a:avLst/>
              <a:gdLst>
                <a:gd name="T0" fmla="*/ 2 w 211"/>
                <a:gd name="T1" fmla="*/ 0 h 2537"/>
                <a:gd name="T2" fmla="*/ 9 w 211"/>
                <a:gd name="T3" fmla="*/ 18 h 2537"/>
                <a:gd name="T4" fmla="*/ 2 w 211"/>
                <a:gd name="T5" fmla="*/ 196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</p:spPr>
          <p:txBody>
            <a:bodyPr/>
            <a:lstStyle/>
            <a:p>
              <a:pPr defTabSz="685800">
                <a:defRPr/>
              </a:pPr>
              <a:endParaRPr lang="en-US" sz="135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1" name="Freeform 954">
              <a:extLst>
                <a:ext uri="{FF2B5EF4-FFF2-40B4-BE49-F238E27FC236}">
                  <a16:creationId xmlns:a16="http://schemas.microsoft.com/office/drawing/2014/main" id="{20C5C547-F211-4A0C-9413-EAA71A8D054A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3" y="1639"/>
              <a:ext cx="266" cy="189"/>
            </a:xfrm>
            <a:custGeom>
              <a:avLst/>
              <a:gdLst>
                <a:gd name="T0" fmla="*/ 2 w 328"/>
                <a:gd name="T1" fmla="*/ 0 h 226"/>
                <a:gd name="T2" fmla="*/ 14 w 328"/>
                <a:gd name="T3" fmla="*/ 11 h 226"/>
                <a:gd name="T4" fmla="*/ 14 w 328"/>
                <a:gd name="T5" fmla="*/ 19 h 226"/>
                <a:gd name="T6" fmla="*/ 0 w 328"/>
                <a:gd name="T7" fmla="*/ 8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</p:spPr>
          <p:txBody>
            <a:bodyPr/>
            <a:lstStyle/>
            <a:p>
              <a:pPr defTabSz="685800">
                <a:defRPr/>
              </a:pPr>
              <a:endParaRPr lang="en-US" sz="135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1530" name="Rectangle 955">
              <a:extLst>
                <a:ext uri="{FF2B5EF4-FFF2-40B4-BE49-F238E27FC236}">
                  <a16:creationId xmlns:a16="http://schemas.microsoft.com/office/drawing/2014/main" id="{DB575056-DCBA-45C8-B74B-CC1607A202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0" y="690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defTabSz="68580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68580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6858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6858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6858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 typeface="Wingdings" panose="05000000000000000000" pitchFamily="2" charset="2"/>
                <a:buNone/>
              </a:pPr>
              <a:endParaRPr lang="en-US" altLang="en-US" sz="1800">
                <a:solidFill>
                  <a:srgbClr val="000000"/>
                </a:solidFill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grpSp>
          <p:nvGrpSpPr>
            <p:cNvPr id="61531" name="Group 956">
              <a:extLst>
                <a:ext uri="{FF2B5EF4-FFF2-40B4-BE49-F238E27FC236}">
                  <a16:creationId xmlns:a16="http://schemas.microsoft.com/office/drawing/2014/main" id="{D61AE203-A025-4B15-901D-DC64581A918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61556" name="AutoShape 957">
                <a:extLst>
                  <a:ext uri="{FF2B5EF4-FFF2-40B4-BE49-F238E27FC236}">
                    <a16:creationId xmlns:a16="http://schemas.microsoft.com/office/drawing/2014/main" id="{96546201-FE06-462E-8F59-F70EB1EE20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" y="2566"/>
                <a:ext cx="721" cy="14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defTabSz="685800">
                  <a:spcBef>
                    <a:spcPct val="20000"/>
                  </a:spcBef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defTabSz="68580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defTabSz="685800">
                  <a:spcBef>
                    <a:spcPct val="20000"/>
                  </a:spcBef>
                  <a:buClr>
                    <a:schemeClr val="folHlink"/>
                  </a:buClr>
                  <a:buSzPct val="55000"/>
                  <a:buFont typeface="Wingdings" panose="05000000000000000000" pitchFamily="2" charset="2"/>
                  <a:buChar char="n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defTabSz="68580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defTabSz="68580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 typeface="Wingdings" panose="05000000000000000000" pitchFamily="2" charset="2"/>
                  <a:buNone/>
                </a:pPr>
                <a:endParaRPr lang="en-US" altLang="en-US" sz="1800">
                  <a:solidFill>
                    <a:srgbClr val="000000"/>
                  </a:solidFill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61557" name="AutoShape 958">
                <a:extLst>
                  <a:ext uri="{FF2B5EF4-FFF2-40B4-BE49-F238E27FC236}">
                    <a16:creationId xmlns:a16="http://schemas.microsoft.com/office/drawing/2014/main" id="{5C46804F-5AF9-4B58-A3D1-3AA13044FB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5" y="2581"/>
                <a:ext cx="696" cy="11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defTabSz="685800">
                  <a:spcBef>
                    <a:spcPct val="20000"/>
                  </a:spcBef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defTabSz="68580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defTabSz="685800">
                  <a:spcBef>
                    <a:spcPct val="20000"/>
                  </a:spcBef>
                  <a:buClr>
                    <a:schemeClr val="folHlink"/>
                  </a:buClr>
                  <a:buSzPct val="55000"/>
                  <a:buFont typeface="Wingdings" panose="05000000000000000000" pitchFamily="2" charset="2"/>
                  <a:buChar char="n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defTabSz="68580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defTabSz="68580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 typeface="Wingdings" panose="05000000000000000000" pitchFamily="2" charset="2"/>
                  <a:buNone/>
                </a:pPr>
                <a:endParaRPr lang="en-US" altLang="en-US" sz="1800">
                  <a:solidFill>
                    <a:srgbClr val="000000"/>
                  </a:solidFill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1532" name="Rectangle 959">
              <a:extLst>
                <a:ext uri="{FF2B5EF4-FFF2-40B4-BE49-F238E27FC236}">
                  <a16:creationId xmlns:a16="http://schemas.microsoft.com/office/drawing/2014/main" id="{4B8B1301-4E1A-4D6B-8C3E-2748646121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0" y="1022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defTabSz="68580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68580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6858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6858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6858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 typeface="Wingdings" panose="05000000000000000000" pitchFamily="2" charset="2"/>
                <a:buNone/>
              </a:pPr>
              <a:endParaRPr lang="en-US" altLang="en-US" sz="1800">
                <a:solidFill>
                  <a:srgbClr val="000000"/>
                </a:solidFill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grpSp>
          <p:nvGrpSpPr>
            <p:cNvPr id="61533" name="Group 960">
              <a:extLst>
                <a:ext uri="{FF2B5EF4-FFF2-40B4-BE49-F238E27FC236}">
                  <a16:creationId xmlns:a16="http://schemas.microsoft.com/office/drawing/2014/main" id="{4A7D9140-6CA6-44F2-B2B5-755453939A8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61554" name="AutoShape 961">
                <a:extLst>
                  <a:ext uri="{FF2B5EF4-FFF2-40B4-BE49-F238E27FC236}">
                    <a16:creationId xmlns:a16="http://schemas.microsoft.com/office/drawing/2014/main" id="{E6590643-3FC6-4FC9-9BFB-9DA18BBE15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5" y="2564"/>
                <a:ext cx="721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defTabSz="685800">
                  <a:spcBef>
                    <a:spcPct val="20000"/>
                  </a:spcBef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defTabSz="68580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defTabSz="685800">
                  <a:spcBef>
                    <a:spcPct val="20000"/>
                  </a:spcBef>
                  <a:buClr>
                    <a:schemeClr val="folHlink"/>
                  </a:buClr>
                  <a:buSzPct val="55000"/>
                  <a:buFont typeface="Wingdings" panose="05000000000000000000" pitchFamily="2" charset="2"/>
                  <a:buChar char="n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defTabSz="68580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defTabSz="68580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 typeface="Wingdings" panose="05000000000000000000" pitchFamily="2" charset="2"/>
                  <a:buNone/>
                </a:pPr>
                <a:endParaRPr lang="en-US" altLang="en-US" sz="1800">
                  <a:solidFill>
                    <a:srgbClr val="000000"/>
                  </a:solidFill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61555" name="AutoShape 962">
                <a:extLst>
                  <a:ext uri="{FF2B5EF4-FFF2-40B4-BE49-F238E27FC236}">
                    <a16:creationId xmlns:a16="http://schemas.microsoft.com/office/drawing/2014/main" id="{6617E124-7A92-45A7-B840-173AE196F2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8" y="2581"/>
                <a:ext cx="696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defTabSz="685800">
                  <a:spcBef>
                    <a:spcPct val="20000"/>
                  </a:spcBef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defTabSz="68580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defTabSz="685800">
                  <a:spcBef>
                    <a:spcPct val="20000"/>
                  </a:spcBef>
                  <a:buClr>
                    <a:schemeClr val="folHlink"/>
                  </a:buClr>
                  <a:buSzPct val="55000"/>
                  <a:buFont typeface="Wingdings" panose="05000000000000000000" pitchFamily="2" charset="2"/>
                  <a:buChar char="n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defTabSz="68580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defTabSz="68580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 typeface="Wingdings" panose="05000000000000000000" pitchFamily="2" charset="2"/>
                  <a:buNone/>
                </a:pPr>
                <a:endParaRPr lang="en-US" altLang="en-US" sz="1800">
                  <a:solidFill>
                    <a:srgbClr val="000000"/>
                  </a:solidFill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1534" name="Rectangle 963">
              <a:extLst>
                <a:ext uri="{FF2B5EF4-FFF2-40B4-BE49-F238E27FC236}">
                  <a16:creationId xmlns:a16="http://schemas.microsoft.com/office/drawing/2014/main" id="{5DB99772-39DE-44C7-A46C-71F6BA4EAE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0" y="1354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defTabSz="68580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68580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6858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6858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6858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 typeface="Wingdings" panose="05000000000000000000" pitchFamily="2" charset="2"/>
                <a:buNone/>
              </a:pPr>
              <a:endParaRPr lang="en-US" altLang="en-US" sz="1800">
                <a:solidFill>
                  <a:srgbClr val="000000"/>
                </a:solidFill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61535" name="Rectangle 964">
              <a:extLst>
                <a:ext uri="{FF2B5EF4-FFF2-40B4-BE49-F238E27FC236}">
                  <a16:creationId xmlns:a16="http://schemas.microsoft.com/office/drawing/2014/main" id="{D5FF1BC6-DA3E-4D7F-A532-0CF4E40191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30" y="1655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defTabSz="68580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68580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6858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6858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6858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 typeface="Wingdings" panose="05000000000000000000" pitchFamily="2" charset="2"/>
                <a:buNone/>
              </a:pPr>
              <a:endParaRPr lang="en-US" altLang="en-US" sz="1800">
                <a:solidFill>
                  <a:srgbClr val="000000"/>
                </a:solidFill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grpSp>
          <p:nvGrpSpPr>
            <p:cNvPr id="61536" name="Group 965">
              <a:extLst>
                <a:ext uri="{FF2B5EF4-FFF2-40B4-BE49-F238E27FC236}">
                  <a16:creationId xmlns:a16="http://schemas.microsoft.com/office/drawing/2014/main" id="{21E0D27B-D839-4B97-ABFA-FB2309D8F0F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61552" name="AutoShape 966">
                <a:extLst>
                  <a:ext uri="{FF2B5EF4-FFF2-40B4-BE49-F238E27FC236}">
                    <a16:creationId xmlns:a16="http://schemas.microsoft.com/office/drawing/2014/main" id="{167DB26E-5681-4AC1-AC57-0AE54DB1C0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8" y="2586"/>
                <a:ext cx="720" cy="12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defTabSz="685800">
                  <a:spcBef>
                    <a:spcPct val="20000"/>
                  </a:spcBef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defTabSz="68580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defTabSz="685800">
                  <a:spcBef>
                    <a:spcPct val="20000"/>
                  </a:spcBef>
                  <a:buClr>
                    <a:schemeClr val="folHlink"/>
                  </a:buClr>
                  <a:buSzPct val="55000"/>
                  <a:buFont typeface="Wingdings" panose="05000000000000000000" pitchFamily="2" charset="2"/>
                  <a:buChar char="n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defTabSz="68580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defTabSz="68580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 typeface="Wingdings" panose="05000000000000000000" pitchFamily="2" charset="2"/>
                  <a:buNone/>
                </a:pPr>
                <a:endParaRPr lang="en-US" altLang="en-US" sz="1800">
                  <a:solidFill>
                    <a:srgbClr val="000000"/>
                  </a:solidFill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61553" name="AutoShape 967">
                <a:extLst>
                  <a:ext uri="{FF2B5EF4-FFF2-40B4-BE49-F238E27FC236}">
                    <a16:creationId xmlns:a16="http://schemas.microsoft.com/office/drawing/2014/main" id="{092351A7-DD33-450A-8EDB-91AA19B168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" y="2586"/>
                <a:ext cx="695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defTabSz="685800">
                  <a:spcBef>
                    <a:spcPct val="20000"/>
                  </a:spcBef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defTabSz="68580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defTabSz="685800">
                  <a:spcBef>
                    <a:spcPct val="20000"/>
                  </a:spcBef>
                  <a:buClr>
                    <a:schemeClr val="folHlink"/>
                  </a:buClr>
                  <a:buSzPct val="55000"/>
                  <a:buFont typeface="Wingdings" panose="05000000000000000000" pitchFamily="2" charset="2"/>
                  <a:buChar char="n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defTabSz="68580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defTabSz="68580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 typeface="Wingdings" panose="05000000000000000000" pitchFamily="2" charset="2"/>
                  <a:buNone/>
                </a:pPr>
                <a:endParaRPr lang="en-US" altLang="en-US" sz="1800">
                  <a:solidFill>
                    <a:srgbClr val="000000"/>
                  </a:solidFill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79" name="Freeform 968">
              <a:extLst>
                <a:ext uri="{FF2B5EF4-FFF2-40B4-BE49-F238E27FC236}">
                  <a16:creationId xmlns:a16="http://schemas.microsoft.com/office/drawing/2014/main" id="{7809630F-9B8C-4A3D-83D0-6EC0D005080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1" y="1353"/>
              <a:ext cx="258" cy="189"/>
            </a:xfrm>
            <a:custGeom>
              <a:avLst/>
              <a:gdLst>
                <a:gd name="T0" fmla="*/ 2 w 328"/>
                <a:gd name="T1" fmla="*/ 0 h 226"/>
                <a:gd name="T2" fmla="*/ 14 w 328"/>
                <a:gd name="T3" fmla="*/ 10 h 226"/>
                <a:gd name="T4" fmla="*/ 14 w 328"/>
                <a:gd name="T5" fmla="*/ 17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</p:spPr>
          <p:txBody>
            <a:bodyPr/>
            <a:lstStyle/>
            <a:p>
              <a:pPr defTabSz="685800">
                <a:defRPr/>
              </a:pPr>
              <a:endParaRPr lang="en-US" sz="135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grpSp>
          <p:nvGrpSpPr>
            <p:cNvPr id="61538" name="Group 969">
              <a:extLst>
                <a:ext uri="{FF2B5EF4-FFF2-40B4-BE49-F238E27FC236}">
                  <a16:creationId xmlns:a16="http://schemas.microsoft.com/office/drawing/2014/main" id="{1297E6DB-20DF-4965-AD92-3D29968E878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61550" name="AutoShape 970">
                <a:extLst>
                  <a:ext uri="{FF2B5EF4-FFF2-40B4-BE49-F238E27FC236}">
                    <a16:creationId xmlns:a16="http://schemas.microsoft.com/office/drawing/2014/main" id="{FD7B5B37-4521-433D-ACD0-98F5974386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" y="2571"/>
                <a:ext cx="732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defTabSz="685800">
                  <a:spcBef>
                    <a:spcPct val="20000"/>
                  </a:spcBef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defTabSz="68580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defTabSz="685800">
                  <a:spcBef>
                    <a:spcPct val="20000"/>
                  </a:spcBef>
                  <a:buClr>
                    <a:schemeClr val="folHlink"/>
                  </a:buClr>
                  <a:buSzPct val="55000"/>
                  <a:buFont typeface="Wingdings" panose="05000000000000000000" pitchFamily="2" charset="2"/>
                  <a:buChar char="n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defTabSz="68580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defTabSz="68580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 typeface="Wingdings" panose="05000000000000000000" pitchFamily="2" charset="2"/>
                  <a:buNone/>
                </a:pPr>
                <a:endParaRPr lang="en-US" altLang="en-US" sz="1800">
                  <a:solidFill>
                    <a:srgbClr val="000000"/>
                  </a:solidFill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61551" name="AutoShape 971">
                <a:extLst>
                  <a:ext uri="{FF2B5EF4-FFF2-40B4-BE49-F238E27FC236}">
                    <a16:creationId xmlns:a16="http://schemas.microsoft.com/office/drawing/2014/main" id="{17599D66-395F-43EA-AC2C-8C4BD24190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5" y="2587"/>
                <a:ext cx="720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defTabSz="685800">
                  <a:spcBef>
                    <a:spcPct val="20000"/>
                  </a:spcBef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defTabSz="68580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defTabSz="685800">
                  <a:spcBef>
                    <a:spcPct val="20000"/>
                  </a:spcBef>
                  <a:buClr>
                    <a:schemeClr val="folHlink"/>
                  </a:buClr>
                  <a:buSzPct val="55000"/>
                  <a:buFont typeface="Wingdings" panose="05000000000000000000" pitchFamily="2" charset="2"/>
                  <a:buChar char="n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defTabSz="68580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defTabSz="68580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 typeface="Wingdings" panose="05000000000000000000" pitchFamily="2" charset="2"/>
                  <a:buNone/>
                </a:pPr>
                <a:endParaRPr lang="en-US" altLang="en-US" sz="1800">
                  <a:solidFill>
                    <a:srgbClr val="000000"/>
                  </a:solidFill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1539" name="Rectangle 972">
              <a:extLst>
                <a:ext uri="{FF2B5EF4-FFF2-40B4-BE49-F238E27FC236}">
                  <a16:creationId xmlns:a16="http://schemas.microsoft.com/office/drawing/2014/main" id="{985C64A7-17FA-4364-8803-4ADDAEBDCA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6" y="429"/>
              <a:ext cx="70" cy="2285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defTabSz="68580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68580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6858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6858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6858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 typeface="Wingdings" panose="05000000000000000000" pitchFamily="2" charset="2"/>
                <a:buNone/>
              </a:pPr>
              <a:endParaRPr lang="en-US" altLang="en-US" sz="1800">
                <a:solidFill>
                  <a:srgbClr val="000000"/>
                </a:solidFill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182" name="Freeform 973">
              <a:extLst>
                <a:ext uri="{FF2B5EF4-FFF2-40B4-BE49-F238E27FC236}">
                  <a16:creationId xmlns:a16="http://schemas.microsoft.com/office/drawing/2014/main" id="{8119523D-44F4-433A-88AB-0E50AA40301A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1007"/>
              <a:ext cx="233" cy="213"/>
            </a:xfrm>
            <a:custGeom>
              <a:avLst/>
              <a:gdLst>
                <a:gd name="T0" fmla="*/ 2 w 296"/>
                <a:gd name="T1" fmla="*/ 0 h 256"/>
                <a:gd name="T2" fmla="*/ 14 w 296"/>
                <a:gd name="T3" fmla="*/ 10 h 256"/>
                <a:gd name="T4" fmla="*/ 14 w 296"/>
                <a:gd name="T5" fmla="*/ 19 h 256"/>
                <a:gd name="T6" fmla="*/ 0 w 296"/>
                <a:gd name="T7" fmla="*/ 7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</p:spPr>
          <p:txBody>
            <a:bodyPr/>
            <a:lstStyle/>
            <a:p>
              <a:pPr defTabSz="685800">
                <a:defRPr/>
              </a:pPr>
              <a:endParaRPr lang="en-US" sz="135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3" name="Freeform 974">
              <a:extLst>
                <a:ext uri="{FF2B5EF4-FFF2-40B4-BE49-F238E27FC236}">
                  <a16:creationId xmlns:a16="http://schemas.microsoft.com/office/drawing/2014/main" id="{25DA0B8E-9F72-4394-9173-176291FA4DBF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78"/>
              <a:ext cx="242" cy="243"/>
            </a:xfrm>
            <a:custGeom>
              <a:avLst/>
              <a:gdLst>
                <a:gd name="T0" fmla="*/ 0 w 304"/>
                <a:gd name="T1" fmla="*/ 0 h 288"/>
                <a:gd name="T2" fmla="*/ 14 w 304"/>
                <a:gd name="T3" fmla="*/ 13 h 288"/>
                <a:gd name="T4" fmla="*/ 13 w 304"/>
                <a:gd name="T5" fmla="*/ 23 h 288"/>
                <a:gd name="T6" fmla="*/ 2 w 304"/>
                <a:gd name="T7" fmla="*/ 1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</p:spPr>
          <p:txBody>
            <a:bodyPr/>
            <a:lstStyle/>
            <a:p>
              <a:pPr defTabSz="685800">
                <a:defRPr/>
              </a:pPr>
              <a:endParaRPr lang="en-US" sz="135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1542" name="Oval 975">
              <a:extLst>
                <a:ext uri="{FF2B5EF4-FFF2-40B4-BE49-F238E27FC236}">
                  <a16:creationId xmlns:a16="http://schemas.microsoft.com/office/drawing/2014/main" id="{ACE93023-B071-4325-B6A8-F31C99C15C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5" y="2611"/>
              <a:ext cx="50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defTabSz="68580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68580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6858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6858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6858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 typeface="Wingdings" panose="05000000000000000000" pitchFamily="2" charset="2"/>
                <a:buNone/>
              </a:pPr>
              <a:endParaRPr lang="en-US" altLang="en-US" sz="1800">
                <a:solidFill>
                  <a:srgbClr val="000000"/>
                </a:solidFill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185" name="Freeform 976">
              <a:extLst>
                <a:ext uri="{FF2B5EF4-FFF2-40B4-BE49-F238E27FC236}">
                  <a16:creationId xmlns:a16="http://schemas.microsoft.com/office/drawing/2014/main" id="{7002F721-0C4C-4306-ABDD-EA7ECA0AE0D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9" y="2612"/>
              <a:ext cx="250" cy="201"/>
            </a:xfrm>
            <a:custGeom>
              <a:avLst/>
              <a:gdLst>
                <a:gd name="T0" fmla="*/ 0 w 306"/>
                <a:gd name="T1" fmla="*/ 9 h 240"/>
                <a:gd name="T2" fmla="*/ 2 w 306"/>
                <a:gd name="T3" fmla="*/ 19 h 240"/>
                <a:gd name="T4" fmla="*/ 14 w 306"/>
                <a:gd name="T5" fmla="*/ 9 h 240"/>
                <a:gd name="T6" fmla="*/ 14 w 306"/>
                <a:gd name="T7" fmla="*/ 0 h 240"/>
                <a:gd name="T8" fmla="*/ 0 w 306"/>
                <a:gd name="T9" fmla="*/ 9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/>
            <a:lstStyle/>
            <a:p>
              <a:pPr defTabSz="685800">
                <a:defRPr/>
              </a:pPr>
              <a:endParaRPr lang="en-US" sz="135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1544" name="AutoShape 977">
              <a:extLst>
                <a:ext uri="{FF2B5EF4-FFF2-40B4-BE49-F238E27FC236}">
                  <a16:creationId xmlns:a16="http://schemas.microsoft.com/office/drawing/2014/main" id="{85BEBE25-B6A9-46C6-999B-69C8F5C02C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75"/>
              <a:ext cx="1196" cy="150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defTabSz="68580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68580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6858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6858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6858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 typeface="Wingdings" panose="05000000000000000000" pitchFamily="2" charset="2"/>
                <a:buNone/>
              </a:pPr>
              <a:endParaRPr lang="en-US" altLang="en-US" sz="1800">
                <a:solidFill>
                  <a:srgbClr val="000000"/>
                </a:solidFill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61545" name="AutoShape 978">
              <a:extLst>
                <a:ext uri="{FF2B5EF4-FFF2-40B4-BE49-F238E27FC236}">
                  <a16:creationId xmlns:a16="http://schemas.microsoft.com/office/drawing/2014/main" id="{C727025E-BCF2-43DA-803B-0099DC7E74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0" y="2714"/>
              <a:ext cx="1066" cy="7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defTabSz="68580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68580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6858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6858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6858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 typeface="Wingdings" panose="05000000000000000000" pitchFamily="2" charset="2"/>
                <a:buNone/>
              </a:pPr>
              <a:endParaRPr lang="en-US" altLang="en-US" sz="1800">
                <a:solidFill>
                  <a:srgbClr val="000000"/>
                </a:solidFill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61546" name="Oval 979">
              <a:extLst>
                <a:ext uri="{FF2B5EF4-FFF2-40B4-BE49-F238E27FC236}">
                  <a16:creationId xmlns:a16="http://schemas.microsoft.com/office/drawing/2014/main" id="{3E78757E-635B-4C2E-BA69-5DC1251DFA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9" y="2382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defTabSz="68580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68580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6858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6858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6858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 typeface="Wingdings" panose="05000000000000000000" pitchFamily="2" charset="2"/>
                <a:buNone/>
              </a:pPr>
              <a:endParaRPr lang="en-US" altLang="en-US" sz="1800">
                <a:solidFill>
                  <a:srgbClr val="000000"/>
                </a:solidFill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189" name="Oval 980">
              <a:extLst>
                <a:ext uri="{FF2B5EF4-FFF2-40B4-BE49-F238E27FC236}">
                  <a16:creationId xmlns:a16="http://schemas.microsoft.com/office/drawing/2014/main" id="{6A8DA5EE-CAC7-4A20-815F-04F342D33C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6" y="2381"/>
              <a:ext cx="161" cy="14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algn="ctr" defTabSz="685800">
                <a:lnSpc>
                  <a:spcPct val="100000"/>
                </a:lnSpc>
                <a:spcBef>
                  <a:spcPct val="0"/>
                </a:spcBef>
                <a:buClrTx/>
                <a:buSzTx/>
                <a:buNone/>
                <a:defRPr/>
              </a:pPr>
              <a:endParaRPr lang="en-US" altLang="en-US" sz="1350" dirty="0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1548" name="Oval 981">
              <a:extLst>
                <a:ext uri="{FF2B5EF4-FFF2-40B4-BE49-F238E27FC236}">
                  <a16:creationId xmlns:a16="http://schemas.microsoft.com/office/drawing/2014/main" id="{EACE905F-04E0-4341-9186-708E7665DE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8" y="2382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defTabSz="68580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68580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6858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6858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6858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 typeface="Wingdings" panose="05000000000000000000" pitchFamily="2" charset="2"/>
                <a:buNone/>
              </a:pPr>
              <a:endParaRPr lang="en-US" altLang="en-US" sz="1800">
                <a:solidFill>
                  <a:srgbClr val="000000"/>
                </a:solidFill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61549" name="Rectangle 982">
              <a:extLst>
                <a:ext uri="{FF2B5EF4-FFF2-40B4-BE49-F238E27FC236}">
                  <a16:creationId xmlns:a16="http://schemas.microsoft.com/office/drawing/2014/main" id="{EED11FE4-8F6E-4E15-A1EB-27EB9B8166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7" y="1837"/>
              <a:ext cx="80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defTabSz="68580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68580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6858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6858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6858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 typeface="Wingdings" panose="05000000000000000000" pitchFamily="2" charset="2"/>
                <a:buNone/>
              </a:pPr>
              <a:endParaRPr lang="en-US" altLang="en-US" sz="1800">
                <a:solidFill>
                  <a:srgbClr val="000000"/>
                </a:solidFill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</p:grpSp>
      <p:sp>
        <p:nvSpPr>
          <p:cNvPr id="61450" name="Text Box 8">
            <a:extLst>
              <a:ext uri="{FF2B5EF4-FFF2-40B4-BE49-F238E27FC236}">
                <a16:creationId xmlns:a16="http://schemas.microsoft.com/office/drawing/2014/main" id="{E42D408A-8C6F-4D1B-AC18-3B84C0117F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99514" y="5153025"/>
            <a:ext cx="9667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6858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58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58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58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58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n-US" altLang="en-US" sz="1800" i="1">
                <a:solidFill>
                  <a:srgbClr val="000099"/>
                </a:solidFill>
                <a:ea typeface="MS PGothic" panose="020B0600070205080204" pitchFamily="34" charset="-128"/>
                <a:cs typeface="Arial" panose="020B0604020202020204" pitchFamily="34" charset="0"/>
              </a:rPr>
              <a:t>Destino</a:t>
            </a:r>
          </a:p>
        </p:txBody>
      </p:sp>
      <p:grpSp>
        <p:nvGrpSpPr>
          <p:cNvPr id="61451" name="Group 212">
            <a:extLst>
              <a:ext uri="{FF2B5EF4-FFF2-40B4-BE49-F238E27FC236}">
                <a16:creationId xmlns:a16="http://schemas.microsoft.com/office/drawing/2014/main" id="{EA43BF18-4D79-4204-B4DE-2E724DC763D5}"/>
              </a:ext>
            </a:extLst>
          </p:cNvPr>
          <p:cNvGrpSpPr>
            <a:grpSpLocks/>
          </p:cNvGrpSpPr>
          <p:nvPr/>
        </p:nvGrpSpPr>
        <p:grpSpPr bwMode="auto">
          <a:xfrm>
            <a:off x="8440739" y="1917701"/>
            <a:ext cx="1323975" cy="3025775"/>
            <a:chOff x="1484027" y="1706480"/>
            <a:chExt cx="1765726" cy="4034752"/>
          </a:xfrm>
        </p:grpSpPr>
        <p:sp>
          <p:nvSpPr>
            <p:cNvPr id="214" name="Rectangle 24">
              <a:extLst>
                <a:ext uri="{FF2B5EF4-FFF2-40B4-BE49-F238E27FC236}">
                  <a16:creationId xmlns:a16="http://schemas.microsoft.com/office/drawing/2014/main" id="{1C0AA96C-2102-4693-871D-D4CF83810A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8487" y="1869480"/>
              <a:ext cx="1649282" cy="387175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blurRad="76200" dist="38100" dir="18900000" sx="101000" sy="101000" algn="b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defTabSz="685800">
                <a:lnSpc>
                  <a:spcPct val="100000"/>
                </a:lnSpc>
                <a:spcBef>
                  <a:spcPct val="0"/>
                </a:spcBef>
                <a:buClrTx/>
                <a:buSzTx/>
                <a:buNone/>
                <a:defRPr/>
              </a:pPr>
              <a:endParaRPr lang="en-US" altLang="en-US" sz="1800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15" name="Text Box 26">
              <a:extLst>
                <a:ext uri="{FF2B5EF4-FFF2-40B4-BE49-F238E27FC236}">
                  <a16:creationId xmlns:a16="http://schemas.microsoft.com/office/drawing/2014/main" id="{FC44319F-4B3F-4FD1-87B9-4081A4D18B8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84027" y="1706480"/>
              <a:ext cx="1765726" cy="3964896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algn="ctr" defTabSz="685800">
                <a:lnSpc>
                  <a:spcPct val="215000"/>
                </a:lnSpc>
                <a:spcBef>
                  <a:spcPct val="0"/>
                </a:spcBef>
                <a:buClrTx/>
                <a:buSzTx/>
                <a:buNone/>
                <a:defRPr/>
              </a:pPr>
              <a:r>
                <a:rPr lang="en-US" altLang="en-US" sz="1800" dirty="0" err="1">
                  <a:solidFill>
                    <a:prstClr val="black"/>
                  </a:solidFill>
                  <a:latin typeface="+mn-lt"/>
                </a:rPr>
                <a:t>Aplicação</a:t>
              </a:r>
              <a:endParaRPr lang="en-US" altLang="en-US" sz="1800" dirty="0">
                <a:solidFill>
                  <a:prstClr val="black"/>
                </a:solidFill>
                <a:latin typeface="+mn-lt"/>
              </a:endParaRPr>
            </a:p>
            <a:p>
              <a:pPr algn="ctr" defTabSz="685800">
                <a:lnSpc>
                  <a:spcPct val="215000"/>
                </a:lnSpc>
                <a:spcBef>
                  <a:spcPct val="0"/>
                </a:spcBef>
                <a:buClrTx/>
                <a:buSzTx/>
                <a:buNone/>
                <a:defRPr/>
              </a:pPr>
              <a:r>
                <a:rPr lang="en-US" altLang="en-US" sz="1800" dirty="0" err="1">
                  <a:solidFill>
                    <a:prstClr val="black"/>
                  </a:solidFill>
                  <a:latin typeface="+mn-lt"/>
                </a:rPr>
                <a:t>transporte</a:t>
              </a:r>
              <a:endParaRPr lang="en-US" altLang="en-US" sz="1800" dirty="0">
                <a:solidFill>
                  <a:prstClr val="black"/>
                </a:solidFill>
                <a:latin typeface="+mn-lt"/>
              </a:endParaRPr>
            </a:p>
            <a:p>
              <a:pPr algn="ctr" defTabSz="685800">
                <a:lnSpc>
                  <a:spcPct val="215000"/>
                </a:lnSpc>
                <a:spcBef>
                  <a:spcPct val="0"/>
                </a:spcBef>
                <a:buClrTx/>
                <a:buSzTx/>
                <a:buNone/>
                <a:defRPr/>
              </a:pPr>
              <a:r>
                <a:rPr lang="en-US" altLang="en-US" sz="1800" dirty="0">
                  <a:solidFill>
                    <a:prstClr val="black"/>
                  </a:solidFill>
                  <a:latin typeface="+mn-lt"/>
                </a:rPr>
                <a:t>rede</a:t>
              </a:r>
            </a:p>
            <a:p>
              <a:pPr algn="ctr" defTabSz="685800">
                <a:lnSpc>
                  <a:spcPct val="215000"/>
                </a:lnSpc>
                <a:spcBef>
                  <a:spcPct val="0"/>
                </a:spcBef>
                <a:buClrTx/>
                <a:buSzTx/>
                <a:buNone/>
                <a:defRPr/>
              </a:pPr>
              <a:r>
                <a:rPr lang="en-US" altLang="en-US" sz="1800" dirty="0">
                  <a:solidFill>
                    <a:prstClr val="black"/>
                  </a:solidFill>
                  <a:latin typeface="+mn-lt"/>
                </a:rPr>
                <a:t>link</a:t>
              </a:r>
            </a:p>
            <a:p>
              <a:pPr algn="ctr" defTabSz="685800">
                <a:lnSpc>
                  <a:spcPct val="215000"/>
                </a:lnSpc>
                <a:spcBef>
                  <a:spcPct val="0"/>
                </a:spcBef>
                <a:buClrTx/>
                <a:buSzTx/>
                <a:buNone/>
                <a:defRPr/>
              </a:pPr>
              <a:r>
                <a:rPr lang="en-US" altLang="en-US" sz="1800" dirty="0" err="1">
                  <a:solidFill>
                    <a:prstClr val="black"/>
                  </a:solidFill>
                  <a:latin typeface="+mn-lt"/>
                </a:rPr>
                <a:t>físico</a:t>
              </a:r>
              <a:endParaRPr lang="en-US" altLang="en-US" sz="1350" dirty="0">
                <a:solidFill>
                  <a:prstClr val="black"/>
                </a:solidFill>
                <a:latin typeface="+mn-lt"/>
              </a:endParaRPr>
            </a:p>
          </p:txBody>
        </p:sp>
        <p:cxnSp>
          <p:nvCxnSpPr>
            <p:cNvPr id="216" name="Straight Connector 215">
              <a:extLst>
                <a:ext uri="{FF2B5EF4-FFF2-40B4-BE49-F238E27FC236}">
                  <a16:creationId xmlns:a16="http://schemas.microsoft.com/office/drawing/2014/main" id="{74F5A675-240A-46F1-9293-21ACC8275940}"/>
                </a:ext>
              </a:extLst>
            </p:cNvPr>
            <p:cNvCxnSpPr>
              <a:cxnSpLocks/>
            </p:cNvCxnSpPr>
            <p:nvPr/>
          </p:nvCxnSpPr>
          <p:spPr>
            <a:xfrm>
              <a:off x="1534839" y="2676006"/>
              <a:ext cx="16429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>
              <a:extLst>
                <a:ext uri="{FF2B5EF4-FFF2-40B4-BE49-F238E27FC236}">
                  <a16:creationId xmlns:a16="http://schemas.microsoft.com/office/drawing/2014/main" id="{24BDA562-767B-4C66-9712-9D3391EE803B}"/>
                </a:ext>
              </a:extLst>
            </p:cNvPr>
            <p:cNvCxnSpPr>
              <a:cxnSpLocks/>
            </p:cNvCxnSpPr>
            <p:nvPr/>
          </p:nvCxnSpPr>
          <p:spPr>
            <a:xfrm>
              <a:off x="1507315" y="3471949"/>
              <a:ext cx="165563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>
              <a:extLst>
                <a:ext uri="{FF2B5EF4-FFF2-40B4-BE49-F238E27FC236}">
                  <a16:creationId xmlns:a16="http://schemas.microsoft.com/office/drawing/2014/main" id="{02090236-9DA7-4AFB-B45D-DE5C442B1ECD}"/>
                </a:ext>
              </a:extLst>
            </p:cNvPr>
            <p:cNvCxnSpPr>
              <a:cxnSpLocks/>
            </p:cNvCxnSpPr>
            <p:nvPr/>
          </p:nvCxnSpPr>
          <p:spPr>
            <a:xfrm>
              <a:off x="1509433" y="4210736"/>
              <a:ext cx="166833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>
              <a:extLst>
                <a:ext uri="{FF2B5EF4-FFF2-40B4-BE49-F238E27FC236}">
                  <a16:creationId xmlns:a16="http://schemas.microsoft.com/office/drawing/2014/main" id="{179E765C-3157-41FE-9EA3-E0140D09169F}"/>
                </a:ext>
              </a:extLst>
            </p:cNvPr>
            <p:cNvCxnSpPr>
              <a:cxnSpLocks/>
            </p:cNvCxnSpPr>
            <p:nvPr/>
          </p:nvCxnSpPr>
          <p:spPr>
            <a:xfrm>
              <a:off x="1511550" y="4991860"/>
              <a:ext cx="165139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3" name="Rectangle 142">
            <a:extLst>
              <a:ext uri="{FF2B5EF4-FFF2-40B4-BE49-F238E27FC236}">
                <a16:creationId xmlns:a16="http://schemas.microsoft.com/office/drawing/2014/main" id="{CC46E49E-0F62-4EA4-B2AB-72E4FB794020}"/>
              </a:ext>
            </a:extLst>
          </p:cNvPr>
          <p:cNvSpPr/>
          <p:nvPr/>
        </p:nvSpPr>
        <p:spPr>
          <a:xfrm>
            <a:off x="5711826" y="2633663"/>
            <a:ext cx="728663" cy="292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grpSp>
        <p:nvGrpSpPr>
          <p:cNvPr id="133" name="Group 185">
            <a:extLst>
              <a:ext uri="{FF2B5EF4-FFF2-40B4-BE49-F238E27FC236}">
                <a16:creationId xmlns:a16="http://schemas.microsoft.com/office/drawing/2014/main" id="{706ACB44-B5D3-4716-854B-F6D6A0214C01}"/>
              </a:ext>
            </a:extLst>
          </p:cNvPr>
          <p:cNvGrpSpPr>
            <a:grpSpLocks/>
          </p:cNvGrpSpPr>
          <p:nvPr/>
        </p:nvGrpSpPr>
        <p:grpSpPr bwMode="auto">
          <a:xfrm>
            <a:off x="5792789" y="2682876"/>
            <a:ext cx="681037" cy="227013"/>
            <a:chOff x="1848" y="2046"/>
            <a:chExt cx="572" cy="190"/>
          </a:xfrm>
        </p:grpSpPr>
        <p:grpSp>
          <p:nvGrpSpPr>
            <p:cNvPr id="61514" name="Group 179">
              <a:extLst>
                <a:ext uri="{FF2B5EF4-FFF2-40B4-BE49-F238E27FC236}">
                  <a16:creationId xmlns:a16="http://schemas.microsoft.com/office/drawing/2014/main" id="{C4568C35-A242-43FB-9E3B-50567C6AF35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48" y="2047"/>
              <a:ext cx="187" cy="184"/>
              <a:chOff x="1959" y="2058"/>
              <a:chExt cx="187" cy="184"/>
            </a:xfrm>
          </p:grpSpPr>
          <p:sp>
            <p:nvSpPr>
              <p:cNvPr id="61518" name="Rectangle 180">
                <a:extLst>
                  <a:ext uri="{FF2B5EF4-FFF2-40B4-BE49-F238E27FC236}">
                    <a16:creationId xmlns:a16="http://schemas.microsoft.com/office/drawing/2014/main" id="{D73CA9E3-71B4-4C8E-94F5-E5C196BBEF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64" y="2075"/>
                <a:ext cx="177" cy="16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defTabSz="685800">
                  <a:spcBef>
                    <a:spcPct val="20000"/>
                  </a:spcBef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defTabSz="68580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defTabSz="685800">
                  <a:spcBef>
                    <a:spcPct val="20000"/>
                  </a:spcBef>
                  <a:buClr>
                    <a:schemeClr val="folHlink"/>
                  </a:buClr>
                  <a:buSzPct val="55000"/>
                  <a:buFont typeface="Wingdings" panose="05000000000000000000" pitchFamily="2" charset="2"/>
                  <a:buChar char="n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defTabSz="68580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defTabSz="68580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 typeface="Wingdings" panose="05000000000000000000" pitchFamily="2" charset="2"/>
                  <a:buNone/>
                </a:pPr>
                <a:endParaRPr lang="en-US" altLang="en-US" sz="1800">
                  <a:solidFill>
                    <a:srgbClr val="000000"/>
                  </a:solidFill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139" name="Rectangle 181">
                <a:extLst>
                  <a:ext uri="{FF2B5EF4-FFF2-40B4-BE49-F238E27FC236}">
                    <a16:creationId xmlns:a16="http://schemas.microsoft.com/office/drawing/2014/main" id="{67D3898D-922F-4309-9EBB-17045AC7C7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59" y="2058"/>
                <a:ext cx="187" cy="18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algn="ctr" defTabSz="685800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None/>
                  <a:defRPr/>
                </a:pPr>
                <a:r>
                  <a:rPr lang="en-US" altLang="en-US" sz="1050" dirty="0">
                    <a:solidFill>
                      <a:prstClr val="black"/>
                    </a:solidFill>
                    <a:latin typeface="Arial" panose="020B0604020202020204" pitchFamily="34" charset="0"/>
                  </a:rPr>
                  <a:t>H</a:t>
                </a:r>
                <a:r>
                  <a:rPr lang="en-US" altLang="en-US" sz="1350" baseline="-25000" dirty="0">
                    <a:solidFill>
                      <a:prstClr val="black"/>
                    </a:solidFill>
                    <a:latin typeface="Arial" panose="020B0604020202020204" pitchFamily="34" charset="0"/>
                  </a:rPr>
                  <a:t>t</a:t>
                </a:r>
              </a:p>
            </p:txBody>
          </p:sp>
        </p:grpSp>
        <p:grpSp>
          <p:nvGrpSpPr>
            <p:cNvPr id="61515" name="Group 182">
              <a:extLst>
                <a:ext uri="{FF2B5EF4-FFF2-40B4-BE49-F238E27FC236}">
                  <a16:creationId xmlns:a16="http://schemas.microsoft.com/office/drawing/2014/main" id="{48B8EF10-C4C8-454A-B694-9A7E534FE78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92" y="2046"/>
              <a:ext cx="428" cy="190"/>
              <a:chOff x="780" y="1553"/>
              <a:chExt cx="428" cy="190"/>
            </a:xfrm>
          </p:grpSpPr>
          <p:sp>
            <p:nvSpPr>
              <p:cNvPr id="61516" name="Rectangle 183">
                <a:extLst>
                  <a:ext uri="{FF2B5EF4-FFF2-40B4-BE49-F238E27FC236}">
                    <a16:creationId xmlns:a16="http://schemas.microsoft.com/office/drawing/2014/main" id="{A8AD5EB3-0801-4802-9038-E3606A874F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17" y="1571"/>
                <a:ext cx="312" cy="16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defTabSz="685800">
                  <a:spcBef>
                    <a:spcPct val="20000"/>
                  </a:spcBef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defTabSz="68580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defTabSz="685800">
                  <a:spcBef>
                    <a:spcPct val="20000"/>
                  </a:spcBef>
                  <a:buClr>
                    <a:schemeClr val="folHlink"/>
                  </a:buClr>
                  <a:buSzPct val="55000"/>
                  <a:buFont typeface="Wingdings" panose="05000000000000000000" pitchFamily="2" charset="2"/>
                  <a:buChar char="n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defTabSz="68580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defTabSz="68580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 typeface="Wingdings" panose="05000000000000000000" pitchFamily="2" charset="2"/>
                  <a:buNone/>
                </a:pPr>
                <a:endParaRPr lang="en-US" altLang="en-US" sz="1800">
                  <a:solidFill>
                    <a:srgbClr val="000000"/>
                  </a:solidFill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137" name="Rectangle 184">
                <a:extLst>
                  <a:ext uri="{FF2B5EF4-FFF2-40B4-BE49-F238E27FC236}">
                    <a16:creationId xmlns:a16="http://schemas.microsoft.com/office/drawing/2014/main" id="{3343D420-A7CB-4611-9477-86E930920A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0" y="1553"/>
                <a:ext cx="428" cy="19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algn="ctr" defTabSz="685800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None/>
                  <a:defRPr/>
                </a:pPr>
                <a:r>
                  <a:rPr lang="en-US" altLang="en-US" sz="1050" dirty="0">
                    <a:solidFill>
                      <a:prstClr val="black"/>
                    </a:solidFill>
                    <a:latin typeface="Arial" panose="020B0604020202020204" pitchFamily="34" charset="0"/>
                  </a:rPr>
                  <a:t>M</a:t>
                </a:r>
              </a:p>
            </p:txBody>
          </p:sp>
        </p:grpSp>
      </p:grpSp>
      <p:grpSp>
        <p:nvGrpSpPr>
          <p:cNvPr id="96" name="Group 175">
            <a:extLst>
              <a:ext uri="{FF2B5EF4-FFF2-40B4-BE49-F238E27FC236}">
                <a16:creationId xmlns:a16="http://schemas.microsoft.com/office/drawing/2014/main" id="{AF0115A8-81AD-462D-A048-66EDC90710F4}"/>
              </a:ext>
            </a:extLst>
          </p:cNvPr>
          <p:cNvGrpSpPr>
            <a:grpSpLocks/>
          </p:cNvGrpSpPr>
          <p:nvPr/>
        </p:nvGrpSpPr>
        <p:grpSpPr bwMode="auto">
          <a:xfrm>
            <a:off x="5976939" y="2017713"/>
            <a:ext cx="509587" cy="227012"/>
            <a:chOff x="780" y="1553"/>
            <a:chExt cx="428" cy="190"/>
          </a:xfrm>
        </p:grpSpPr>
        <p:sp>
          <p:nvSpPr>
            <p:cNvPr id="61512" name="Rectangle 176">
              <a:extLst>
                <a:ext uri="{FF2B5EF4-FFF2-40B4-BE49-F238E27FC236}">
                  <a16:creationId xmlns:a16="http://schemas.microsoft.com/office/drawing/2014/main" id="{FDC9D65A-94CA-4E0F-8AF0-0A4181D5A8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7" y="1569"/>
              <a:ext cx="312" cy="16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defTabSz="68580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68580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6858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6858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6858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 typeface="Wingdings" panose="05000000000000000000" pitchFamily="2" charset="2"/>
                <a:buNone/>
              </a:pPr>
              <a:endParaRPr lang="en-US" altLang="en-US" sz="1800">
                <a:solidFill>
                  <a:srgbClr val="000000"/>
                </a:solidFill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98" name="Rectangle 177">
              <a:extLst>
                <a:ext uri="{FF2B5EF4-FFF2-40B4-BE49-F238E27FC236}">
                  <a16:creationId xmlns:a16="http://schemas.microsoft.com/office/drawing/2014/main" id="{C9594E91-8147-4D73-A00F-97F55B217B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0" y="1553"/>
              <a:ext cx="428" cy="190"/>
            </a:xfrm>
            <a:prstGeom prst="rect">
              <a:avLst/>
            </a:prstGeom>
            <a:noFill/>
            <a:ln>
              <a:noFill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algn="ctr" defTabSz="685800">
                <a:lnSpc>
                  <a:spcPct val="100000"/>
                </a:lnSpc>
                <a:spcBef>
                  <a:spcPct val="0"/>
                </a:spcBef>
                <a:buClrTx/>
                <a:buSzTx/>
                <a:buNone/>
                <a:defRPr/>
              </a:pPr>
              <a:r>
                <a:rPr lang="en-US" altLang="en-US" sz="1050" dirty="0">
                  <a:solidFill>
                    <a:prstClr val="black"/>
                  </a:solidFill>
                  <a:latin typeface="Arial" panose="020B0604020202020204" pitchFamily="34" charset="0"/>
                </a:rPr>
                <a:t>M</a:t>
              </a:r>
            </a:p>
          </p:txBody>
        </p:sp>
      </p:grpSp>
      <p:sp>
        <p:nvSpPr>
          <p:cNvPr id="80" name="Rectangle 79">
            <a:extLst>
              <a:ext uri="{FF2B5EF4-FFF2-40B4-BE49-F238E27FC236}">
                <a16:creationId xmlns:a16="http://schemas.microsoft.com/office/drawing/2014/main" id="{4E5E7F75-F2CE-409A-9E1A-482282BF7537}"/>
              </a:ext>
            </a:extLst>
          </p:cNvPr>
          <p:cNvSpPr/>
          <p:nvPr/>
        </p:nvSpPr>
        <p:spPr>
          <a:xfrm>
            <a:off x="5540375" y="3346450"/>
            <a:ext cx="908050" cy="292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48CD6D6-41AB-4D75-B689-67F39EB6D57C}"/>
              </a:ext>
            </a:extLst>
          </p:cNvPr>
          <p:cNvGrpSpPr>
            <a:grpSpLocks/>
          </p:cNvGrpSpPr>
          <p:nvPr/>
        </p:nvGrpSpPr>
        <p:grpSpPr bwMode="auto">
          <a:xfrm>
            <a:off x="5588000" y="3378200"/>
            <a:ext cx="793750" cy="230188"/>
            <a:chOff x="5509436" y="3287899"/>
            <a:chExt cx="1058375" cy="307296"/>
          </a:xfrm>
        </p:grpSpPr>
        <p:grpSp>
          <p:nvGrpSpPr>
            <p:cNvPr id="61505" name="Group 182">
              <a:extLst>
                <a:ext uri="{FF2B5EF4-FFF2-40B4-BE49-F238E27FC236}">
                  <a16:creationId xmlns:a16="http://schemas.microsoft.com/office/drawing/2014/main" id="{A7E1DA49-B6E3-4229-8BFC-BEDFF9A4B52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10535" y="3293570"/>
              <a:ext cx="1057276" cy="301625"/>
              <a:chOff x="469" y="1531"/>
              <a:chExt cx="666" cy="190"/>
            </a:xfrm>
          </p:grpSpPr>
          <p:sp>
            <p:nvSpPr>
              <p:cNvPr id="61510" name="Rectangle 183">
                <a:extLst>
                  <a:ext uri="{FF2B5EF4-FFF2-40B4-BE49-F238E27FC236}">
                    <a16:creationId xmlns:a16="http://schemas.microsoft.com/office/drawing/2014/main" id="{5D512284-ADA1-4BA3-A3C8-AA0B6BD3DD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9" y="1549"/>
                <a:ext cx="666" cy="16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defTabSz="685800">
                  <a:spcBef>
                    <a:spcPct val="20000"/>
                  </a:spcBef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defTabSz="68580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defTabSz="685800">
                  <a:spcBef>
                    <a:spcPct val="20000"/>
                  </a:spcBef>
                  <a:buClr>
                    <a:schemeClr val="folHlink"/>
                  </a:buClr>
                  <a:buSzPct val="55000"/>
                  <a:buFont typeface="Wingdings" panose="05000000000000000000" pitchFamily="2" charset="2"/>
                  <a:buChar char="n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defTabSz="68580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defTabSz="68580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 typeface="Wingdings" panose="05000000000000000000" pitchFamily="2" charset="2"/>
                  <a:buNone/>
                </a:pPr>
                <a:endParaRPr lang="en-US" altLang="en-US" sz="1800">
                  <a:solidFill>
                    <a:srgbClr val="000000"/>
                  </a:solidFill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85" name="Rectangle 184">
                <a:extLst>
                  <a:ext uri="{FF2B5EF4-FFF2-40B4-BE49-F238E27FC236}">
                    <a16:creationId xmlns:a16="http://schemas.microsoft.com/office/drawing/2014/main" id="{96438F37-58BA-472D-841A-F8948A1FC3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74" y="1531"/>
                <a:ext cx="240" cy="19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algn="ctr" defTabSz="685800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None/>
                  <a:defRPr/>
                </a:pPr>
                <a:r>
                  <a:rPr lang="en-US" altLang="en-US" sz="1050" dirty="0">
                    <a:solidFill>
                      <a:prstClr val="black"/>
                    </a:solidFill>
                    <a:latin typeface="Arial" panose="020B0604020202020204" pitchFamily="34" charset="0"/>
                  </a:rPr>
                  <a:t>M</a:t>
                </a:r>
              </a:p>
            </p:txBody>
          </p:sp>
        </p:grpSp>
        <p:sp>
          <p:nvSpPr>
            <p:cNvPr id="87" name="Rectangle 181">
              <a:extLst>
                <a:ext uri="{FF2B5EF4-FFF2-40B4-BE49-F238E27FC236}">
                  <a16:creationId xmlns:a16="http://schemas.microsoft.com/office/drawing/2014/main" id="{CBE8538F-DD8A-4B99-BBE3-AADCE7383B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71913" y="3304853"/>
              <a:ext cx="296345" cy="262790"/>
            </a:xfrm>
            <a:prstGeom prst="rect">
              <a:avLst/>
            </a:prstGeom>
            <a:noFill/>
            <a:ln>
              <a:noFill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algn="ctr" defTabSz="685800">
                <a:lnSpc>
                  <a:spcPct val="100000"/>
                </a:lnSpc>
                <a:spcBef>
                  <a:spcPct val="0"/>
                </a:spcBef>
                <a:buClrTx/>
                <a:buSzTx/>
                <a:buNone/>
                <a:defRPr/>
              </a:pPr>
              <a:r>
                <a:rPr lang="en-US" altLang="en-US" sz="1050" dirty="0">
                  <a:solidFill>
                    <a:prstClr val="black"/>
                  </a:solidFill>
                  <a:latin typeface="Arial" panose="020B0604020202020204" pitchFamily="34" charset="0"/>
                </a:rPr>
                <a:t>H</a:t>
              </a:r>
              <a:r>
                <a:rPr lang="en-US" altLang="en-US" sz="1350" baseline="-25000" dirty="0">
                  <a:solidFill>
                    <a:prstClr val="black"/>
                  </a:solidFill>
                  <a:latin typeface="Arial" panose="020B0604020202020204" pitchFamily="34" charset="0"/>
                </a:rPr>
                <a:t>t</a:t>
              </a:r>
            </a:p>
          </p:txBody>
        </p:sp>
        <p:sp>
          <p:nvSpPr>
            <p:cNvPr id="88" name="Rectangle 181">
              <a:extLst>
                <a:ext uri="{FF2B5EF4-FFF2-40B4-BE49-F238E27FC236}">
                  <a16:creationId xmlns:a16="http://schemas.microsoft.com/office/drawing/2014/main" id="{631B1B90-9866-44B7-B08D-889A2A8F41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09436" y="3287899"/>
              <a:ext cx="296345" cy="2924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algn="ctr" defTabSz="685800">
                <a:lnSpc>
                  <a:spcPct val="100000"/>
                </a:lnSpc>
                <a:spcBef>
                  <a:spcPct val="0"/>
                </a:spcBef>
                <a:buClrTx/>
                <a:buSzTx/>
                <a:buNone/>
                <a:defRPr/>
              </a:pPr>
              <a:r>
                <a:rPr lang="en-US" altLang="en-US" sz="1050" dirty="0">
                  <a:solidFill>
                    <a:prstClr val="black"/>
                  </a:solidFill>
                  <a:latin typeface="Arial" panose="020B0604020202020204" pitchFamily="34" charset="0"/>
                </a:rPr>
                <a:t>H</a:t>
              </a:r>
              <a:r>
                <a:rPr lang="en-US" altLang="en-US" sz="1350" baseline="-25000" dirty="0">
                  <a:solidFill>
                    <a:prstClr val="black"/>
                  </a:solidFill>
                  <a:latin typeface="Arial" panose="020B0604020202020204" pitchFamily="34" charset="0"/>
                </a:rPr>
                <a:t>n</a:t>
              </a: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32BF5A20-D0D2-427A-80CD-E0F3C92952B9}"/>
                </a:ext>
              </a:extLst>
            </p:cNvPr>
            <p:cNvCxnSpPr>
              <a:cxnSpLocks/>
            </p:cNvCxnSpPr>
            <p:nvPr/>
          </p:nvCxnSpPr>
          <p:spPr>
            <a:xfrm>
              <a:off x="6076725" y="3321807"/>
              <a:ext cx="0" cy="25855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B5BEECCD-4BC8-4BE6-BE67-978232E1AE81}"/>
                </a:ext>
              </a:extLst>
            </p:cNvPr>
            <p:cNvCxnSpPr/>
            <p:nvPr/>
          </p:nvCxnSpPr>
          <p:spPr>
            <a:xfrm>
              <a:off x="5797314" y="3319689"/>
              <a:ext cx="0" cy="25855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50082D97-B923-4138-B623-9DAB2309F29D}"/>
              </a:ext>
            </a:extLst>
          </p:cNvPr>
          <p:cNvGrpSpPr>
            <a:grpSpLocks/>
          </p:cNvGrpSpPr>
          <p:nvPr/>
        </p:nvGrpSpPr>
        <p:grpSpPr bwMode="auto">
          <a:xfrm>
            <a:off x="7246939" y="1970088"/>
            <a:ext cx="1150937" cy="2844800"/>
            <a:chOff x="7629993" y="1484027"/>
            <a:chExt cx="1535906" cy="3792511"/>
          </a:xfrm>
        </p:grpSpPr>
        <p:sp>
          <p:nvSpPr>
            <p:cNvPr id="119" name="Freeform 118">
              <a:extLst>
                <a:ext uri="{FF2B5EF4-FFF2-40B4-BE49-F238E27FC236}">
                  <a16:creationId xmlns:a16="http://schemas.microsoft.com/office/drawing/2014/main" id="{D3515196-17B8-4103-BAB3-748B55E072D4}"/>
                </a:ext>
              </a:extLst>
            </p:cNvPr>
            <p:cNvSpPr/>
            <p:nvPr/>
          </p:nvSpPr>
          <p:spPr>
            <a:xfrm flipH="1">
              <a:off x="7629993" y="1484027"/>
              <a:ext cx="1201184" cy="3792511"/>
            </a:xfrm>
            <a:custGeom>
              <a:avLst/>
              <a:gdLst>
                <a:gd name="connsiteX0" fmla="*/ 1822537 w 1822537"/>
                <a:gd name="connsiteY0" fmla="*/ 3263030 h 3263030"/>
                <a:gd name="connsiteX1" fmla="*/ 6263 w 1822537"/>
                <a:gd name="connsiteY1" fmla="*/ 2743200 h 3263030"/>
                <a:gd name="connsiteX2" fmla="*/ 0 w 1822537"/>
                <a:gd name="connsiteY2" fmla="*/ 0 h 3263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22537" h="3263030">
                  <a:moveTo>
                    <a:pt x="1822537" y="3263030"/>
                  </a:moveTo>
                  <a:lnTo>
                    <a:pt x="6263" y="2743200"/>
                  </a:lnTo>
                  <a:cubicBezTo>
                    <a:pt x="4175" y="1828800"/>
                    <a:pt x="2088" y="914400"/>
                    <a:pt x="0" y="0"/>
                  </a:cubicBezTo>
                </a:path>
              </a:pathLst>
            </a:custGeom>
            <a:noFill/>
            <a:ln w="44450">
              <a:solidFill>
                <a:srgbClr val="C00000"/>
              </a:solidFill>
              <a:tailEnd type="triangle" w="med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>
                <a:defRPr/>
              </a:pPr>
              <a:r>
                <a:rPr lang="en-US" sz="1350" dirty="0">
                  <a:solidFill>
                    <a:prstClr val="white"/>
                  </a:solidFill>
                  <a:latin typeface="Calibri" panose="020F0502020204030204"/>
                </a:rPr>
                <a:t>                    </a:t>
              </a:r>
            </a:p>
          </p:txBody>
        </p:sp>
        <p:grpSp>
          <p:nvGrpSpPr>
            <p:cNvPr id="61476" name="Group 119">
              <a:extLst>
                <a:ext uri="{FF2B5EF4-FFF2-40B4-BE49-F238E27FC236}">
                  <a16:creationId xmlns:a16="http://schemas.microsoft.com/office/drawing/2014/main" id="{BE18D927-9701-4842-AF34-182C20AC873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693325" y="4097936"/>
              <a:ext cx="1470663" cy="389744"/>
              <a:chOff x="6216702" y="5375649"/>
              <a:chExt cx="1470663" cy="389744"/>
            </a:xfrm>
          </p:grpSpPr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0AB74099-FCB1-49C9-811C-4F28D5FBF893}"/>
                  </a:ext>
                </a:extLst>
              </p:cNvPr>
              <p:cNvSpPr/>
              <p:nvPr/>
            </p:nvSpPr>
            <p:spPr>
              <a:xfrm>
                <a:off x="6477499" y="5375440"/>
                <a:ext cx="1209659" cy="38940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grpSp>
            <p:nvGrpSpPr>
              <p:cNvPr id="61496" name="Group 182">
                <a:extLst>
                  <a:ext uri="{FF2B5EF4-FFF2-40B4-BE49-F238E27FC236}">
                    <a16:creationId xmlns:a16="http://schemas.microsoft.com/office/drawing/2014/main" id="{D5B63B3E-D991-4F4C-9DCD-5BF3BB2020A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216702" y="5392448"/>
                <a:ext cx="1381126" cy="301625"/>
                <a:chOff x="265" y="1531"/>
                <a:chExt cx="870" cy="190"/>
              </a:xfrm>
            </p:grpSpPr>
            <p:sp>
              <p:nvSpPr>
                <p:cNvPr id="61503" name="Rectangle 183">
                  <a:extLst>
                    <a:ext uri="{FF2B5EF4-FFF2-40B4-BE49-F238E27FC236}">
                      <a16:creationId xmlns:a16="http://schemas.microsoft.com/office/drawing/2014/main" id="{1A34C92E-E511-4DD8-86C7-5B0E3CA7EE8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5" y="1549"/>
                  <a:ext cx="870" cy="16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defTabSz="685800">
                    <a:spcBef>
                      <a:spcPct val="20000"/>
                    </a:spcBef>
                    <a:buClr>
                      <a:schemeClr val="folHlink"/>
                    </a:buClr>
                    <a:buSzPct val="90000"/>
                    <a:buFont typeface="Wingdings" panose="05000000000000000000" pitchFamily="2" charset="2"/>
                    <a:buChar char="n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defTabSz="68580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n"/>
                    <a:defRPr sz="2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defTabSz="685800">
                    <a:spcBef>
                      <a:spcPct val="20000"/>
                    </a:spcBef>
                    <a:buClr>
                      <a:schemeClr val="folHlink"/>
                    </a:buClr>
                    <a:buSzPct val="55000"/>
                    <a:buFont typeface="Wingdings" panose="05000000000000000000" pitchFamily="2" charset="2"/>
                    <a:buChar char="n"/>
                    <a:defRPr sz="23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defTabSz="685800">
                    <a:spcBef>
                      <a:spcPct val="20000"/>
                    </a:spcBef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defTabSz="685800">
                    <a:spcBef>
                      <a:spcPct val="20000"/>
                    </a:spcBef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defTabSz="6858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defTabSz="6858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defTabSz="6858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defTabSz="6858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 typeface="Wingdings" panose="05000000000000000000" pitchFamily="2" charset="2"/>
                    <a:buNone/>
                  </a:pPr>
                  <a:endParaRPr lang="en-US" altLang="en-US" sz="1800">
                    <a:solidFill>
                      <a:srgbClr val="000000"/>
                    </a:solidFill>
                    <a:ea typeface="MS PGothic" panose="020B0600070205080204" pitchFamily="34" charset="-128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1" name="Rectangle 184">
                  <a:extLst>
                    <a:ext uri="{FF2B5EF4-FFF2-40B4-BE49-F238E27FC236}">
                      <a16:creationId xmlns:a16="http://schemas.microsoft.com/office/drawing/2014/main" id="{1A03FB25-AE52-4358-90F6-F05FE47249A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74" y="1531"/>
                  <a:ext cx="240" cy="18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ts val="1675"/>
                    </a:spcBef>
                    <a:buClr>
                      <a:srgbClr val="000090"/>
                    </a:buClr>
                    <a:buSzPct val="100000"/>
                    <a:buFont typeface="Wingdings" panose="05000000000000000000" pitchFamily="2" charset="2"/>
                    <a:buChar char="§"/>
                    <a:defRPr sz="28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ts val="1438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algn="ctr" defTabSz="685800"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None/>
                    <a:defRPr/>
                  </a:pPr>
                  <a:r>
                    <a:rPr lang="en-US" altLang="en-US" sz="1050" dirty="0">
                      <a:solidFill>
                        <a:prstClr val="black"/>
                      </a:solidFill>
                      <a:latin typeface="Arial" panose="020B0604020202020204" pitchFamily="34" charset="0"/>
                    </a:rPr>
                    <a:t>M</a:t>
                  </a:r>
                </a:p>
              </p:txBody>
            </p:sp>
          </p:grpSp>
          <p:sp>
            <p:nvSpPr>
              <p:cNvPr id="123" name="Rectangle 181">
                <a:extLst>
                  <a:ext uri="{FF2B5EF4-FFF2-40B4-BE49-F238E27FC236}">
                    <a16:creationId xmlns:a16="http://schemas.microsoft.com/office/drawing/2014/main" id="{A8A77855-6284-4FA2-97E6-5D31258E3B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01629" y="5402953"/>
                <a:ext cx="296589" cy="26242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algn="ctr" defTabSz="685800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None/>
                  <a:defRPr/>
                </a:pPr>
                <a:r>
                  <a:rPr lang="en-US" altLang="en-US" sz="1050" dirty="0">
                    <a:solidFill>
                      <a:prstClr val="black"/>
                    </a:solidFill>
                    <a:latin typeface="Arial" panose="020B0604020202020204" pitchFamily="34" charset="0"/>
                  </a:rPr>
                  <a:t>H</a:t>
                </a:r>
                <a:r>
                  <a:rPr lang="en-US" altLang="en-US" sz="1350" baseline="-25000" dirty="0">
                    <a:solidFill>
                      <a:prstClr val="black"/>
                    </a:solidFill>
                    <a:latin typeface="Arial" panose="020B0604020202020204" pitchFamily="34" charset="0"/>
                  </a:rPr>
                  <a:t>t</a:t>
                </a:r>
              </a:p>
            </p:txBody>
          </p:sp>
          <p:sp>
            <p:nvSpPr>
              <p:cNvPr id="124" name="Rectangle 181">
                <a:extLst>
                  <a:ext uri="{FF2B5EF4-FFF2-40B4-BE49-F238E27FC236}">
                    <a16:creationId xmlns:a16="http://schemas.microsoft.com/office/drawing/2014/main" id="{F4060028-FC6E-486D-B0C9-207597941B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38936" y="5386022"/>
                <a:ext cx="296589" cy="29205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algn="ctr" defTabSz="685800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None/>
                  <a:defRPr/>
                </a:pPr>
                <a:r>
                  <a:rPr lang="en-US" altLang="en-US" sz="1050" dirty="0">
                    <a:solidFill>
                      <a:prstClr val="black"/>
                    </a:solidFill>
                    <a:latin typeface="Arial" panose="020B0604020202020204" pitchFamily="34" charset="0"/>
                  </a:rPr>
                  <a:t>H</a:t>
                </a:r>
                <a:r>
                  <a:rPr lang="en-US" altLang="en-US" sz="1350" baseline="-25000" dirty="0">
                    <a:solidFill>
                      <a:prstClr val="black"/>
                    </a:solidFill>
                    <a:latin typeface="Arial" panose="020B0604020202020204" pitchFamily="34" charset="0"/>
                  </a:rPr>
                  <a:t>n</a:t>
                </a:r>
              </a:p>
            </p:txBody>
          </p:sp>
          <p:cxnSp>
            <p:nvCxnSpPr>
              <p:cNvPr id="125" name="Straight Connector 124">
                <a:extLst>
                  <a:ext uri="{FF2B5EF4-FFF2-40B4-BE49-F238E27FC236}">
                    <a16:creationId xmlns:a16="http://schemas.microsoft.com/office/drawing/2014/main" id="{DBCCAA2A-B422-427A-A967-9DB55AC18E3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106691" y="5419884"/>
                <a:ext cx="0" cy="258195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Straight Connector 125">
                <a:extLst>
                  <a:ext uri="{FF2B5EF4-FFF2-40B4-BE49-F238E27FC236}">
                    <a16:creationId xmlns:a16="http://schemas.microsoft.com/office/drawing/2014/main" id="{9AB0FF60-7934-41BB-8046-78CB04F0CCD6}"/>
                  </a:ext>
                </a:extLst>
              </p:cNvPr>
              <p:cNvCxnSpPr/>
              <p:nvPr/>
            </p:nvCxnSpPr>
            <p:spPr>
              <a:xfrm>
                <a:off x="6827050" y="5419884"/>
                <a:ext cx="0" cy="256078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8" name="Rectangle 181">
                <a:extLst>
                  <a:ext uri="{FF2B5EF4-FFF2-40B4-BE49-F238E27FC236}">
                    <a16:creationId xmlns:a16="http://schemas.microsoft.com/office/drawing/2014/main" id="{27D107FD-F294-44BD-AE1F-1799053C7C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35991" y="5394488"/>
                <a:ext cx="296589" cy="29205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algn="ctr" defTabSz="685800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None/>
                  <a:defRPr/>
                </a:pPr>
                <a:r>
                  <a:rPr lang="en-US" altLang="en-US" sz="1050" dirty="0">
                    <a:solidFill>
                      <a:prstClr val="black"/>
                    </a:solidFill>
                    <a:latin typeface="Arial" panose="020B0604020202020204" pitchFamily="34" charset="0"/>
                  </a:rPr>
                  <a:t>H</a:t>
                </a:r>
                <a:r>
                  <a:rPr lang="en-US" altLang="en-US" sz="1350" baseline="-25000" dirty="0">
                    <a:solidFill>
                      <a:prstClr val="black"/>
                    </a:solidFill>
                    <a:latin typeface="Arial" panose="020B0604020202020204" pitchFamily="34" charset="0"/>
                  </a:rPr>
                  <a:t>l</a:t>
                </a:r>
              </a:p>
            </p:txBody>
          </p:sp>
          <p:cxnSp>
            <p:nvCxnSpPr>
              <p:cNvPr id="129" name="Straight Connector 128">
                <a:extLst>
                  <a:ext uri="{FF2B5EF4-FFF2-40B4-BE49-F238E27FC236}">
                    <a16:creationId xmlns:a16="http://schemas.microsoft.com/office/drawing/2014/main" id="{FA90ADE8-5DAB-4BF7-BB8E-3917E7E360C0}"/>
                  </a:ext>
                </a:extLst>
              </p:cNvPr>
              <p:cNvCxnSpPr/>
              <p:nvPr/>
            </p:nvCxnSpPr>
            <p:spPr>
              <a:xfrm>
                <a:off x="6505040" y="5419884"/>
                <a:ext cx="0" cy="256078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1477" name="Group 131">
              <a:extLst>
                <a:ext uri="{FF2B5EF4-FFF2-40B4-BE49-F238E27FC236}">
                  <a16:creationId xmlns:a16="http://schemas.microsoft.com/office/drawing/2014/main" id="{A6D8B34B-859E-430B-8E4A-A61BE171EAC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014421" y="3363106"/>
              <a:ext cx="1058375" cy="307296"/>
              <a:chOff x="5509436" y="3287899"/>
              <a:chExt cx="1058375" cy="307296"/>
            </a:xfrm>
          </p:grpSpPr>
          <p:grpSp>
            <p:nvGrpSpPr>
              <p:cNvPr id="61488" name="Group 182">
                <a:extLst>
                  <a:ext uri="{FF2B5EF4-FFF2-40B4-BE49-F238E27FC236}">
                    <a16:creationId xmlns:a16="http://schemas.microsoft.com/office/drawing/2014/main" id="{75B7751F-D9B5-4571-971F-302DDA650E2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510535" y="3293570"/>
                <a:ext cx="1057276" cy="301625"/>
                <a:chOff x="469" y="1531"/>
                <a:chExt cx="666" cy="190"/>
              </a:xfrm>
            </p:grpSpPr>
            <p:sp>
              <p:nvSpPr>
                <p:cNvPr id="61493" name="Rectangle 183">
                  <a:extLst>
                    <a:ext uri="{FF2B5EF4-FFF2-40B4-BE49-F238E27FC236}">
                      <a16:creationId xmlns:a16="http://schemas.microsoft.com/office/drawing/2014/main" id="{44847E6F-54B9-4D0B-8468-10C30499C25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9" y="1549"/>
                  <a:ext cx="666" cy="16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defTabSz="685800">
                    <a:spcBef>
                      <a:spcPct val="20000"/>
                    </a:spcBef>
                    <a:buClr>
                      <a:schemeClr val="folHlink"/>
                    </a:buClr>
                    <a:buSzPct val="90000"/>
                    <a:buFont typeface="Wingdings" panose="05000000000000000000" pitchFamily="2" charset="2"/>
                    <a:buChar char="n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defTabSz="68580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n"/>
                    <a:defRPr sz="2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defTabSz="685800">
                    <a:spcBef>
                      <a:spcPct val="20000"/>
                    </a:spcBef>
                    <a:buClr>
                      <a:schemeClr val="folHlink"/>
                    </a:buClr>
                    <a:buSzPct val="55000"/>
                    <a:buFont typeface="Wingdings" panose="05000000000000000000" pitchFamily="2" charset="2"/>
                    <a:buChar char="n"/>
                    <a:defRPr sz="23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defTabSz="685800">
                    <a:spcBef>
                      <a:spcPct val="20000"/>
                    </a:spcBef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defTabSz="685800">
                    <a:spcBef>
                      <a:spcPct val="20000"/>
                    </a:spcBef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defTabSz="6858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defTabSz="6858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defTabSz="6858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defTabSz="6858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 typeface="Wingdings" panose="05000000000000000000" pitchFamily="2" charset="2"/>
                    <a:buNone/>
                  </a:pPr>
                  <a:endParaRPr lang="en-US" altLang="en-US" sz="1800">
                    <a:solidFill>
                      <a:srgbClr val="000000"/>
                    </a:solidFill>
                    <a:ea typeface="MS PGothic" panose="020B0600070205080204" pitchFamily="34" charset="-128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51" name="Rectangle 184">
                  <a:extLst>
                    <a:ext uri="{FF2B5EF4-FFF2-40B4-BE49-F238E27FC236}">
                      <a16:creationId xmlns:a16="http://schemas.microsoft.com/office/drawing/2014/main" id="{6AA726A4-05EA-4732-9A1D-77CD9C1D389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73" y="1533"/>
                  <a:ext cx="239" cy="18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ts val="1675"/>
                    </a:spcBef>
                    <a:buClr>
                      <a:srgbClr val="000090"/>
                    </a:buClr>
                    <a:buSzPct val="100000"/>
                    <a:buFont typeface="Wingdings" panose="05000000000000000000" pitchFamily="2" charset="2"/>
                    <a:buChar char="§"/>
                    <a:defRPr sz="28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ts val="1438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algn="ctr" defTabSz="685800"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None/>
                    <a:defRPr/>
                  </a:pPr>
                  <a:r>
                    <a:rPr lang="en-US" altLang="en-US" sz="1050" dirty="0">
                      <a:solidFill>
                        <a:prstClr val="black"/>
                      </a:solidFill>
                      <a:latin typeface="Arial" panose="020B0604020202020204" pitchFamily="34" charset="0"/>
                    </a:rPr>
                    <a:t>M</a:t>
                  </a:r>
                </a:p>
              </p:txBody>
            </p:sp>
          </p:grpSp>
          <p:sp>
            <p:nvSpPr>
              <p:cNvPr id="141" name="Rectangle 181">
                <a:extLst>
                  <a:ext uri="{FF2B5EF4-FFF2-40B4-BE49-F238E27FC236}">
                    <a16:creationId xmlns:a16="http://schemas.microsoft.com/office/drawing/2014/main" id="{1317C1B8-99AF-4622-A34B-787AAC76D2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71147" y="3305075"/>
                <a:ext cx="296589" cy="26242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algn="ctr" defTabSz="685800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None/>
                  <a:defRPr/>
                </a:pPr>
                <a:r>
                  <a:rPr lang="en-US" altLang="en-US" sz="1050" dirty="0">
                    <a:solidFill>
                      <a:prstClr val="black"/>
                    </a:solidFill>
                    <a:latin typeface="Arial" panose="020B0604020202020204" pitchFamily="34" charset="0"/>
                  </a:rPr>
                  <a:t>H</a:t>
                </a:r>
                <a:r>
                  <a:rPr lang="en-US" altLang="en-US" sz="1350" baseline="-25000" dirty="0">
                    <a:solidFill>
                      <a:prstClr val="black"/>
                    </a:solidFill>
                    <a:latin typeface="Arial" panose="020B0604020202020204" pitchFamily="34" charset="0"/>
                  </a:rPr>
                  <a:t>t</a:t>
                </a:r>
              </a:p>
            </p:txBody>
          </p:sp>
          <p:sp>
            <p:nvSpPr>
              <p:cNvPr id="142" name="Rectangle 181">
                <a:extLst>
                  <a:ext uri="{FF2B5EF4-FFF2-40B4-BE49-F238E27FC236}">
                    <a16:creationId xmlns:a16="http://schemas.microsoft.com/office/drawing/2014/main" id="{6BF7C0A7-7988-4921-AEFA-6CD10FCBD7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08454" y="3288144"/>
                <a:ext cx="296589" cy="29205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algn="ctr" defTabSz="685800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None/>
                  <a:defRPr/>
                </a:pPr>
                <a:r>
                  <a:rPr lang="en-US" altLang="en-US" sz="1050" dirty="0">
                    <a:solidFill>
                      <a:prstClr val="black"/>
                    </a:solidFill>
                    <a:latin typeface="Arial" panose="020B0604020202020204" pitchFamily="34" charset="0"/>
                  </a:rPr>
                  <a:t>H</a:t>
                </a:r>
                <a:r>
                  <a:rPr lang="en-US" altLang="en-US" sz="1350" baseline="-25000" dirty="0">
                    <a:solidFill>
                      <a:prstClr val="black"/>
                    </a:solidFill>
                    <a:latin typeface="Arial" panose="020B0604020202020204" pitchFamily="34" charset="0"/>
                  </a:rPr>
                  <a:t>n</a:t>
                </a:r>
              </a:p>
            </p:txBody>
          </p:sp>
          <p:cxnSp>
            <p:nvCxnSpPr>
              <p:cNvPr id="145" name="Straight Connector 144">
                <a:extLst>
                  <a:ext uri="{FF2B5EF4-FFF2-40B4-BE49-F238E27FC236}">
                    <a16:creationId xmlns:a16="http://schemas.microsoft.com/office/drawing/2014/main" id="{4B4CC73B-0399-4288-8D48-DC847684B3C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76210" y="3322006"/>
                <a:ext cx="0" cy="258195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Straight Connector 145">
                <a:extLst>
                  <a:ext uri="{FF2B5EF4-FFF2-40B4-BE49-F238E27FC236}">
                    <a16:creationId xmlns:a16="http://schemas.microsoft.com/office/drawing/2014/main" id="{6F04AC63-8E3F-456E-A327-812D6ED1E970}"/>
                  </a:ext>
                </a:extLst>
              </p:cNvPr>
              <p:cNvCxnSpPr/>
              <p:nvPr/>
            </p:nvCxnSpPr>
            <p:spPr>
              <a:xfrm>
                <a:off x="5796569" y="3319889"/>
                <a:ext cx="0" cy="258195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1478" name="Group 6">
              <a:extLst>
                <a:ext uri="{FF2B5EF4-FFF2-40B4-BE49-F238E27FC236}">
                  <a16:creationId xmlns:a16="http://schemas.microsoft.com/office/drawing/2014/main" id="{61D61928-2A9A-492F-AD1D-7F6E379646E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257849" y="2658970"/>
              <a:ext cx="908050" cy="301625"/>
              <a:chOff x="6877524" y="6049441"/>
              <a:chExt cx="908050" cy="301625"/>
            </a:xfrm>
          </p:grpSpPr>
          <p:grpSp>
            <p:nvGrpSpPr>
              <p:cNvPr id="61482" name="Group 179">
                <a:extLst>
                  <a:ext uri="{FF2B5EF4-FFF2-40B4-BE49-F238E27FC236}">
                    <a16:creationId xmlns:a16="http://schemas.microsoft.com/office/drawing/2014/main" id="{A7E8F10A-6F8E-42E7-A2E2-BDF42A93D1E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877524" y="6051029"/>
                <a:ext cx="296863" cy="292100"/>
                <a:chOff x="1959" y="2058"/>
                <a:chExt cx="187" cy="184"/>
              </a:xfrm>
            </p:grpSpPr>
            <p:sp>
              <p:nvSpPr>
                <p:cNvPr id="61486" name="Rectangle 180">
                  <a:extLst>
                    <a:ext uri="{FF2B5EF4-FFF2-40B4-BE49-F238E27FC236}">
                      <a16:creationId xmlns:a16="http://schemas.microsoft.com/office/drawing/2014/main" id="{8F4108C4-7E69-4EC6-B270-435F87BA88B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64" y="2075"/>
                  <a:ext cx="177" cy="16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defTabSz="685800">
                    <a:spcBef>
                      <a:spcPct val="20000"/>
                    </a:spcBef>
                    <a:buClr>
                      <a:schemeClr val="folHlink"/>
                    </a:buClr>
                    <a:buSzPct val="90000"/>
                    <a:buFont typeface="Wingdings" panose="05000000000000000000" pitchFamily="2" charset="2"/>
                    <a:buChar char="n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defTabSz="68580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n"/>
                    <a:defRPr sz="2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defTabSz="685800">
                    <a:spcBef>
                      <a:spcPct val="20000"/>
                    </a:spcBef>
                    <a:buClr>
                      <a:schemeClr val="folHlink"/>
                    </a:buClr>
                    <a:buSzPct val="55000"/>
                    <a:buFont typeface="Wingdings" panose="05000000000000000000" pitchFamily="2" charset="2"/>
                    <a:buChar char="n"/>
                    <a:defRPr sz="23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defTabSz="685800">
                    <a:spcBef>
                      <a:spcPct val="20000"/>
                    </a:spcBef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defTabSz="685800">
                    <a:spcBef>
                      <a:spcPct val="20000"/>
                    </a:spcBef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defTabSz="6858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defTabSz="6858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defTabSz="6858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defTabSz="6858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 typeface="Wingdings" panose="05000000000000000000" pitchFamily="2" charset="2"/>
                    <a:buNone/>
                  </a:pPr>
                  <a:endParaRPr lang="en-US" altLang="en-US" sz="1800">
                    <a:solidFill>
                      <a:srgbClr val="000000"/>
                    </a:solidFill>
                    <a:ea typeface="MS PGothic" panose="020B0600070205080204" pitchFamily="34" charset="-128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0" name="Rectangle 181">
                  <a:extLst>
                    <a:ext uri="{FF2B5EF4-FFF2-40B4-BE49-F238E27FC236}">
                      <a16:creationId xmlns:a16="http://schemas.microsoft.com/office/drawing/2014/main" id="{E27D1640-C7C0-4E3B-AC44-B92D3C3B181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59" y="2058"/>
                  <a:ext cx="187" cy="18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ts val="1675"/>
                    </a:spcBef>
                    <a:buClr>
                      <a:srgbClr val="000090"/>
                    </a:buClr>
                    <a:buSzPct val="100000"/>
                    <a:buFont typeface="Wingdings" panose="05000000000000000000" pitchFamily="2" charset="2"/>
                    <a:buChar char="§"/>
                    <a:defRPr sz="28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ts val="1438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algn="ctr" defTabSz="685800"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None/>
                    <a:defRPr/>
                  </a:pPr>
                  <a:r>
                    <a:rPr lang="en-US" altLang="en-US" sz="1050" dirty="0">
                      <a:solidFill>
                        <a:prstClr val="black"/>
                      </a:solidFill>
                      <a:latin typeface="Arial" panose="020B0604020202020204" pitchFamily="34" charset="0"/>
                    </a:rPr>
                    <a:t>H</a:t>
                  </a:r>
                  <a:r>
                    <a:rPr lang="en-US" altLang="en-US" sz="1350" baseline="-25000" dirty="0">
                      <a:solidFill>
                        <a:prstClr val="black"/>
                      </a:solidFill>
                      <a:latin typeface="Arial" panose="020B0604020202020204" pitchFamily="34" charset="0"/>
                    </a:rPr>
                    <a:t>t</a:t>
                  </a:r>
                </a:p>
              </p:txBody>
            </p:sp>
          </p:grpSp>
          <p:grpSp>
            <p:nvGrpSpPr>
              <p:cNvPr id="61483" name="Group 182">
                <a:extLst>
                  <a:ext uri="{FF2B5EF4-FFF2-40B4-BE49-F238E27FC236}">
                    <a16:creationId xmlns:a16="http://schemas.microsoft.com/office/drawing/2014/main" id="{5006A9F5-4BD4-4F5E-A4EF-FAB5BACECB8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106124" y="6049441"/>
                <a:ext cx="679450" cy="301625"/>
                <a:chOff x="780" y="1553"/>
                <a:chExt cx="428" cy="190"/>
              </a:xfrm>
            </p:grpSpPr>
            <p:sp>
              <p:nvSpPr>
                <p:cNvPr id="61484" name="Rectangle 183">
                  <a:extLst>
                    <a:ext uri="{FF2B5EF4-FFF2-40B4-BE49-F238E27FC236}">
                      <a16:creationId xmlns:a16="http://schemas.microsoft.com/office/drawing/2014/main" id="{749B01F9-CBB5-4254-B324-F3F3A7A9CDD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17" y="1571"/>
                  <a:ext cx="312" cy="16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defTabSz="685800">
                    <a:spcBef>
                      <a:spcPct val="20000"/>
                    </a:spcBef>
                    <a:buClr>
                      <a:schemeClr val="folHlink"/>
                    </a:buClr>
                    <a:buSzPct val="90000"/>
                    <a:buFont typeface="Wingdings" panose="05000000000000000000" pitchFamily="2" charset="2"/>
                    <a:buChar char="n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defTabSz="68580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n"/>
                    <a:defRPr sz="2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defTabSz="685800">
                    <a:spcBef>
                      <a:spcPct val="20000"/>
                    </a:spcBef>
                    <a:buClr>
                      <a:schemeClr val="folHlink"/>
                    </a:buClr>
                    <a:buSzPct val="55000"/>
                    <a:buFont typeface="Wingdings" panose="05000000000000000000" pitchFamily="2" charset="2"/>
                    <a:buChar char="n"/>
                    <a:defRPr sz="23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defTabSz="685800">
                    <a:spcBef>
                      <a:spcPct val="20000"/>
                    </a:spcBef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defTabSz="685800">
                    <a:spcBef>
                      <a:spcPct val="20000"/>
                    </a:spcBef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defTabSz="6858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defTabSz="6858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defTabSz="6858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defTabSz="6858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 typeface="Wingdings" panose="05000000000000000000" pitchFamily="2" charset="2"/>
                    <a:buNone/>
                  </a:pPr>
                  <a:endParaRPr lang="en-US" altLang="en-US" sz="1800">
                    <a:solidFill>
                      <a:srgbClr val="000000"/>
                    </a:solidFill>
                    <a:ea typeface="MS PGothic" panose="020B0600070205080204" pitchFamily="34" charset="-128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58" name="Rectangle 184">
                  <a:extLst>
                    <a:ext uri="{FF2B5EF4-FFF2-40B4-BE49-F238E27FC236}">
                      <a16:creationId xmlns:a16="http://schemas.microsoft.com/office/drawing/2014/main" id="{6257935E-B22F-4E64-BD30-6D89EEB5FB6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0" y="1553"/>
                  <a:ext cx="428" cy="19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ts val="1675"/>
                    </a:spcBef>
                    <a:buClr>
                      <a:srgbClr val="000090"/>
                    </a:buClr>
                    <a:buSzPct val="100000"/>
                    <a:buFont typeface="Wingdings" panose="05000000000000000000" pitchFamily="2" charset="2"/>
                    <a:buChar char="§"/>
                    <a:defRPr sz="28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ts val="1438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2400">
                      <a:solidFill>
                        <a:schemeClr val="tx1"/>
                      </a:solidFill>
                      <a:latin typeface="Gill Sans MT" panose="020B0502020104020203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Comic Sans MS" panose="030F0702030302020204" pitchFamily="66" charset="0"/>
                      <a:cs typeface="Arial" panose="020B0604020202020204" pitchFamily="34" charset="0"/>
                    </a:defRPr>
                  </a:lvl9pPr>
                </a:lstStyle>
                <a:p>
                  <a:pPr algn="ctr" defTabSz="685800"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None/>
                    <a:defRPr/>
                  </a:pPr>
                  <a:r>
                    <a:rPr lang="en-US" altLang="en-US" sz="1050" dirty="0">
                      <a:solidFill>
                        <a:prstClr val="black"/>
                      </a:solidFill>
                      <a:latin typeface="Arial" panose="020B0604020202020204" pitchFamily="34" charset="0"/>
                    </a:rPr>
                    <a:t>M</a:t>
                  </a:r>
                </a:p>
              </p:txBody>
            </p:sp>
          </p:grpSp>
        </p:grpSp>
        <p:grpSp>
          <p:nvGrpSpPr>
            <p:cNvPr id="61479" name="Group 175">
              <a:extLst>
                <a:ext uri="{FF2B5EF4-FFF2-40B4-BE49-F238E27FC236}">
                  <a16:creationId xmlns:a16="http://schemas.microsoft.com/office/drawing/2014/main" id="{74AC6468-E7F0-47DD-AFE5-C0E4B755D6B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465451" y="1880020"/>
              <a:ext cx="679450" cy="301625"/>
              <a:chOff x="780" y="1553"/>
              <a:chExt cx="428" cy="190"/>
            </a:xfrm>
          </p:grpSpPr>
          <p:sp>
            <p:nvSpPr>
              <p:cNvPr id="61480" name="Rectangle 176">
                <a:extLst>
                  <a:ext uri="{FF2B5EF4-FFF2-40B4-BE49-F238E27FC236}">
                    <a16:creationId xmlns:a16="http://schemas.microsoft.com/office/drawing/2014/main" id="{81F5AEE1-E5E8-4B03-8639-EA00D5A939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17" y="1569"/>
                <a:ext cx="312" cy="16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defTabSz="685800">
                  <a:spcBef>
                    <a:spcPct val="20000"/>
                  </a:spcBef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defTabSz="68580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defTabSz="685800">
                  <a:spcBef>
                    <a:spcPct val="20000"/>
                  </a:spcBef>
                  <a:buClr>
                    <a:schemeClr val="folHlink"/>
                  </a:buClr>
                  <a:buSzPct val="55000"/>
                  <a:buFont typeface="Wingdings" panose="05000000000000000000" pitchFamily="2" charset="2"/>
                  <a:buChar char="n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defTabSz="68580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defTabSz="68580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 typeface="Wingdings" panose="05000000000000000000" pitchFamily="2" charset="2"/>
                  <a:buNone/>
                </a:pPr>
                <a:endParaRPr lang="en-US" altLang="en-US" sz="1800">
                  <a:solidFill>
                    <a:srgbClr val="000000"/>
                  </a:solidFill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164" name="Rectangle 177">
                <a:extLst>
                  <a:ext uri="{FF2B5EF4-FFF2-40B4-BE49-F238E27FC236}">
                    <a16:creationId xmlns:a16="http://schemas.microsoft.com/office/drawing/2014/main" id="{9FE6AB92-52E7-4391-AC92-0E081E7829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0" y="1553"/>
                <a:ext cx="428" cy="19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algn="ctr" defTabSz="685800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None/>
                  <a:defRPr/>
                </a:pPr>
                <a:r>
                  <a:rPr lang="en-US" altLang="en-US" sz="1050" dirty="0">
                    <a:solidFill>
                      <a:prstClr val="black"/>
                    </a:solidFill>
                    <a:latin typeface="Arial" panose="020B0604020202020204" pitchFamily="34" charset="0"/>
                  </a:rPr>
                  <a:t>M</a:t>
                </a:r>
              </a:p>
            </p:txBody>
          </p:sp>
        </p:grpSp>
      </p:grpSp>
      <p:sp>
        <p:nvSpPr>
          <p:cNvPr id="165" name="Freeform 8">
            <a:extLst>
              <a:ext uri="{FF2B5EF4-FFF2-40B4-BE49-F238E27FC236}">
                <a16:creationId xmlns:a16="http://schemas.microsoft.com/office/drawing/2014/main" id="{56120B5D-D44C-4968-9AB2-27D99706E9A3}"/>
              </a:ext>
            </a:extLst>
          </p:cNvPr>
          <p:cNvSpPr>
            <a:spLocks/>
          </p:cNvSpPr>
          <p:nvPr/>
        </p:nvSpPr>
        <p:spPr bwMode="auto">
          <a:xfrm>
            <a:off x="4202114" y="4364038"/>
            <a:ext cx="3101975" cy="450850"/>
          </a:xfrm>
          <a:custGeom>
            <a:avLst/>
            <a:gdLst>
              <a:gd name="T0" fmla="*/ 0 w 4100"/>
              <a:gd name="T1" fmla="*/ 0 h 2072"/>
              <a:gd name="T2" fmla="*/ 4 w 4100"/>
              <a:gd name="T3" fmla="*/ 1736 h 2072"/>
              <a:gd name="T4" fmla="*/ 804 w 4100"/>
              <a:gd name="T5" fmla="*/ 2064 h 2072"/>
              <a:gd name="T6" fmla="*/ 3468 w 4100"/>
              <a:gd name="T7" fmla="*/ 2072 h 2072"/>
              <a:gd name="T8" fmla="*/ 4100 w 4100"/>
              <a:gd name="T9" fmla="*/ 1736 h 2072"/>
              <a:gd name="T10" fmla="*/ 4100 w 4100"/>
              <a:gd name="T11" fmla="*/ 96 h 207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100"/>
              <a:gd name="T19" fmla="*/ 0 h 2072"/>
              <a:gd name="T20" fmla="*/ 4100 w 4100"/>
              <a:gd name="T21" fmla="*/ 2072 h 2072"/>
              <a:gd name="connsiteX0" fmla="*/ 0 w 10000"/>
              <a:gd name="connsiteY0" fmla="*/ 0 h 10000"/>
              <a:gd name="connsiteX1" fmla="*/ 10 w 10000"/>
              <a:gd name="connsiteY1" fmla="*/ 8378 h 10000"/>
              <a:gd name="connsiteX2" fmla="*/ 1961 w 10000"/>
              <a:gd name="connsiteY2" fmla="*/ 9961 h 10000"/>
              <a:gd name="connsiteX3" fmla="*/ 8459 w 10000"/>
              <a:gd name="connsiteY3" fmla="*/ 10000 h 10000"/>
              <a:gd name="connsiteX4" fmla="*/ 10000 w 10000"/>
              <a:gd name="connsiteY4" fmla="*/ 8378 h 10000"/>
              <a:gd name="connsiteX0" fmla="*/ 0 w 8459"/>
              <a:gd name="connsiteY0" fmla="*/ 0 h 10000"/>
              <a:gd name="connsiteX1" fmla="*/ 10 w 8459"/>
              <a:gd name="connsiteY1" fmla="*/ 8378 h 10000"/>
              <a:gd name="connsiteX2" fmla="*/ 1961 w 8459"/>
              <a:gd name="connsiteY2" fmla="*/ 9961 h 10000"/>
              <a:gd name="connsiteX3" fmla="*/ 8459 w 8459"/>
              <a:gd name="connsiteY3" fmla="*/ 10000 h 10000"/>
              <a:gd name="connsiteX0" fmla="*/ 0 w 9988"/>
              <a:gd name="connsiteY0" fmla="*/ 0 h 1622"/>
              <a:gd name="connsiteX1" fmla="*/ 2306 w 9988"/>
              <a:gd name="connsiteY1" fmla="*/ 1583 h 1622"/>
              <a:gd name="connsiteX2" fmla="*/ 9988 w 9988"/>
              <a:gd name="connsiteY2" fmla="*/ 1622 h 1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88" h="1622">
                <a:moveTo>
                  <a:pt x="0" y="0"/>
                </a:moveTo>
                <a:lnTo>
                  <a:pt x="2306" y="1583"/>
                </a:lnTo>
                <a:lnTo>
                  <a:pt x="9988" y="1622"/>
                </a:lnTo>
              </a:path>
            </a:pathLst>
          </a:custGeom>
          <a:noFill/>
          <a:ln w="44450">
            <a:solidFill>
              <a:srgbClr val="C0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defTabSz="685800">
              <a:defRPr/>
            </a:pPr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       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2FF3C4A-70B8-4C9C-B3EE-62E5B1D109AA}"/>
              </a:ext>
            </a:extLst>
          </p:cNvPr>
          <p:cNvGrpSpPr>
            <a:grpSpLocks/>
          </p:cNvGrpSpPr>
          <p:nvPr/>
        </p:nvGrpSpPr>
        <p:grpSpPr bwMode="auto">
          <a:xfrm>
            <a:off x="3913188" y="2460625"/>
            <a:ext cx="1327150" cy="1525588"/>
            <a:chOff x="3186222" y="2137612"/>
            <a:chExt cx="1768005" cy="2033430"/>
          </a:xfrm>
        </p:grpSpPr>
        <p:sp>
          <p:nvSpPr>
            <p:cNvPr id="61472" name="TextBox 9">
              <a:extLst>
                <a:ext uri="{FF2B5EF4-FFF2-40B4-BE49-F238E27FC236}">
                  <a16:creationId xmlns:a16="http://schemas.microsoft.com/office/drawing/2014/main" id="{0FBEA404-4A20-461C-8814-85997775B38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86222" y="2137612"/>
              <a:ext cx="1768005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mensagem</a:t>
              </a:r>
            </a:p>
          </p:txBody>
        </p:sp>
        <p:sp>
          <p:nvSpPr>
            <p:cNvPr id="61473" name="TextBox 165">
              <a:extLst>
                <a:ext uri="{FF2B5EF4-FFF2-40B4-BE49-F238E27FC236}">
                  <a16:creationId xmlns:a16="http://schemas.microsoft.com/office/drawing/2014/main" id="{A3B0AB61-2E4A-4D2F-AE30-16F526C7200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92099" y="2928436"/>
              <a:ext cx="1597018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segmento</a:t>
              </a:r>
            </a:p>
          </p:txBody>
        </p:sp>
        <p:sp>
          <p:nvSpPr>
            <p:cNvPr id="61474" name="TextBox 199">
              <a:extLst>
                <a:ext uri="{FF2B5EF4-FFF2-40B4-BE49-F238E27FC236}">
                  <a16:creationId xmlns:a16="http://schemas.microsoft.com/office/drawing/2014/main" id="{2D0FEC66-E5FC-42E0-90D7-8C183B46EC8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86531" y="3678599"/>
              <a:ext cx="1716709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datagrama</a:t>
              </a:r>
            </a:p>
          </p:txBody>
        </p:sp>
      </p:grpSp>
      <p:sp>
        <p:nvSpPr>
          <p:cNvPr id="201" name="TextBox 200">
            <a:extLst>
              <a:ext uri="{FF2B5EF4-FFF2-40B4-BE49-F238E27FC236}">
                <a16:creationId xmlns:a16="http://schemas.microsoft.com/office/drawing/2014/main" id="{BDCB66F3-A0AD-4AF5-8AF9-EB07D6E24F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6363" y="4198938"/>
            <a:ext cx="9017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quadro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8E10598-8C00-4C82-9B14-9BC09970F9C6}"/>
              </a:ext>
            </a:extLst>
          </p:cNvPr>
          <p:cNvGrpSpPr>
            <a:grpSpLocks/>
          </p:cNvGrpSpPr>
          <p:nvPr/>
        </p:nvGrpSpPr>
        <p:grpSpPr bwMode="auto">
          <a:xfrm>
            <a:off x="5381625" y="4003675"/>
            <a:ext cx="1011238" cy="230188"/>
            <a:chOff x="5144294" y="4194650"/>
            <a:chExt cx="1347789" cy="307296"/>
          </a:xfrm>
        </p:grpSpPr>
        <p:grpSp>
          <p:nvGrpSpPr>
            <p:cNvPr id="61463" name="Group 182">
              <a:extLst>
                <a:ext uri="{FF2B5EF4-FFF2-40B4-BE49-F238E27FC236}">
                  <a16:creationId xmlns:a16="http://schemas.microsoft.com/office/drawing/2014/main" id="{BA2EA9EC-E6C5-41AF-8DD6-02D1EE9D92E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144294" y="4200321"/>
              <a:ext cx="1347789" cy="301625"/>
              <a:chOff x="286" y="1531"/>
              <a:chExt cx="849" cy="190"/>
            </a:xfrm>
          </p:grpSpPr>
          <p:sp>
            <p:nvSpPr>
              <p:cNvPr id="61470" name="Rectangle 183">
                <a:extLst>
                  <a:ext uri="{FF2B5EF4-FFF2-40B4-BE49-F238E27FC236}">
                    <a16:creationId xmlns:a16="http://schemas.microsoft.com/office/drawing/2014/main" id="{66E18EFD-6672-440A-8F74-5074DC4D09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6" y="1549"/>
                <a:ext cx="849" cy="16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defTabSz="685800">
                  <a:spcBef>
                    <a:spcPct val="20000"/>
                  </a:spcBef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defTabSz="68580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defTabSz="685800">
                  <a:spcBef>
                    <a:spcPct val="20000"/>
                  </a:spcBef>
                  <a:buClr>
                    <a:schemeClr val="folHlink"/>
                  </a:buClr>
                  <a:buSzPct val="55000"/>
                  <a:buFont typeface="Wingdings" panose="05000000000000000000" pitchFamily="2" charset="2"/>
                  <a:buChar char="n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defTabSz="68580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defTabSz="68580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 typeface="Wingdings" panose="05000000000000000000" pitchFamily="2" charset="2"/>
                  <a:buNone/>
                </a:pPr>
                <a:endParaRPr lang="en-US" altLang="en-US" sz="1800">
                  <a:solidFill>
                    <a:srgbClr val="000000"/>
                  </a:solidFill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227" name="Rectangle 184">
                <a:extLst>
                  <a:ext uri="{FF2B5EF4-FFF2-40B4-BE49-F238E27FC236}">
                    <a16:creationId xmlns:a16="http://schemas.microsoft.com/office/drawing/2014/main" id="{2C591C64-9407-4499-B2EB-7E0F08A989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72" y="1531"/>
                <a:ext cx="240" cy="19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algn="ctr" defTabSz="685800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None/>
                  <a:defRPr/>
                </a:pPr>
                <a:r>
                  <a:rPr lang="en-US" altLang="en-US" sz="1050" dirty="0">
                    <a:solidFill>
                      <a:prstClr val="black"/>
                    </a:solidFill>
                    <a:latin typeface="Arial" panose="020B0604020202020204" pitchFamily="34" charset="0"/>
                  </a:rPr>
                  <a:t>M</a:t>
                </a:r>
              </a:p>
            </p:txBody>
          </p:sp>
        </p:grpSp>
        <p:sp>
          <p:nvSpPr>
            <p:cNvPr id="211" name="Rectangle 181">
              <a:extLst>
                <a:ext uri="{FF2B5EF4-FFF2-40B4-BE49-F238E27FC236}">
                  <a16:creationId xmlns:a16="http://schemas.microsoft.com/office/drawing/2014/main" id="{8B15A351-2AF5-4A67-9940-8D7A0A8D19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96528" y="4211604"/>
              <a:ext cx="296217" cy="262790"/>
            </a:xfrm>
            <a:prstGeom prst="rect">
              <a:avLst/>
            </a:prstGeom>
            <a:noFill/>
            <a:ln>
              <a:noFill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algn="ctr" defTabSz="685800">
                <a:lnSpc>
                  <a:spcPct val="100000"/>
                </a:lnSpc>
                <a:spcBef>
                  <a:spcPct val="0"/>
                </a:spcBef>
                <a:buClrTx/>
                <a:buSzTx/>
                <a:buNone/>
                <a:defRPr/>
              </a:pPr>
              <a:r>
                <a:rPr lang="en-US" altLang="en-US" sz="1050" dirty="0">
                  <a:solidFill>
                    <a:prstClr val="black"/>
                  </a:solidFill>
                  <a:latin typeface="Arial" panose="020B0604020202020204" pitchFamily="34" charset="0"/>
                </a:rPr>
                <a:t>H</a:t>
              </a:r>
              <a:r>
                <a:rPr lang="en-US" altLang="en-US" sz="1350" baseline="-25000" dirty="0">
                  <a:solidFill>
                    <a:prstClr val="black"/>
                  </a:solidFill>
                  <a:latin typeface="Arial" panose="020B0604020202020204" pitchFamily="34" charset="0"/>
                </a:rPr>
                <a:t>t</a:t>
              </a:r>
            </a:p>
          </p:txBody>
        </p:sp>
        <p:sp>
          <p:nvSpPr>
            <p:cNvPr id="221" name="Rectangle 181">
              <a:extLst>
                <a:ext uri="{FF2B5EF4-FFF2-40B4-BE49-F238E27FC236}">
                  <a16:creationId xmlns:a16="http://schemas.microsoft.com/office/drawing/2014/main" id="{9B894D3B-9771-4F25-B85A-D8FF525842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34164" y="4194650"/>
              <a:ext cx="296217" cy="2924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algn="ctr" defTabSz="685800">
                <a:lnSpc>
                  <a:spcPct val="100000"/>
                </a:lnSpc>
                <a:spcBef>
                  <a:spcPct val="0"/>
                </a:spcBef>
                <a:buClrTx/>
                <a:buSzTx/>
                <a:buNone/>
                <a:defRPr/>
              </a:pPr>
              <a:r>
                <a:rPr lang="en-US" altLang="en-US" sz="1050" dirty="0">
                  <a:solidFill>
                    <a:prstClr val="black"/>
                  </a:solidFill>
                  <a:latin typeface="Arial" panose="020B0604020202020204" pitchFamily="34" charset="0"/>
                </a:rPr>
                <a:t>H</a:t>
              </a:r>
              <a:r>
                <a:rPr lang="en-US" altLang="en-US" sz="1350" baseline="-25000" dirty="0">
                  <a:solidFill>
                    <a:prstClr val="black"/>
                  </a:solidFill>
                  <a:latin typeface="Arial" panose="020B0604020202020204" pitchFamily="34" charset="0"/>
                </a:rPr>
                <a:t>n</a:t>
              </a:r>
            </a:p>
          </p:txBody>
        </p:sp>
        <p:cxnSp>
          <p:nvCxnSpPr>
            <p:cNvPr id="222" name="Straight Connector 221">
              <a:extLst>
                <a:ext uri="{FF2B5EF4-FFF2-40B4-BE49-F238E27FC236}">
                  <a16:creationId xmlns:a16="http://schemas.microsoft.com/office/drawing/2014/main" id="{7CF8078C-7718-44F0-A44B-7EA6D7DB2217}"/>
                </a:ext>
              </a:extLst>
            </p:cNvPr>
            <p:cNvCxnSpPr>
              <a:cxnSpLocks/>
            </p:cNvCxnSpPr>
            <p:nvPr/>
          </p:nvCxnSpPr>
          <p:spPr>
            <a:xfrm>
              <a:off x="6001209" y="4228558"/>
              <a:ext cx="0" cy="25855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>
              <a:extLst>
                <a:ext uri="{FF2B5EF4-FFF2-40B4-BE49-F238E27FC236}">
                  <a16:creationId xmlns:a16="http://schemas.microsoft.com/office/drawing/2014/main" id="{E1567F30-066B-4BB7-BE55-3BFEB5D48F7A}"/>
                </a:ext>
              </a:extLst>
            </p:cNvPr>
            <p:cNvCxnSpPr/>
            <p:nvPr/>
          </p:nvCxnSpPr>
          <p:spPr>
            <a:xfrm>
              <a:off x="5719802" y="4226440"/>
              <a:ext cx="0" cy="25855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4" name="Rectangle 181">
              <a:extLst>
                <a:ext uri="{FF2B5EF4-FFF2-40B4-BE49-F238E27FC236}">
                  <a16:creationId xmlns:a16="http://schemas.microsoft.com/office/drawing/2014/main" id="{85395D57-A360-48D3-9287-8C35B08B9F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48526" y="4198889"/>
              <a:ext cx="298334" cy="2924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algn="ctr" defTabSz="685800">
                <a:lnSpc>
                  <a:spcPct val="100000"/>
                </a:lnSpc>
                <a:spcBef>
                  <a:spcPct val="0"/>
                </a:spcBef>
                <a:buClrTx/>
                <a:buSzTx/>
                <a:buNone/>
                <a:defRPr/>
              </a:pPr>
              <a:r>
                <a:rPr lang="en-US" altLang="en-US" sz="1050" dirty="0">
                  <a:solidFill>
                    <a:prstClr val="black"/>
                  </a:solidFill>
                  <a:latin typeface="Arial" panose="020B0604020202020204" pitchFamily="34" charset="0"/>
                </a:rPr>
                <a:t>H</a:t>
              </a:r>
              <a:r>
                <a:rPr lang="en-US" altLang="en-US" sz="1350" baseline="-25000" dirty="0">
                  <a:solidFill>
                    <a:prstClr val="black"/>
                  </a:solidFill>
                  <a:latin typeface="Arial" panose="020B0604020202020204" pitchFamily="34" charset="0"/>
                </a:rPr>
                <a:t>l</a:t>
              </a:r>
            </a:p>
          </p:txBody>
        </p:sp>
        <p:cxnSp>
          <p:nvCxnSpPr>
            <p:cNvPr id="225" name="Straight Connector 224">
              <a:extLst>
                <a:ext uri="{FF2B5EF4-FFF2-40B4-BE49-F238E27FC236}">
                  <a16:creationId xmlns:a16="http://schemas.microsoft.com/office/drawing/2014/main" id="{EF002C19-C5F8-411F-8969-E2778122A902}"/>
                </a:ext>
              </a:extLst>
            </p:cNvPr>
            <p:cNvCxnSpPr/>
            <p:nvPr/>
          </p:nvCxnSpPr>
          <p:spPr>
            <a:xfrm>
              <a:off x="5417238" y="4226440"/>
              <a:ext cx="0" cy="25643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1.48148E-6 L -0.17917 0.0101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58" y="50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1.85185E-6 L -0.20157 0.03403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78" y="169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4.81481E-6 L -0.22096 0.0495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55" y="2477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2.22222E-6 L -0.16224 -0.00625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12" y="-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" grpId="0" animBg="1"/>
      <p:bldP spid="165" grpId="0" animBg="1"/>
      <p:bldP spid="201" grpId="0"/>
      <p:bldP spid="201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ítulo 1">
            <a:extLst>
              <a:ext uri="{FF2B5EF4-FFF2-40B4-BE49-F238E27FC236}">
                <a16:creationId xmlns:a16="http://schemas.microsoft.com/office/drawing/2014/main" id="{A3A7FFAF-E783-4965-B697-91C021C2689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/>
              <a:t>Internet</a:t>
            </a:r>
          </a:p>
        </p:txBody>
      </p:sp>
      <p:pic>
        <p:nvPicPr>
          <p:cNvPr id="63492" name="Picture 6" descr="https://upload.wikimedia.org/wikipedia/commons/thumb/3/36/Internet_Connectivity_Distribution_%26_Core.svg/440px-Internet_Connectivity_Distribution_%26_Core.svg.png">
            <a:extLst>
              <a:ext uri="{FF2B5EF4-FFF2-40B4-BE49-F238E27FC236}">
                <a16:creationId xmlns:a16="http://schemas.microsoft.com/office/drawing/2014/main" id="{13694D47-1141-4188-90FB-9F2554AA986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0" y="1828801"/>
            <a:ext cx="4191000" cy="2447925"/>
          </a:xfrm>
          <a:noFill/>
        </p:spPr>
      </p:pic>
      <p:pic>
        <p:nvPicPr>
          <p:cNvPr id="63491" name="Picture 2" descr="http://courses.cs.washington.edu/courses/cse190m/11sp/lectures/slides/images/fig1_ip_address.png">
            <a:extLst>
              <a:ext uri="{FF2B5EF4-FFF2-40B4-BE49-F238E27FC236}">
                <a16:creationId xmlns:a16="http://schemas.microsoft.com/office/drawing/2014/main" id="{47315E82-9158-4E9F-8E93-C6B46F5B8A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729163"/>
            <a:ext cx="5410200" cy="163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ítulo 1">
            <a:extLst>
              <a:ext uri="{FF2B5EF4-FFF2-40B4-BE49-F238E27FC236}">
                <a16:creationId xmlns:a16="http://schemas.microsoft.com/office/drawing/2014/main" id="{84D7986F-EA18-4555-A450-D2606D313D7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/>
              <a:t>A internet e a Web</a:t>
            </a:r>
          </a:p>
        </p:txBody>
      </p:sp>
      <p:pic>
        <p:nvPicPr>
          <p:cNvPr id="64515" name="Picture 2" descr="http://images.slideplayer.com/18/5676576/slides/slide_1.jpg">
            <a:extLst>
              <a:ext uri="{FF2B5EF4-FFF2-40B4-BE49-F238E27FC236}">
                <a16:creationId xmlns:a16="http://schemas.microsoft.com/office/drawing/2014/main" id="{D567166E-6C4B-4A23-8597-FE40EB27A1B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76539" y="1828801"/>
            <a:ext cx="6040437" cy="4530725"/>
          </a:xfrm>
          <a:noFill/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096D6F74-0A6D-4963-B765-8F396BE831D5}"/>
              </a:ext>
            </a:extLst>
          </p:cNvPr>
          <p:cNvSpPr/>
          <p:nvPr/>
        </p:nvSpPr>
        <p:spPr>
          <a:xfrm>
            <a:off x="2598738" y="3429000"/>
            <a:ext cx="6248400" cy="12192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64517" name="CaixaDeTexto 5">
            <a:extLst>
              <a:ext uri="{FF2B5EF4-FFF2-40B4-BE49-F238E27FC236}">
                <a16:creationId xmlns:a16="http://schemas.microsoft.com/office/drawing/2014/main" id="{E0E0C98A-A6E4-458C-BF13-AD30A7F660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20200" y="3740150"/>
            <a:ext cx="711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800"/>
              <a:t>WEB</a:t>
            </a:r>
          </a:p>
        </p:txBody>
      </p:sp>
      <p:sp>
        <p:nvSpPr>
          <p:cNvPr id="64518" name="CaixaDeTexto 6">
            <a:extLst>
              <a:ext uri="{FF2B5EF4-FFF2-40B4-BE49-F238E27FC236}">
                <a16:creationId xmlns:a16="http://schemas.microsoft.com/office/drawing/2014/main" id="{D71B2977-258C-42CA-986A-4CFB027365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67801" y="5181600"/>
            <a:ext cx="12874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800"/>
              <a:t>Servidores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6">
            <a:extLst>
              <a:ext uri="{FF2B5EF4-FFF2-40B4-BE49-F238E27FC236}">
                <a16:creationId xmlns:a16="http://schemas.microsoft.com/office/drawing/2014/main" id="{70B944D0-790B-49E7-87D1-8F7202BF74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9539" y="2005013"/>
            <a:ext cx="5341937" cy="161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98ACA33-0D1B-4E1B-B265-D0E730BA1FFC}"/>
              </a:ext>
            </a:extLst>
          </p:cNvPr>
          <p:cNvSpPr/>
          <p:nvPr/>
        </p:nvSpPr>
        <p:spPr>
          <a:xfrm>
            <a:off x="6729414" y="2016125"/>
            <a:ext cx="1984375" cy="285750"/>
          </a:xfrm>
          <a:prstGeom prst="rect">
            <a:avLst/>
          </a:prstGeom>
          <a:solidFill>
            <a:srgbClr val="FBBFC7">
              <a:alpha val="4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E9461A5-333F-4454-BF27-BE71318E4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2200" y="700089"/>
            <a:ext cx="7886700" cy="66992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altLang="en-US" sz="3300" dirty="0">
                <a:ea typeface="ＭＳ Ｐゴシック" panose="020B0600070205080204" pitchFamily="34" charset="-128"/>
                <a:cs typeface="Calibri" panose="020F0502020204030204" pitchFamily="34" charset="0"/>
              </a:rPr>
              <a:t>DNS: Domain Name </a:t>
            </a:r>
            <a:r>
              <a:rPr lang="en-US" altLang="en-US" dirty="0">
                <a:ea typeface="ＭＳ Ｐゴシック" panose="020B0600070205080204" pitchFamily="34" charset="-128"/>
                <a:cs typeface="Calibri" panose="020F0502020204030204" pitchFamily="34" charset="0"/>
              </a:rPr>
              <a:t>s</a:t>
            </a:r>
            <a:r>
              <a:rPr lang="en-US" altLang="en-US" sz="3300" dirty="0">
                <a:ea typeface="ＭＳ Ｐゴシック" panose="020B0600070205080204" pitchFamily="34" charset="-128"/>
                <a:cs typeface="Calibri" panose="020F0502020204030204" pitchFamily="34" charset="0"/>
              </a:rPr>
              <a:t>ervers</a:t>
            </a:r>
            <a:endParaRPr lang="en-US" sz="3300" dirty="0">
              <a:cs typeface="Calibri" panose="020F0502020204030204" pitchFamily="34" charset="0"/>
            </a:endParaRPr>
          </a:p>
        </p:txBody>
      </p:sp>
      <p:sp>
        <p:nvSpPr>
          <p:cNvPr id="65542" name="Slide Number Placeholder 2">
            <a:extLst>
              <a:ext uri="{FF2B5EF4-FFF2-40B4-BE49-F238E27FC236}">
                <a16:creationId xmlns:a16="http://schemas.microsoft.com/office/drawing/2014/main" id="{67E76AB5-6792-4D6B-BD60-96109666DB9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12268200" y="6443664"/>
            <a:ext cx="27432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100">
                <a:solidFill>
                  <a:srgbClr val="F0F000"/>
                </a:solidFill>
              </a:rPr>
              <a:t>Application Layer: 2-</a:t>
            </a:r>
            <a:fld id="{6C6166D0-ECF8-41AE-84DB-963896EE0836}" type="slidenum">
              <a:rPr lang="en-US" altLang="en-US" sz="1100">
                <a:solidFill>
                  <a:srgbClr val="F0F000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6</a:t>
            </a:fld>
            <a:endParaRPr lang="en-US" altLang="en-US" sz="1100">
              <a:solidFill>
                <a:srgbClr val="F0F000"/>
              </a:solidFill>
            </a:endParaRPr>
          </a:p>
        </p:txBody>
      </p:sp>
      <p:sp>
        <p:nvSpPr>
          <p:cNvPr id="65541" name="Rectangle 3">
            <a:extLst>
              <a:ext uri="{FF2B5EF4-FFF2-40B4-BE49-F238E27FC236}">
                <a16:creationId xmlns:a16="http://schemas.microsoft.com/office/drawing/2014/main" id="{6A6E13B0-45E2-4E45-81B8-8A43CE4487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2800" y="1706563"/>
            <a:ext cx="4083050" cy="184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95325" indent="-231775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PT" altLang="en-US" sz="2100">
                <a:solidFill>
                  <a:srgbClr val="202124"/>
                </a:solidFill>
                <a:latin typeface="Google Sans"/>
              </a:rPr>
              <a:t>- oficial, contato de </a:t>
            </a:r>
            <a:r>
              <a:rPr lang="pt-PT" altLang="en-US" sz="2100">
                <a:solidFill>
                  <a:srgbClr val="202124"/>
                </a:solidFill>
              </a:rPr>
              <a:t>ú</a:t>
            </a:r>
            <a:r>
              <a:rPr lang="pt-PT" altLang="en-US" sz="2100">
                <a:solidFill>
                  <a:srgbClr val="202124"/>
                </a:solidFill>
                <a:latin typeface="Google Sans"/>
              </a:rPr>
              <a:t>ltimo recurso por servidores de nomes que não conseguem resolver o nome</a:t>
            </a:r>
            <a:r>
              <a:rPr lang="en-US" altLang="en-US" sz="800"/>
              <a:t> </a:t>
            </a:r>
            <a:endParaRPr lang="en-US" altLang="en-US" sz="1800"/>
          </a:p>
        </p:txBody>
      </p:sp>
      <p:pic>
        <p:nvPicPr>
          <p:cNvPr id="65543" name="Picture 2" descr="http://courses.cs.washington.edu/courses/cse190m/11sp/lectures/slides/images/fig1_ip_address.png">
            <a:extLst>
              <a:ext uri="{FF2B5EF4-FFF2-40B4-BE49-F238E27FC236}">
                <a16:creationId xmlns:a16="http://schemas.microsoft.com/office/drawing/2014/main" id="{DF65D8A2-6F59-4088-BBF3-515A977295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0475" y="3978276"/>
            <a:ext cx="3048000" cy="91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7E2B80F7-8CD5-4936-A3AB-F7E5EE722CCB}"/>
              </a:ext>
            </a:extLst>
          </p:cNvPr>
          <p:cNvGraphicFramePr>
            <a:graphicFrameLocks noGrp="1"/>
          </p:cNvGraphicFramePr>
          <p:nvPr/>
        </p:nvGraphicFramePr>
        <p:xfrm>
          <a:off x="5840414" y="3598864"/>
          <a:ext cx="4338637" cy="2420937"/>
        </p:xfrm>
        <a:graphic>
          <a:graphicData uri="http://schemas.openxmlformats.org/drawingml/2006/table">
            <a:tbl>
              <a:tblPr/>
              <a:tblGrid>
                <a:gridCol w="6760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33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98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194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35492">
                <a:tc>
                  <a:txBody>
                    <a:bodyPr/>
                    <a:lstStyle/>
                    <a:p>
                      <a:pPr algn="l" fontAlgn="base"/>
                      <a:r>
                        <a:rPr lang="en-US" sz="800" b="0" dirty="0">
                          <a:solidFill>
                            <a:srgbClr val="FFFFFF"/>
                          </a:solidFill>
                          <a:effectLst/>
                          <a:latin typeface="Iskoola Pota" panose="020B0604020202020204" pitchFamily="34" charset="0"/>
                          <a:cs typeface="Iskoola Pota" panose="020B0604020202020204" pitchFamily="34" charset="0"/>
                        </a:rPr>
                        <a:t>Classes</a:t>
                      </a:r>
                    </a:p>
                  </a:txBody>
                  <a:tcPr marL="38098" marR="38098" marT="38106" marB="38106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274B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800" b="0" dirty="0">
                          <a:solidFill>
                            <a:srgbClr val="FFFFFF"/>
                          </a:solidFill>
                          <a:effectLst/>
                          <a:latin typeface="Iskoola Pota" panose="020B0604020202020204" pitchFamily="34" charset="0"/>
                          <a:cs typeface="Iskoola Pota" panose="020B0604020202020204" pitchFamily="34" charset="0"/>
                        </a:rPr>
                        <a:t>IP  </a:t>
                      </a:r>
                      <a:r>
                        <a:rPr lang="en-US" sz="800" b="0" dirty="0" err="1">
                          <a:solidFill>
                            <a:srgbClr val="FFFFFF"/>
                          </a:solidFill>
                          <a:effectLst/>
                          <a:latin typeface="Iskoola Pota" panose="020B0604020202020204" pitchFamily="34" charset="0"/>
                          <a:cs typeface="Iskoola Pota" panose="020B0604020202020204" pitchFamily="34" charset="0"/>
                        </a:rPr>
                        <a:t>Intervalo</a:t>
                      </a:r>
                      <a:r>
                        <a:rPr lang="en-US" sz="800" b="0" dirty="0">
                          <a:solidFill>
                            <a:srgbClr val="FFFFFF"/>
                          </a:solidFill>
                          <a:effectLst/>
                          <a:latin typeface="Iskoola Pota" panose="020B0604020202020204" pitchFamily="34" charset="0"/>
                          <a:cs typeface="Iskoola Pota" panose="020B0604020202020204" pitchFamily="34" charset="0"/>
                        </a:rPr>
                        <a:t> de </a:t>
                      </a:r>
                      <a:r>
                        <a:rPr lang="en-US" sz="800" b="0" dirty="0" err="1">
                          <a:solidFill>
                            <a:srgbClr val="FFFFFF"/>
                          </a:solidFill>
                          <a:effectLst/>
                          <a:latin typeface="Iskoola Pota" panose="020B0604020202020204" pitchFamily="34" charset="0"/>
                          <a:cs typeface="Iskoola Pota" panose="020B0604020202020204" pitchFamily="34" charset="0"/>
                        </a:rPr>
                        <a:t>endereço</a:t>
                      </a:r>
                      <a:r>
                        <a:rPr lang="en-US" sz="800" b="0" dirty="0">
                          <a:solidFill>
                            <a:srgbClr val="FFFFFF"/>
                          </a:solidFill>
                          <a:effectLst/>
                          <a:latin typeface="Iskoola Pota" panose="020B0604020202020204" pitchFamily="34" charset="0"/>
                          <a:cs typeface="Iskoola Pota" panose="020B0604020202020204" pitchFamily="34" charset="0"/>
                        </a:rPr>
                        <a:t> </a:t>
                      </a:r>
                    </a:p>
                    <a:p>
                      <a:pPr algn="l" fontAlgn="base"/>
                      <a:r>
                        <a:rPr lang="en-US" sz="800" b="0" dirty="0">
                          <a:solidFill>
                            <a:srgbClr val="FFFFFF"/>
                          </a:solidFill>
                          <a:effectLst/>
                          <a:latin typeface="Iskoola Pota" panose="020B0604020202020204" pitchFamily="34" charset="0"/>
                          <a:cs typeface="Iskoola Pota" panose="020B0604020202020204" pitchFamily="34" charset="0"/>
                        </a:rPr>
                        <a:t>(</a:t>
                      </a:r>
                      <a:r>
                        <a:rPr lang="en-US" sz="800" b="0" dirty="0" err="1">
                          <a:solidFill>
                            <a:srgbClr val="FFFFFF"/>
                          </a:solidFill>
                          <a:effectLst/>
                          <a:latin typeface="Iskoola Pota" panose="020B0604020202020204" pitchFamily="34" charset="0"/>
                          <a:cs typeface="Iskoola Pota" panose="020B0604020202020204" pitchFamily="34" charset="0"/>
                        </a:rPr>
                        <a:t>Teórico</a:t>
                      </a:r>
                      <a:r>
                        <a:rPr lang="en-US" sz="800" b="0" dirty="0">
                          <a:solidFill>
                            <a:srgbClr val="FFFFFF"/>
                          </a:solidFill>
                          <a:effectLst/>
                          <a:latin typeface="Iskoola Pota" panose="020B0604020202020204" pitchFamily="34" charset="0"/>
                          <a:cs typeface="Iskoola Pota" panose="020B0604020202020204" pitchFamily="34" charset="0"/>
                        </a:rPr>
                        <a:t>)</a:t>
                      </a:r>
                    </a:p>
                  </a:txBody>
                  <a:tcPr marL="38098" marR="38098" marT="38106" marB="38106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274B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800" b="0" dirty="0">
                          <a:solidFill>
                            <a:srgbClr val="FFFFFF"/>
                          </a:solidFill>
                          <a:effectLst/>
                          <a:latin typeface="Iskoola Pota" panose="020B0604020202020204" pitchFamily="34" charset="0"/>
                          <a:cs typeface="Iskoola Pota" panose="020B0604020202020204" pitchFamily="34" charset="0"/>
                        </a:rPr>
                        <a:t>Start-Bits</a:t>
                      </a:r>
                    </a:p>
                  </a:txBody>
                  <a:tcPr marL="38098" marR="38098" marT="38106" marB="38106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274B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800" b="0" dirty="0" err="1">
                          <a:solidFill>
                            <a:srgbClr val="FFFFFF"/>
                          </a:solidFill>
                          <a:effectLst/>
                          <a:latin typeface="Iskoola Pota" panose="020B0604020202020204" pitchFamily="34" charset="0"/>
                          <a:cs typeface="Iskoola Pota" panose="020B0604020202020204" pitchFamily="34" charset="0"/>
                        </a:rPr>
                        <a:t>Aplicações</a:t>
                      </a:r>
                      <a:r>
                        <a:rPr lang="en-US" sz="800" b="0" dirty="0">
                          <a:solidFill>
                            <a:srgbClr val="FFFFFF"/>
                          </a:solidFill>
                          <a:effectLst/>
                          <a:latin typeface="Iskoola Pota" panose="020B0604020202020204" pitchFamily="34" charset="0"/>
                          <a:cs typeface="Iskoola Pota" panose="020B0604020202020204" pitchFamily="34" charset="0"/>
                        </a:rPr>
                        <a:t> / </a:t>
                      </a:r>
                      <a:r>
                        <a:rPr lang="en-US" sz="800" b="0" dirty="0" err="1">
                          <a:solidFill>
                            <a:srgbClr val="FFFFFF"/>
                          </a:solidFill>
                          <a:effectLst/>
                          <a:latin typeface="Iskoola Pota" panose="020B0604020202020204" pitchFamily="34" charset="0"/>
                          <a:cs typeface="Iskoola Pota" panose="020B0604020202020204" pitchFamily="34" charset="0"/>
                        </a:rPr>
                        <a:t>Usada</a:t>
                      </a:r>
                      <a:r>
                        <a:rPr lang="en-US" sz="800" b="0" dirty="0">
                          <a:solidFill>
                            <a:srgbClr val="FFFFFF"/>
                          </a:solidFill>
                          <a:effectLst/>
                          <a:latin typeface="Iskoola Pota" panose="020B0604020202020204" pitchFamily="34" charset="0"/>
                          <a:cs typeface="Iskoola Pota" panose="020B0604020202020204" pitchFamily="34" charset="0"/>
                        </a:rPr>
                        <a:t> para</a:t>
                      </a:r>
                    </a:p>
                  </a:txBody>
                  <a:tcPr marL="38098" marR="38098" marT="38106" marB="38106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274B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7089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200" b="0" dirty="0">
                          <a:effectLst/>
                          <a:latin typeface="Iskoola Pota" panose="020B0604020202020204" pitchFamily="34" charset="0"/>
                          <a:cs typeface="Iskoola Pota" panose="020B0604020202020204" pitchFamily="34" charset="0"/>
                        </a:rPr>
                        <a:t>A</a:t>
                      </a:r>
                    </a:p>
                  </a:txBody>
                  <a:tcPr marL="38098" marR="38098" marT="38106" marB="38106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800" b="0" dirty="0">
                          <a:effectLst/>
                          <a:latin typeface="Iskoola Pota" panose="020B0604020202020204" pitchFamily="34" charset="0"/>
                          <a:cs typeface="Iskoola Pota" panose="020B0604020202020204" pitchFamily="34" charset="0"/>
                        </a:rPr>
                        <a:t>0.0.0.0 a 127.255.255.255</a:t>
                      </a:r>
                    </a:p>
                  </a:txBody>
                  <a:tcPr marL="38098" marR="38098" marT="38106" marB="38106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800" b="0" dirty="0">
                          <a:effectLst/>
                          <a:latin typeface="Iskoola Pota" panose="020B0604020202020204" pitchFamily="34" charset="0"/>
                          <a:cs typeface="Iskoola Pota" panose="020B0604020202020204" pitchFamily="34" charset="0"/>
                        </a:rPr>
                        <a:t>0</a:t>
                      </a:r>
                    </a:p>
                  </a:txBody>
                  <a:tcPr marL="38098" marR="38098" marT="38106" marB="38106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100" b="0" dirty="0">
                          <a:effectLst/>
                          <a:latin typeface="Iskoola Pota" panose="020B0604020202020204" pitchFamily="34" charset="0"/>
                          <a:cs typeface="Iskoola Pota" panose="020B0604020202020204" pitchFamily="34" charset="0"/>
                        </a:rPr>
                        <a:t>Redes </a:t>
                      </a:r>
                      <a:r>
                        <a:rPr lang="en-US" sz="1100" b="0" dirty="0" err="1">
                          <a:effectLst/>
                          <a:latin typeface="Iskoola Pota" panose="020B0604020202020204" pitchFamily="34" charset="0"/>
                          <a:cs typeface="Iskoola Pota" panose="020B0604020202020204" pitchFamily="34" charset="0"/>
                        </a:rPr>
                        <a:t>muito</a:t>
                      </a:r>
                      <a:r>
                        <a:rPr lang="en-US" sz="1100" b="0" dirty="0">
                          <a:effectLst/>
                          <a:latin typeface="Iskoola Pota" panose="020B0604020202020204" pitchFamily="34" charset="0"/>
                          <a:cs typeface="Iskoola Pota" panose="020B0604020202020204" pitchFamily="34" charset="0"/>
                        </a:rPr>
                        <a:t> </a:t>
                      </a:r>
                      <a:r>
                        <a:rPr lang="en-US" sz="1100" b="0" dirty="0" err="1">
                          <a:effectLst/>
                          <a:latin typeface="Iskoola Pota" panose="020B0604020202020204" pitchFamily="34" charset="0"/>
                          <a:cs typeface="Iskoola Pota" panose="020B0604020202020204" pitchFamily="34" charset="0"/>
                        </a:rPr>
                        <a:t>amplas</a:t>
                      </a:r>
                      <a:endParaRPr lang="en-US" sz="1100" b="0" dirty="0">
                        <a:effectLst/>
                        <a:latin typeface="Iskoola Pota" panose="020B0604020202020204" pitchFamily="34" charset="0"/>
                        <a:cs typeface="Iskoola Pota" panose="020B0604020202020204" pitchFamily="34" charset="0"/>
                      </a:endParaRPr>
                    </a:p>
                  </a:txBody>
                  <a:tcPr marL="38098" marR="38098" marT="38106" marB="38106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7089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200" b="0">
                          <a:effectLst/>
                          <a:latin typeface="Iskoola Pota" panose="020B0604020202020204" pitchFamily="34" charset="0"/>
                          <a:cs typeface="Iskoola Pota" panose="020B0604020202020204" pitchFamily="34" charset="0"/>
                        </a:rPr>
                        <a:t>B</a:t>
                      </a:r>
                    </a:p>
                  </a:txBody>
                  <a:tcPr marL="38098" marR="38098" marT="38106" marB="38106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800" b="0" dirty="0">
                          <a:effectLst/>
                          <a:latin typeface="Iskoola Pota" panose="020B0604020202020204" pitchFamily="34" charset="0"/>
                          <a:cs typeface="Iskoola Pota" panose="020B0604020202020204" pitchFamily="34" charset="0"/>
                        </a:rPr>
                        <a:t>128.0.0.0 a 191.255.255.255</a:t>
                      </a:r>
                    </a:p>
                  </a:txBody>
                  <a:tcPr marL="38098" marR="38098" marT="38106" marB="38106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000" b="0">
                          <a:effectLst/>
                          <a:latin typeface="Iskoola Pota" panose="020B0604020202020204" pitchFamily="34" charset="0"/>
                          <a:cs typeface="Iskoola Pota" panose="020B0604020202020204" pitchFamily="34" charset="0"/>
                        </a:rPr>
                        <a:t>10</a:t>
                      </a:r>
                    </a:p>
                  </a:txBody>
                  <a:tcPr marL="38098" marR="38098" marT="38106" marB="38106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100" b="0" dirty="0">
                          <a:effectLst/>
                          <a:latin typeface="Iskoola Pota" panose="020B0604020202020204" pitchFamily="34" charset="0"/>
                          <a:cs typeface="Iskoola Pota" panose="020B0604020202020204" pitchFamily="34" charset="0"/>
                        </a:rPr>
                        <a:t>Redes </a:t>
                      </a:r>
                      <a:r>
                        <a:rPr lang="en-US" sz="1100" b="0" dirty="0" err="1">
                          <a:effectLst/>
                          <a:latin typeface="Iskoola Pota" panose="020B0604020202020204" pitchFamily="34" charset="0"/>
                          <a:cs typeface="Iskoola Pota" panose="020B0604020202020204" pitchFamily="34" charset="0"/>
                        </a:rPr>
                        <a:t>Médias</a:t>
                      </a:r>
                      <a:endParaRPr lang="en-US" sz="1100" b="0" dirty="0">
                        <a:effectLst/>
                        <a:latin typeface="Iskoola Pota" panose="020B0604020202020204" pitchFamily="34" charset="0"/>
                        <a:cs typeface="Iskoola Pota" panose="020B0604020202020204" pitchFamily="34" charset="0"/>
                      </a:endParaRPr>
                    </a:p>
                  </a:txBody>
                  <a:tcPr marL="38098" marR="38098" marT="38106" marB="38106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7089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200" b="0">
                          <a:effectLst/>
                          <a:latin typeface="Iskoola Pota" panose="020B0604020202020204" pitchFamily="34" charset="0"/>
                          <a:cs typeface="Iskoola Pota" panose="020B0604020202020204" pitchFamily="34" charset="0"/>
                        </a:rPr>
                        <a:t>C</a:t>
                      </a:r>
                    </a:p>
                  </a:txBody>
                  <a:tcPr marL="38098" marR="38098" marT="38106" marB="38106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800" b="0" dirty="0">
                          <a:effectLst/>
                          <a:latin typeface="Iskoola Pota" panose="020B0604020202020204" pitchFamily="34" charset="0"/>
                          <a:cs typeface="Iskoola Pota" panose="020B0604020202020204" pitchFamily="34" charset="0"/>
                        </a:rPr>
                        <a:t>192.0.0.0 a 223.255.255.255</a:t>
                      </a:r>
                    </a:p>
                  </a:txBody>
                  <a:tcPr marL="38098" marR="38098" marT="38106" marB="38106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000" b="0">
                          <a:effectLst/>
                          <a:latin typeface="Iskoola Pota" panose="020B0604020202020204" pitchFamily="34" charset="0"/>
                          <a:cs typeface="Iskoola Pota" panose="020B0604020202020204" pitchFamily="34" charset="0"/>
                        </a:rPr>
                        <a:t>110</a:t>
                      </a:r>
                    </a:p>
                  </a:txBody>
                  <a:tcPr marL="38098" marR="38098" marT="38106" marB="38106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100" b="0" dirty="0">
                          <a:effectLst/>
                          <a:latin typeface="Iskoola Pota" panose="020B0604020202020204" pitchFamily="34" charset="0"/>
                          <a:cs typeface="Iskoola Pota" panose="020B0604020202020204" pitchFamily="34" charset="0"/>
                        </a:rPr>
                        <a:t>Redes </a:t>
                      </a:r>
                      <a:r>
                        <a:rPr lang="en-US" sz="1100" b="0" dirty="0" err="1">
                          <a:effectLst/>
                          <a:latin typeface="Iskoola Pota" panose="020B0604020202020204" pitchFamily="34" charset="0"/>
                          <a:cs typeface="Iskoola Pota" panose="020B0604020202020204" pitchFamily="34" charset="0"/>
                        </a:rPr>
                        <a:t>pequenas</a:t>
                      </a:r>
                      <a:endParaRPr lang="en-US" sz="1100" b="0" dirty="0">
                        <a:effectLst/>
                        <a:latin typeface="Iskoola Pota" panose="020B0604020202020204" pitchFamily="34" charset="0"/>
                        <a:cs typeface="Iskoola Pota" panose="020B0604020202020204" pitchFamily="34" charset="0"/>
                      </a:endParaRPr>
                    </a:p>
                  </a:txBody>
                  <a:tcPr marL="38098" marR="38098" marT="38106" marB="38106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7089">
                <a:tc>
                  <a:txBody>
                    <a:bodyPr/>
                    <a:lstStyle/>
                    <a:p>
                      <a:pPr marL="0" algn="l" defTabSz="914400" rtl="0" eaLnBrk="1" fontAlgn="base" latinLnBrk="0" hangingPunct="1"/>
                      <a:r>
                        <a:rPr lang="en-US" sz="1200" b="0" kern="1200" dirty="0">
                          <a:solidFill>
                            <a:schemeClr val="tx1"/>
                          </a:solidFill>
                          <a:effectLst/>
                          <a:latin typeface="Iskoola Pota" panose="020B0604020202020204" pitchFamily="34" charset="0"/>
                          <a:ea typeface="+mn-ea"/>
                          <a:cs typeface="Iskoola Pota" panose="020B0604020202020204" pitchFamily="34" charset="0"/>
                        </a:rPr>
                        <a:t>D</a:t>
                      </a:r>
                    </a:p>
                  </a:txBody>
                  <a:tcPr marL="38098" marR="38098" marT="38106" marB="38106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ase" latinLnBrk="0" hangingPunct="1"/>
                      <a:r>
                        <a:rPr lang="en-US" sz="800" b="0" kern="1200" dirty="0">
                          <a:solidFill>
                            <a:schemeClr val="tx1"/>
                          </a:solidFill>
                          <a:effectLst/>
                          <a:latin typeface="Iskoola Pota" panose="020B0604020202020204" pitchFamily="34" charset="0"/>
                          <a:ea typeface="+mn-ea"/>
                          <a:cs typeface="Iskoola Pota" panose="020B0604020202020204" pitchFamily="34" charset="0"/>
                        </a:rPr>
                        <a:t>224.0.0.0 a 239.255.255.255</a:t>
                      </a:r>
                    </a:p>
                  </a:txBody>
                  <a:tcPr marL="38098" marR="38098" marT="38106" marB="38106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ase" latinLnBrk="0" hangingPunct="1"/>
                      <a:r>
                        <a:rPr lang="en-US" sz="1000" b="0" kern="1200" dirty="0">
                          <a:solidFill>
                            <a:schemeClr val="tx1"/>
                          </a:solidFill>
                          <a:effectLst/>
                          <a:latin typeface="Iskoola Pota" panose="020B0604020202020204" pitchFamily="34" charset="0"/>
                          <a:ea typeface="+mn-ea"/>
                          <a:cs typeface="Iskoola Pota" panose="020B0604020202020204" pitchFamily="34" charset="0"/>
                        </a:rPr>
                        <a:t>1110</a:t>
                      </a:r>
                    </a:p>
                  </a:txBody>
                  <a:tcPr marL="38098" marR="38098" marT="38106" marB="38106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ase" latinLnBrk="0" hangingPunct="1"/>
                      <a:r>
                        <a:rPr lang="en-US" sz="1100" b="0" kern="1200" dirty="0">
                          <a:solidFill>
                            <a:schemeClr val="tx1"/>
                          </a:solidFill>
                          <a:effectLst/>
                          <a:latin typeface="Iskoola Pota" panose="020B0604020202020204" pitchFamily="34" charset="0"/>
                          <a:ea typeface="+mn-ea"/>
                          <a:cs typeface="Iskoola Pota" panose="020B0604020202020204" pitchFamily="34" charset="0"/>
                        </a:rPr>
                        <a:t>Multicast</a:t>
                      </a:r>
                    </a:p>
                  </a:txBody>
                  <a:tcPr marL="38098" marR="38098" marT="38106" marB="38106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7089">
                <a:tc>
                  <a:txBody>
                    <a:bodyPr/>
                    <a:lstStyle/>
                    <a:p>
                      <a:pPr marL="0" algn="l" defTabSz="914400" rtl="0" eaLnBrk="1" fontAlgn="base" latinLnBrk="0" hangingPunct="1"/>
                      <a:r>
                        <a:rPr lang="en-US" sz="1200" b="0" kern="1200" dirty="0">
                          <a:solidFill>
                            <a:schemeClr val="tx1"/>
                          </a:solidFill>
                          <a:effectLst/>
                          <a:latin typeface="Iskoola Pota" panose="020B0604020202020204" pitchFamily="34" charset="0"/>
                          <a:ea typeface="+mn-ea"/>
                          <a:cs typeface="Iskoola Pota" panose="020B0604020202020204" pitchFamily="34" charset="0"/>
                        </a:rPr>
                        <a:t>E</a:t>
                      </a:r>
                    </a:p>
                  </a:txBody>
                  <a:tcPr marL="38098" marR="38098" marT="38106" marB="38106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ase" latinLnBrk="0" hangingPunct="1"/>
                      <a:r>
                        <a:rPr lang="en-US" sz="800" b="0" kern="1200" dirty="0">
                          <a:solidFill>
                            <a:schemeClr val="tx1"/>
                          </a:solidFill>
                          <a:effectLst/>
                          <a:latin typeface="Iskoola Pota" panose="020B0604020202020204" pitchFamily="34" charset="0"/>
                          <a:ea typeface="+mn-ea"/>
                          <a:cs typeface="Iskoola Pota" panose="020B0604020202020204" pitchFamily="34" charset="0"/>
                        </a:rPr>
                        <a:t>240.0.0.0 a 247.255.255.255</a:t>
                      </a:r>
                    </a:p>
                  </a:txBody>
                  <a:tcPr marL="38098" marR="38098" marT="38106" marB="38106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ase" latinLnBrk="0" hangingPunct="1"/>
                      <a:r>
                        <a:rPr lang="en-US" sz="1000" b="0" kern="1200" dirty="0">
                          <a:solidFill>
                            <a:schemeClr val="tx1"/>
                          </a:solidFill>
                          <a:effectLst/>
                          <a:latin typeface="Iskoola Pota" panose="020B0604020202020204" pitchFamily="34" charset="0"/>
                          <a:ea typeface="+mn-ea"/>
                          <a:cs typeface="Iskoola Pota" panose="020B0604020202020204" pitchFamily="34" charset="0"/>
                        </a:rPr>
                        <a:t>1111</a:t>
                      </a:r>
                    </a:p>
                  </a:txBody>
                  <a:tcPr marL="38098" marR="38098" marT="38106" marB="38106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ase" latinLnBrk="0" hangingPunct="1"/>
                      <a:r>
                        <a:rPr lang="en-US" sz="1100" b="0" kern="1200" dirty="0">
                          <a:solidFill>
                            <a:schemeClr val="tx1"/>
                          </a:solidFill>
                          <a:effectLst/>
                          <a:latin typeface="Iskoola Pota" panose="020B0604020202020204" pitchFamily="34" charset="0"/>
                          <a:ea typeface="+mn-ea"/>
                          <a:cs typeface="Iskoola Pota" panose="020B0604020202020204" pitchFamily="34" charset="0"/>
                        </a:rPr>
                        <a:t>Experimental</a:t>
                      </a:r>
                    </a:p>
                  </a:txBody>
                  <a:tcPr marL="38098" marR="38098" marT="38106" marB="38106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5581" name="CaixaDeTexto 2">
            <a:extLst>
              <a:ext uri="{FF2B5EF4-FFF2-40B4-BE49-F238E27FC236}">
                <a16:creationId xmlns:a16="http://schemas.microsoft.com/office/drawing/2014/main" id="{B9413793-3B96-4D5F-B88E-2A59BC7A68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1" y="3683000"/>
            <a:ext cx="1050925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Iskoola Pota" panose="020B0502040204020203" pitchFamily="34" charset="0"/>
                <a:cs typeface="Iskoola Pota" panose="020B0502040204020203" pitchFamily="34" charset="0"/>
              </a:rPr>
              <a:t>8 bits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65582" name="CaixaDeTexto 10">
            <a:extLst>
              <a:ext uri="{FF2B5EF4-FFF2-40B4-BE49-F238E27FC236}">
                <a16:creationId xmlns:a16="http://schemas.microsoft.com/office/drawing/2014/main" id="{532A402E-5A55-4771-95DE-74C82C4E92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3676" y="3683000"/>
            <a:ext cx="1050925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Iskoola Pota" panose="020B0502040204020203" pitchFamily="34" charset="0"/>
                <a:cs typeface="Iskoola Pota" panose="020B0502040204020203" pitchFamily="34" charset="0"/>
              </a:rPr>
              <a:t>8 bits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65583" name="CaixaDeTexto 11">
            <a:extLst>
              <a:ext uri="{FF2B5EF4-FFF2-40B4-BE49-F238E27FC236}">
                <a16:creationId xmlns:a16="http://schemas.microsoft.com/office/drawing/2014/main" id="{7E00E35E-BFDA-4A2B-8713-6F4CD03996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4326" y="3708400"/>
            <a:ext cx="1050925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Iskoola Pota" panose="020B0502040204020203" pitchFamily="34" charset="0"/>
                <a:cs typeface="Iskoola Pota" panose="020B0502040204020203" pitchFamily="34" charset="0"/>
              </a:rPr>
              <a:t>8 bits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65584" name="CaixaDeTexto 12">
            <a:extLst>
              <a:ext uri="{FF2B5EF4-FFF2-40B4-BE49-F238E27FC236}">
                <a16:creationId xmlns:a16="http://schemas.microsoft.com/office/drawing/2014/main" id="{997EE016-605C-453D-9679-F821FE29D0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5214" y="3708400"/>
            <a:ext cx="1050925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Iskoola Pota" panose="020B0502040204020203" pitchFamily="34" charset="0"/>
                <a:cs typeface="Iskoola Pota" panose="020B0502040204020203" pitchFamily="34" charset="0"/>
              </a:rPr>
              <a:t>8 bits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63537" name="CaixaDeTexto 13">
            <a:extLst>
              <a:ext uri="{FF2B5EF4-FFF2-40B4-BE49-F238E27FC236}">
                <a16:creationId xmlns:a16="http://schemas.microsoft.com/office/drawing/2014/main" id="{65D0069B-EAAB-4EC3-B1E3-A26A20D9E9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1776" y="4976813"/>
            <a:ext cx="2257425" cy="64611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200" b="1" dirty="0">
                <a:latin typeface="+mj-lt"/>
                <a:ea typeface="Kozuka Gothic Pr6N EL" panose="020B0200000000000000" pitchFamily="34" charset="-128"/>
                <a:cs typeface="Iskoola Pota" panose="020B0502040204020203" pitchFamily="34" charset="0"/>
              </a:rPr>
              <a:t>2</a:t>
            </a:r>
            <a:r>
              <a:rPr lang="en-US" altLang="en-US" sz="1200" b="1" baseline="30000" dirty="0">
                <a:latin typeface="+mj-lt"/>
                <a:ea typeface="Kozuka Gothic Pr6N EL" panose="020B0200000000000000" pitchFamily="34" charset="-128"/>
                <a:cs typeface="Iskoola Pota" panose="020B0502040204020203" pitchFamily="34" charset="0"/>
              </a:rPr>
              <a:t>8 </a:t>
            </a:r>
            <a:r>
              <a:rPr lang="en-US" altLang="en-US" sz="1200" b="1" dirty="0">
                <a:latin typeface="+mj-lt"/>
                <a:ea typeface="Kozuka Gothic Pr6N EL" panose="020B0200000000000000" pitchFamily="34" charset="-128"/>
                <a:cs typeface="Iskoola Pota" panose="020B0502040204020203" pitchFamily="34" charset="0"/>
              </a:rPr>
              <a:t>bits – 256 </a:t>
            </a:r>
            <a:r>
              <a:rPr lang="en-US" altLang="en-US" sz="1200" b="1" dirty="0" err="1">
                <a:latin typeface="+mj-lt"/>
                <a:ea typeface="Kozuka Gothic Pr6N EL" panose="020B0200000000000000" pitchFamily="34" charset="-128"/>
                <a:cs typeface="Iskoola Pota" panose="020B0502040204020203" pitchFamily="34" charset="0"/>
              </a:rPr>
              <a:t>números</a:t>
            </a:r>
            <a:r>
              <a:rPr lang="en-US" altLang="en-US" sz="1200" b="1" dirty="0">
                <a:latin typeface="+mj-lt"/>
                <a:ea typeface="Kozuka Gothic Pr6N EL" panose="020B0200000000000000" pitchFamily="34" charset="-128"/>
                <a:cs typeface="Iskoola Pota" panose="020B0502040204020203" pitchFamily="34" charset="0"/>
              </a:rPr>
              <a:t>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altLang="en-US" sz="1200" b="1" dirty="0">
              <a:latin typeface="+mj-lt"/>
              <a:ea typeface="Kozuka Gothic Pr6N EL" panose="020B0200000000000000" pitchFamily="34" charset="-128"/>
              <a:cs typeface="Iskoola Pota" panose="020B0502040204020203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200" b="1" dirty="0">
                <a:latin typeface="+mj-lt"/>
                <a:ea typeface="Kozuka Gothic Pr6N EL" panose="020B0200000000000000" pitchFamily="34" charset="-128"/>
                <a:cs typeface="Iskoola Pota" panose="020B0502040204020203" pitchFamily="34" charset="0"/>
              </a:rPr>
              <a:t>2</a:t>
            </a:r>
            <a:r>
              <a:rPr lang="en-US" altLang="en-US" sz="1200" b="1" baseline="30000" dirty="0">
                <a:latin typeface="+mj-lt"/>
                <a:ea typeface="Kozuka Gothic Pr6N EL" panose="020B0200000000000000" pitchFamily="34" charset="-128"/>
                <a:cs typeface="Iskoola Pota" panose="020B0502040204020203" pitchFamily="34" charset="0"/>
              </a:rPr>
              <a:t>8</a:t>
            </a:r>
            <a:r>
              <a:rPr lang="en-US" altLang="en-US" sz="1200" b="1" dirty="0">
                <a:latin typeface="+mj-lt"/>
                <a:ea typeface="Kozuka Gothic Pr6N EL" panose="020B0200000000000000" pitchFamily="34" charset="-128"/>
                <a:cs typeface="Iskoola Pota" panose="020B0502040204020203" pitchFamily="34" charset="0"/>
              </a:rPr>
              <a:t>x2</a:t>
            </a:r>
            <a:r>
              <a:rPr lang="en-US" altLang="en-US" sz="1200" b="1" baseline="30000" dirty="0">
                <a:latin typeface="+mj-lt"/>
                <a:ea typeface="Kozuka Gothic Pr6N EL" panose="020B0200000000000000" pitchFamily="34" charset="-128"/>
                <a:cs typeface="Iskoola Pota" panose="020B0502040204020203" pitchFamily="34" charset="0"/>
              </a:rPr>
              <a:t>8</a:t>
            </a:r>
            <a:r>
              <a:rPr lang="en-US" altLang="en-US" sz="1200" b="1" dirty="0">
                <a:latin typeface="+mj-lt"/>
                <a:ea typeface="Kozuka Gothic Pr6N EL" panose="020B0200000000000000" pitchFamily="34" charset="-128"/>
                <a:cs typeface="Iskoola Pota" panose="020B0502040204020203" pitchFamily="34" charset="0"/>
              </a:rPr>
              <a:t>x2</a:t>
            </a:r>
            <a:r>
              <a:rPr lang="en-US" altLang="en-US" sz="1200" b="1" baseline="30000" dirty="0">
                <a:latin typeface="+mj-lt"/>
                <a:ea typeface="Kozuka Gothic Pr6N EL" panose="020B0200000000000000" pitchFamily="34" charset="-128"/>
                <a:cs typeface="Iskoola Pota" panose="020B0502040204020203" pitchFamily="34" charset="0"/>
              </a:rPr>
              <a:t>8</a:t>
            </a:r>
            <a:r>
              <a:rPr lang="en-US" altLang="en-US" sz="1200" b="1" dirty="0">
                <a:latin typeface="+mj-lt"/>
                <a:ea typeface="Kozuka Gothic Pr6N EL" panose="020B0200000000000000" pitchFamily="34" charset="-128"/>
                <a:cs typeface="Iskoola Pota" panose="020B0502040204020203" pitchFamily="34" charset="0"/>
              </a:rPr>
              <a:t>x2</a:t>
            </a:r>
            <a:r>
              <a:rPr lang="en-US" altLang="en-US" sz="1200" b="1" baseline="30000" dirty="0">
                <a:latin typeface="+mj-lt"/>
                <a:ea typeface="Kozuka Gothic Pr6N EL" panose="020B0200000000000000" pitchFamily="34" charset="-128"/>
                <a:cs typeface="Iskoola Pota" panose="020B0502040204020203" pitchFamily="34" charset="0"/>
              </a:rPr>
              <a:t>8    </a:t>
            </a:r>
            <a:r>
              <a:rPr lang="en-US" altLang="en-US" sz="1200" b="1" dirty="0">
                <a:latin typeface="+mj-lt"/>
                <a:ea typeface="Kozuka Gothic Pr6N EL" panose="020B0200000000000000" pitchFamily="34" charset="-128"/>
                <a:cs typeface="Iskoola Pota" panose="020B0502040204020203" pitchFamily="34" charset="0"/>
              </a:rPr>
              <a:t>2</a:t>
            </a:r>
            <a:r>
              <a:rPr lang="en-US" altLang="en-US" sz="1200" b="1" baseline="30000" dirty="0">
                <a:latin typeface="+mj-lt"/>
                <a:ea typeface="Kozuka Gothic Pr6N EL" panose="020B0200000000000000" pitchFamily="34" charset="-128"/>
                <a:cs typeface="Iskoola Pota" panose="020B0502040204020203" pitchFamily="34" charset="0"/>
              </a:rPr>
              <a:t>32</a:t>
            </a:r>
            <a:r>
              <a:rPr lang="en-US" altLang="en-US" sz="1200" b="1" dirty="0">
                <a:latin typeface="+mj-lt"/>
                <a:ea typeface="Kozuka Gothic Pr6N EL" panose="020B0200000000000000" pitchFamily="34" charset="-128"/>
                <a:cs typeface="Iskoola Pota" panose="020B0502040204020203" pitchFamily="34" charset="0"/>
              </a:rPr>
              <a:t> </a:t>
            </a:r>
            <a:r>
              <a:rPr lang="en-US" altLang="en-US" sz="1200" b="1" dirty="0" err="1">
                <a:latin typeface="+mj-lt"/>
                <a:ea typeface="Kozuka Gothic Pr6N EL" panose="020B0200000000000000" pitchFamily="34" charset="-128"/>
                <a:cs typeface="Iskoola Pota" panose="020B0502040204020203" pitchFamily="34" charset="0"/>
              </a:rPr>
              <a:t>endereços</a:t>
            </a:r>
            <a:endParaRPr lang="en-US" altLang="en-US" sz="1200" b="1" dirty="0">
              <a:latin typeface="+mj-lt"/>
              <a:ea typeface="Kozuka Gothic Pr6N EL" panose="020B0200000000000000" pitchFamily="34" charset="-128"/>
              <a:cs typeface="Iskoola Pota" panose="020B0502040204020203" pitchFamily="34" charset="0"/>
            </a:endParaRPr>
          </a:p>
        </p:txBody>
      </p:sp>
      <p:sp>
        <p:nvSpPr>
          <p:cNvPr id="65586" name="CaixaDeTexto 15">
            <a:extLst>
              <a:ext uri="{FF2B5EF4-FFF2-40B4-BE49-F238E27FC236}">
                <a16:creationId xmlns:a16="http://schemas.microsoft.com/office/drawing/2014/main" id="{4B9D4B1A-BCC5-49D5-9183-122C26551E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89214" y="5649914"/>
            <a:ext cx="59785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202124"/>
                </a:solidFill>
              </a:rPr>
              <a:t>~4 bilhões de endereços</a:t>
            </a:r>
            <a:endParaRPr lang="en-US" altLang="en-US" sz="18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ítulo 1">
            <a:extLst>
              <a:ext uri="{FF2B5EF4-FFF2-40B4-BE49-F238E27FC236}">
                <a16:creationId xmlns:a16="http://schemas.microsoft.com/office/drawing/2014/main" id="{63B58726-44F2-4CD6-9242-208DBF2280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/>
              <a:t>Como funciona o endereço</a:t>
            </a:r>
          </a:p>
        </p:txBody>
      </p:sp>
      <p:pic>
        <p:nvPicPr>
          <p:cNvPr id="68611" name="Picture 2" descr="http://digibank.southbank.edu.au/learning/file/eba94116-102b-deec-f237-c29b86143842/1/sail.zip/images/inter_webaddress.gif">
            <a:extLst>
              <a:ext uri="{FF2B5EF4-FFF2-40B4-BE49-F238E27FC236}">
                <a16:creationId xmlns:a16="http://schemas.microsoft.com/office/drawing/2014/main" id="{F149C3E4-591A-497F-9403-B1C1A840CB8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05201" y="1654176"/>
            <a:ext cx="4829175" cy="3787775"/>
          </a:xfrm>
          <a:noFill/>
        </p:spPr>
      </p:pic>
      <p:sp>
        <p:nvSpPr>
          <p:cNvPr id="2" name="CaixaDeTexto 1"/>
          <p:cNvSpPr txBox="1"/>
          <p:nvPr/>
        </p:nvSpPr>
        <p:spPr>
          <a:xfrm>
            <a:off x="2479729" y="5749871"/>
            <a:ext cx="89425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/>
              <a:t>https://www.oficinadanet.com.br/internet/47800-extensoes-dominios-por-paises</a:t>
            </a:r>
            <a:endParaRPr lang="pt-BR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>
            <a:extLst>
              <a:ext uri="{FF2B5EF4-FFF2-40B4-BE49-F238E27FC236}">
                <a16:creationId xmlns:a16="http://schemas.microsoft.com/office/drawing/2014/main" id="{FA20CD1D-4773-43DD-953E-B13257EE727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/>
              <a:t>Máscaras de Rede</a:t>
            </a:r>
          </a:p>
        </p:txBody>
      </p:sp>
      <p:sp>
        <p:nvSpPr>
          <p:cNvPr id="69635" name="Rectangle 3">
            <a:extLst>
              <a:ext uri="{FF2B5EF4-FFF2-40B4-BE49-F238E27FC236}">
                <a16:creationId xmlns:a16="http://schemas.microsoft.com/office/drawing/2014/main" id="{D66C4489-4882-4761-BC36-E6E544E85A3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209800" y="1828800"/>
            <a:ext cx="7772400" cy="4114800"/>
          </a:xfrm>
        </p:spPr>
        <p:txBody>
          <a:bodyPr/>
          <a:lstStyle/>
          <a:p>
            <a:r>
              <a:rPr lang="pt-BR" altLang="pt-BR" sz="2000"/>
              <a:t>Utilizado para definir a rede a qual pertence o computador</a:t>
            </a:r>
          </a:p>
          <a:p>
            <a:r>
              <a:rPr lang="pt-BR" altLang="pt-BR" sz="2000"/>
              <a:t>Máscara típica: 255.255.255.0</a:t>
            </a:r>
          </a:p>
          <a:p>
            <a:r>
              <a:rPr lang="pt-BR" altLang="pt-BR" sz="2000"/>
              <a:t>255 em binário é 11111111</a:t>
            </a:r>
          </a:p>
          <a:p>
            <a:r>
              <a:rPr lang="pt-BR" altLang="pt-BR" sz="2000"/>
              <a:t>A rede do computador é obtida a partir de um AND entre o endereço do computador e a máscara </a:t>
            </a:r>
          </a:p>
          <a:p>
            <a:r>
              <a:rPr lang="pt-BR" altLang="pt-BR" sz="2000"/>
              <a:t>Se a rede do computador destino for a mesma do computador origem o dado é enviado diretamente para o computador destino através da sub-rede (ethernet)</a:t>
            </a:r>
          </a:p>
          <a:p>
            <a:r>
              <a:rPr lang="pt-BR" altLang="pt-BR" sz="2000"/>
              <a:t>Se a rede for diferente os pacotes são enviados para o roteador</a:t>
            </a:r>
          </a:p>
        </p:txBody>
      </p:sp>
      <p:sp>
        <p:nvSpPr>
          <p:cNvPr id="69636" name="Text Box 4">
            <a:extLst>
              <a:ext uri="{FF2B5EF4-FFF2-40B4-BE49-F238E27FC236}">
                <a16:creationId xmlns:a16="http://schemas.microsoft.com/office/drawing/2014/main" id="{4081508A-7686-40DA-ADDD-64857CCEEE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36926" y="5219700"/>
            <a:ext cx="165942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800"/>
              <a:t>200.145.31.34</a:t>
            </a:r>
          </a:p>
        </p:txBody>
      </p:sp>
      <p:sp>
        <p:nvSpPr>
          <p:cNvPr id="69637" name="Text Box 5">
            <a:extLst>
              <a:ext uri="{FF2B5EF4-FFF2-40B4-BE49-F238E27FC236}">
                <a16:creationId xmlns:a16="http://schemas.microsoft.com/office/drawing/2014/main" id="{024A2BEE-1A4C-4816-909D-5D8AD8C5F0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1" y="5562600"/>
            <a:ext cx="165942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800"/>
              <a:t>255.255.255.0</a:t>
            </a:r>
          </a:p>
        </p:txBody>
      </p:sp>
      <p:sp>
        <p:nvSpPr>
          <p:cNvPr id="69638" name="Line 6">
            <a:extLst>
              <a:ext uri="{FF2B5EF4-FFF2-40B4-BE49-F238E27FC236}">
                <a16:creationId xmlns:a16="http://schemas.microsoft.com/office/drawing/2014/main" id="{30F1425A-14F6-4B99-A324-56D9BB82467F}"/>
              </a:ext>
            </a:extLst>
          </p:cNvPr>
          <p:cNvSpPr>
            <a:spLocks noChangeShapeType="1"/>
          </p:cNvSpPr>
          <p:nvPr/>
        </p:nvSpPr>
        <p:spPr bwMode="auto">
          <a:xfrm>
            <a:off x="4953000" y="53340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69639" name="Text Box 7">
            <a:extLst>
              <a:ext uri="{FF2B5EF4-FFF2-40B4-BE49-F238E27FC236}">
                <a16:creationId xmlns:a16="http://schemas.microsoft.com/office/drawing/2014/main" id="{56ED3260-BD84-40D6-8CCF-9675674786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600" y="5257800"/>
            <a:ext cx="15311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800"/>
              <a:t>200.145.31.3</a:t>
            </a:r>
          </a:p>
        </p:txBody>
      </p:sp>
      <p:sp>
        <p:nvSpPr>
          <p:cNvPr id="69640" name="Text Box 8">
            <a:extLst>
              <a:ext uri="{FF2B5EF4-FFF2-40B4-BE49-F238E27FC236}">
                <a16:creationId xmlns:a16="http://schemas.microsoft.com/office/drawing/2014/main" id="{991A9576-15C5-40B8-BFE5-9210BCF093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601" y="5562600"/>
            <a:ext cx="165942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800"/>
              <a:t>255.255.255.0</a:t>
            </a:r>
          </a:p>
        </p:txBody>
      </p:sp>
      <p:sp>
        <p:nvSpPr>
          <p:cNvPr id="69641" name="Line 9">
            <a:extLst>
              <a:ext uri="{FF2B5EF4-FFF2-40B4-BE49-F238E27FC236}">
                <a16:creationId xmlns:a16="http://schemas.microsoft.com/office/drawing/2014/main" id="{BBD541C7-220B-4DBD-8CC7-DE173D7B7788}"/>
              </a:ext>
            </a:extLst>
          </p:cNvPr>
          <p:cNvSpPr>
            <a:spLocks noChangeShapeType="1"/>
          </p:cNvSpPr>
          <p:nvPr/>
        </p:nvSpPr>
        <p:spPr bwMode="auto">
          <a:xfrm>
            <a:off x="3352800" y="5943600"/>
            <a:ext cx="152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69642" name="Line 10">
            <a:extLst>
              <a:ext uri="{FF2B5EF4-FFF2-40B4-BE49-F238E27FC236}">
                <a16:creationId xmlns:a16="http://schemas.microsoft.com/office/drawing/2014/main" id="{4FD00DB3-BC6B-4683-B421-FEE79E615F5B}"/>
              </a:ext>
            </a:extLst>
          </p:cNvPr>
          <p:cNvSpPr>
            <a:spLocks noChangeShapeType="1"/>
          </p:cNvSpPr>
          <p:nvPr/>
        </p:nvSpPr>
        <p:spPr bwMode="auto">
          <a:xfrm>
            <a:off x="5943600" y="5943600"/>
            <a:ext cx="152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69643" name="Text Box 11">
            <a:extLst>
              <a:ext uri="{FF2B5EF4-FFF2-40B4-BE49-F238E27FC236}">
                <a16:creationId xmlns:a16="http://schemas.microsoft.com/office/drawing/2014/main" id="{E33C4BA4-B0AC-4945-ABD2-D41147C0B7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6019800"/>
            <a:ext cx="15311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800"/>
              <a:t>200.145.31.0</a:t>
            </a:r>
          </a:p>
        </p:txBody>
      </p:sp>
      <p:sp>
        <p:nvSpPr>
          <p:cNvPr id="69644" name="Text Box 12">
            <a:extLst>
              <a:ext uri="{FF2B5EF4-FFF2-40B4-BE49-F238E27FC236}">
                <a16:creationId xmlns:a16="http://schemas.microsoft.com/office/drawing/2014/main" id="{F634FA72-D64A-487F-8A3A-49A3EDB805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600" y="6019800"/>
            <a:ext cx="15311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800"/>
              <a:t>200.145.31.0</a:t>
            </a:r>
          </a:p>
        </p:txBody>
      </p:sp>
      <p:sp>
        <p:nvSpPr>
          <p:cNvPr id="69645" name="Text Box 14">
            <a:extLst>
              <a:ext uri="{FF2B5EF4-FFF2-40B4-BE49-F238E27FC236}">
                <a16:creationId xmlns:a16="http://schemas.microsoft.com/office/drawing/2014/main" id="{40D5D547-3202-45CD-AE3B-E6F661942C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8601" y="6019800"/>
            <a:ext cx="168507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800"/>
              <a:t>Mesma Rede!!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le 2">
            <a:extLst>
              <a:ext uri="{FF2B5EF4-FFF2-40B4-BE49-F238E27FC236}">
                <a16:creationId xmlns:a16="http://schemas.microsoft.com/office/drawing/2014/main" id="{2E851892-0CB3-4A8D-BF04-8582C3270B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52650" y="533400"/>
            <a:ext cx="7886700" cy="800100"/>
          </a:xfrm>
        </p:spPr>
        <p:txBody>
          <a:bodyPr/>
          <a:lstStyle/>
          <a:p>
            <a:r>
              <a:rPr lang="en-US" altLang="en-US" sz="3600">
                <a:ea typeface="MS PGothic" panose="020B0600070205080204" pitchFamily="34" charset="-128"/>
              </a:rPr>
              <a:t>IP endereçamento: últimas palavras ...</a:t>
            </a:r>
            <a:endParaRPr lang="en-US" altLang="en-US" sz="3600"/>
          </a:p>
        </p:txBody>
      </p:sp>
      <p:sp>
        <p:nvSpPr>
          <p:cNvPr id="71686" name="Slide Number Placeholder 3">
            <a:extLst>
              <a:ext uri="{FF2B5EF4-FFF2-40B4-BE49-F238E27FC236}">
                <a16:creationId xmlns:a16="http://schemas.microsoft.com/office/drawing/2014/main" id="{82732B6A-FE72-4ACC-B757-3DC526D8839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12268200" y="6443664"/>
            <a:ext cx="27432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100">
                <a:solidFill>
                  <a:srgbClr val="F0F000"/>
                </a:solidFill>
              </a:rPr>
              <a:t>Network Layer: 4-</a:t>
            </a:r>
            <a:fld id="{E4B2FB66-6C40-4E67-AFB5-AC25036B8DC9}" type="slidenum">
              <a:rPr lang="en-US" altLang="en-US" sz="1100">
                <a:solidFill>
                  <a:srgbClr val="F0F000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9</a:t>
            </a:fld>
            <a:endParaRPr lang="en-US" altLang="en-US" sz="1100">
              <a:solidFill>
                <a:srgbClr val="F0F000"/>
              </a:solidFill>
            </a:endParaRPr>
          </a:p>
        </p:txBody>
      </p:sp>
      <p:sp>
        <p:nvSpPr>
          <p:cNvPr id="92" name="Rectangle 3">
            <a:extLst>
              <a:ext uri="{FF2B5EF4-FFF2-40B4-BE49-F238E27FC236}">
                <a16:creationId xmlns:a16="http://schemas.microsoft.com/office/drawing/2014/main" id="{AE3FA5FD-1668-40EF-B072-55CC2E6CD4CB}"/>
              </a:ext>
            </a:extLst>
          </p:cNvPr>
          <p:cNvSpPr txBox="1">
            <a:spLocks noChangeArrowheads="1"/>
          </p:cNvSpPr>
          <p:nvPr/>
        </p:nvSpPr>
        <p:spPr>
          <a:xfrm>
            <a:off x="2057401" y="1863726"/>
            <a:ext cx="4448175" cy="3825875"/>
          </a:xfrm>
          <a:prstGeom prst="rect">
            <a:avLst/>
          </a:prstGeom>
        </p:spPr>
        <p:txBody>
          <a:bodyPr lIns="68580" tIns="34290" rIns="68580" bIns="3429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4319" indent="-166688" defTabSz="685800">
              <a:spcBef>
                <a:spcPts val="750"/>
              </a:spcBef>
              <a:buNone/>
              <a:defRPr/>
            </a:pPr>
            <a:r>
              <a:rPr lang="en-US" sz="2100" i="1" dirty="0">
                <a:solidFill>
                  <a:srgbClr val="CC0000"/>
                </a:solidFill>
                <a:latin typeface="Calibri" panose="020F0502020204030204"/>
              </a:rPr>
              <a:t>Q:</a:t>
            </a:r>
            <a:r>
              <a:rPr lang="en-US" sz="21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pt-PT" altLang="en-US" sz="2100" dirty="0">
                <a:solidFill>
                  <a:srgbClr val="202124"/>
                </a:solidFill>
                <a:latin typeface="Google Sans"/>
              </a:rPr>
              <a:t>como um ISP obt</a:t>
            </a:r>
            <a:r>
              <a:rPr lang="pt-PT" altLang="en-US" sz="2100" dirty="0">
                <a:solidFill>
                  <a:srgbClr val="202124"/>
                </a:solidFill>
              </a:rPr>
              <a:t>é</a:t>
            </a:r>
            <a:r>
              <a:rPr lang="pt-PT" altLang="en-US" sz="2100" dirty="0">
                <a:solidFill>
                  <a:srgbClr val="202124"/>
                </a:solidFill>
                <a:latin typeface="Google Sans"/>
              </a:rPr>
              <a:t>m bloco de endere</a:t>
            </a:r>
            <a:r>
              <a:rPr lang="pt-PT" altLang="en-US" sz="2100" dirty="0">
                <a:solidFill>
                  <a:srgbClr val="202124"/>
                </a:solidFill>
              </a:rPr>
              <a:t>ç</a:t>
            </a:r>
            <a:r>
              <a:rPr lang="pt-PT" altLang="en-US" sz="2100" dirty="0">
                <a:solidFill>
                  <a:srgbClr val="202124"/>
                </a:solidFill>
                <a:latin typeface="Google Sans"/>
              </a:rPr>
              <a:t>os</a:t>
            </a:r>
            <a:r>
              <a:rPr lang="en-US" altLang="en-US" sz="800" dirty="0"/>
              <a:t> </a:t>
            </a:r>
            <a:r>
              <a:rPr lang="en-US" sz="2100" dirty="0">
                <a:solidFill>
                  <a:prstClr val="black"/>
                </a:solidFill>
                <a:latin typeface="Calibri" panose="020F0502020204030204"/>
              </a:rPr>
              <a:t>?</a:t>
            </a:r>
          </a:p>
          <a:p>
            <a:pPr marL="264319" indent="-166688" defTabSz="685800">
              <a:spcBef>
                <a:spcPts val="750"/>
              </a:spcBef>
              <a:buNone/>
              <a:defRPr/>
            </a:pPr>
            <a:r>
              <a:rPr lang="en-US" sz="2100" i="1" dirty="0">
                <a:solidFill>
                  <a:srgbClr val="CC0000"/>
                </a:solidFill>
                <a:latin typeface="Calibri" panose="020F0502020204030204"/>
              </a:rPr>
              <a:t>R:</a:t>
            </a:r>
            <a:r>
              <a:rPr lang="en-US" sz="2100" dirty="0">
                <a:solidFill>
                  <a:srgbClr val="FF0000"/>
                </a:solidFill>
                <a:latin typeface="Calibri" panose="020F0502020204030204"/>
              </a:rPr>
              <a:t> </a:t>
            </a:r>
            <a:r>
              <a:rPr lang="en-US" sz="2100" dirty="0">
                <a:solidFill>
                  <a:srgbClr val="000099"/>
                </a:solidFill>
                <a:latin typeface="Calibri" panose="020F0502020204030204"/>
              </a:rPr>
              <a:t>ICANN</a:t>
            </a:r>
            <a:r>
              <a:rPr lang="en-US" sz="2100" dirty="0">
                <a:solidFill>
                  <a:prstClr val="black"/>
                </a:solidFill>
                <a:latin typeface="Calibri" panose="020F0502020204030204"/>
              </a:rPr>
              <a:t>: </a:t>
            </a:r>
            <a:r>
              <a:rPr lang="en-US" sz="2100" dirty="0">
                <a:solidFill>
                  <a:srgbClr val="000099"/>
                </a:solidFill>
                <a:latin typeface="Calibri" panose="020F0502020204030204"/>
              </a:rPr>
              <a:t>I</a:t>
            </a:r>
            <a:r>
              <a:rPr lang="en-US" sz="2100" dirty="0">
                <a:solidFill>
                  <a:prstClr val="black"/>
                </a:solidFill>
                <a:latin typeface="Calibri" panose="020F0502020204030204"/>
              </a:rPr>
              <a:t>nternet </a:t>
            </a:r>
            <a:r>
              <a:rPr lang="en-US" sz="2100" dirty="0">
                <a:solidFill>
                  <a:srgbClr val="000099"/>
                </a:solidFill>
                <a:latin typeface="Calibri" panose="020F0502020204030204"/>
              </a:rPr>
              <a:t>C</a:t>
            </a:r>
            <a:r>
              <a:rPr lang="en-US" sz="2100" dirty="0">
                <a:solidFill>
                  <a:prstClr val="black"/>
                </a:solidFill>
                <a:latin typeface="Calibri" panose="020F0502020204030204"/>
              </a:rPr>
              <a:t>orporation for </a:t>
            </a:r>
            <a:r>
              <a:rPr lang="en-US" sz="2100" dirty="0">
                <a:solidFill>
                  <a:srgbClr val="000099"/>
                </a:solidFill>
                <a:latin typeface="Calibri" panose="020F0502020204030204"/>
              </a:rPr>
              <a:t>A</a:t>
            </a:r>
            <a:r>
              <a:rPr lang="en-US" sz="2100" dirty="0">
                <a:solidFill>
                  <a:prstClr val="black"/>
                </a:solidFill>
                <a:latin typeface="Calibri" panose="020F0502020204030204"/>
              </a:rPr>
              <a:t>ssigned  </a:t>
            </a:r>
            <a:r>
              <a:rPr lang="en-US" sz="2100" dirty="0">
                <a:solidFill>
                  <a:srgbClr val="000099"/>
                </a:solidFill>
                <a:latin typeface="Calibri" panose="020F0502020204030204"/>
              </a:rPr>
              <a:t>N</a:t>
            </a:r>
            <a:r>
              <a:rPr lang="en-US" sz="2100" dirty="0">
                <a:solidFill>
                  <a:prstClr val="black"/>
                </a:solidFill>
                <a:latin typeface="Calibri" panose="020F0502020204030204"/>
              </a:rPr>
              <a:t>ames and </a:t>
            </a:r>
            <a:r>
              <a:rPr lang="en-US" sz="2100" dirty="0">
                <a:solidFill>
                  <a:srgbClr val="000099"/>
                </a:solidFill>
                <a:latin typeface="Calibri" panose="020F0502020204030204"/>
              </a:rPr>
              <a:t>N</a:t>
            </a:r>
            <a:r>
              <a:rPr lang="en-US" sz="2100" dirty="0">
                <a:solidFill>
                  <a:prstClr val="black"/>
                </a:solidFill>
                <a:latin typeface="Calibri" panose="020F0502020204030204"/>
              </a:rPr>
              <a:t>umbers http://www.icann.org/</a:t>
            </a:r>
          </a:p>
          <a:p>
            <a:pPr marL="431006" lvl="1" indent="-176213" defTabSz="685800">
              <a:spcBef>
                <a:spcPts val="375"/>
              </a:spcBef>
              <a:buFont typeface="Arial"/>
              <a:buChar char="•"/>
              <a:defRPr/>
            </a:pPr>
            <a:r>
              <a:rPr lang="en-US" sz="2100" dirty="0" err="1">
                <a:solidFill>
                  <a:prstClr val="black"/>
                </a:solidFill>
                <a:latin typeface="Calibri" panose="020F0502020204030204"/>
              </a:rPr>
              <a:t>Aloca</a:t>
            </a:r>
            <a:r>
              <a:rPr lang="en-US" sz="21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Calibri" panose="020F0502020204030204"/>
              </a:rPr>
              <a:t>endereços</a:t>
            </a:r>
            <a:r>
              <a:rPr lang="en-US" sz="2100" dirty="0">
                <a:solidFill>
                  <a:prstClr val="black"/>
                </a:solidFill>
                <a:latin typeface="Calibri" panose="020F0502020204030204"/>
              </a:rPr>
              <a:t> IP, </a:t>
            </a:r>
            <a:r>
              <a:rPr lang="en-US" sz="2100" dirty="0" err="1">
                <a:solidFill>
                  <a:prstClr val="black"/>
                </a:solidFill>
                <a:latin typeface="Calibri" panose="020F0502020204030204"/>
              </a:rPr>
              <a:t>através</a:t>
            </a:r>
            <a:r>
              <a:rPr lang="en-US" sz="2100" dirty="0">
                <a:solidFill>
                  <a:prstClr val="black"/>
                </a:solidFill>
                <a:latin typeface="Calibri" panose="020F0502020204030204"/>
              </a:rPr>
              <a:t> de </a:t>
            </a:r>
            <a:r>
              <a:rPr lang="en-US" sz="2100" dirty="0">
                <a:solidFill>
                  <a:srgbClr val="0000A3"/>
                </a:solidFill>
                <a:latin typeface="Calibri" panose="020F0502020204030204"/>
              </a:rPr>
              <a:t>5 regional registries (RRs) </a:t>
            </a:r>
            <a:r>
              <a:rPr lang="en-US" sz="1800" dirty="0">
                <a:solidFill>
                  <a:prstClr val="black"/>
                </a:solidFill>
                <a:latin typeface="Calibri" panose="020F0502020204030204"/>
              </a:rPr>
              <a:t>(</a:t>
            </a:r>
            <a:r>
              <a:rPr lang="en-US" sz="1800" dirty="0" err="1">
                <a:solidFill>
                  <a:prstClr val="black"/>
                </a:solidFill>
                <a:latin typeface="Calibri" panose="020F0502020204030204"/>
              </a:rPr>
              <a:t>quem</a:t>
            </a:r>
            <a:r>
              <a:rPr lang="en-US" sz="18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pt-PT" altLang="en-US" sz="1800" dirty="0">
                <a:solidFill>
                  <a:srgbClr val="202124"/>
                </a:solidFill>
                <a:latin typeface="Google Sans"/>
              </a:rPr>
              <a:t>pode então alocar para registros locais</a:t>
            </a:r>
            <a:r>
              <a:rPr lang="en-US" altLang="en-US" sz="600" dirty="0"/>
              <a:t> </a:t>
            </a:r>
            <a:r>
              <a:rPr lang="en-US" sz="1800" dirty="0">
                <a:solidFill>
                  <a:prstClr val="black"/>
                </a:solidFill>
                <a:latin typeface="Calibri" panose="020F0502020204030204"/>
              </a:rPr>
              <a:t>)</a:t>
            </a:r>
          </a:p>
          <a:p>
            <a:pPr marL="431006" lvl="1" indent="-176213" defTabSz="685800">
              <a:spcBef>
                <a:spcPts val="375"/>
              </a:spcBef>
              <a:buFont typeface="Arial"/>
              <a:buChar char="•"/>
              <a:defRPr/>
            </a:pPr>
            <a:r>
              <a:rPr lang="en-US" sz="2100" dirty="0" err="1">
                <a:solidFill>
                  <a:prstClr val="black"/>
                </a:solidFill>
                <a:latin typeface="Calibri" panose="020F0502020204030204"/>
              </a:rPr>
              <a:t>Gerencia</a:t>
            </a:r>
            <a:r>
              <a:rPr lang="en-US" sz="2100" dirty="0">
                <a:solidFill>
                  <a:prstClr val="black"/>
                </a:solidFill>
                <a:latin typeface="Calibri" panose="020F0502020204030204"/>
              </a:rPr>
              <a:t> as zonas de DNS, </a:t>
            </a:r>
            <a:r>
              <a:rPr lang="en-US" sz="2100" dirty="0" err="1">
                <a:solidFill>
                  <a:prstClr val="black"/>
                </a:solidFill>
                <a:latin typeface="Calibri" panose="020F0502020204030204"/>
              </a:rPr>
              <a:t>incluindo</a:t>
            </a:r>
            <a:r>
              <a:rPr lang="en-US" sz="21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Calibri" panose="020F0502020204030204"/>
              </a:rPr>
              <a:t>delegação</a:t>
            </a:r>
            <a:r>
              <a:rPr lang="en-US" sz="2100" dirty="0">
                <a:solidFill>
                  <a:prstClr val="black"/>
                </a:solidFill>
                <a:latin typeface="Calibri" panose="020F0502020204030204"/>
              </a:rPr>
              <a:t> de TLD </a:t>
            </a:r>
            <a:r>
              <a:rPr lang="en-US" sz="2100" dirty="0" err="1">
                <a:solidFill>
                  <a:prstClr val="black"/>
                </a:solidFill>
                <a:latin typeface="Calibri" panose="020F0502020204030204"/>
              </a:rPr>
              <a:t>individuais</a:t>
            </a:r>
            <a:r>
              <a:rPr lang="en-US" sz="2100" dirty="0">
                <a:solidFill>
                  <a:prstClr val="black"/>
                </a:solidFill>
                <a:latin typeface="Calibri" panose="020F0502020204030204"/>
              </a:rPr>
              <a:t> (.com, .edu , …) </a:t>
            </a:r>
            <a:r>
              <a:rPr lang="en-US" sz="2100" dirty="0" err="1">
                <a:solidFill>
                  <a:prstClr val="black"/>
                </a:solidFill>
                <a:latin typeface="Calibri" panose="020F0502020204030204"/>
              </a:rPr>
              <a:t>gerenciando-os</a:t>
            </a:r>
            <a:r>
              <a:rPr lang="en-US" sz="2100" dirty="0">
                <a:solidFill>
                  <a:prstClr val="black"/>
                </a:solidFill>
                <a:latin typeface="Calibri" panose="020F0502020204030204"/>
              </a:rPr>
              <a:t>  </a:t>
            </a:r>
          </a:p>
          <a:p>
            <a:pPr marL="347663" lvl="1" indent="0" defTabSz="685800">
              <a:spcBef>
                <a:spcPts val="375"/>
              </a:spcBef>
              <a:buNone/>
              <a:defRPr/>
            </a:pPr>
            <a:endParaRPr lang="en-US" sz="21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179A83A0-E897-4912-8C8A-6B5069BD598B}"/>
              </a:ext>
            </a:extLst>
          </p:cNvPr>
          <p:cNvSpPr txBox="1">
            <a:spLocks noChangeArrowheads="1"/>
          </p:cNvSpPr>
          <p:nvPr/>
        </p:nvSpPr>
        <p:spPr>
          <a:xfrm>
            <a:off x="6316664" y="1868489"/>
            <a:ext cx="3779837" cy="2727325"/>
          </a:xfrm>
          <a:prstGeom prst="rect">
            <a:avLst/>
          </a:prstGeom>
        </p:spPr>
        <p:txBody>
          <a:bodyPr lIns="68580" tIns="34290" rIns="68580" bIns="3429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4319" indent="-166688" defTabSz="685800">
              <a:spcBef>
                <a:spcPts val="750"/>
              </a:spcBef>
              <a:buNone/>
              <a:defRPr/>
            </a:pPr>
            <a:r>
              <a:rPr lang="en-US" sz="2100" i="1" dirty="0">
                <a:solidFill>
                  <a:srgbClr val="CC0000"/>
                </a:solidFill>
                <a:latin typeface="Calibri" panose="020F0502020204030204"/>
              </a:rPr>
              <a:t>Q:</a:t>
            </a:r>
            <a:r>
              <a:rPr lang="en-US" sz="21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Calibri" panose="020F0502020204030204"/>
              </a:rPr>
              <a:t>Existem</a:t>
            </a:r>
            <a:r>
              <a:rPr lang="en-US" sz="21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Calibri" panose="020F0502020204030204"/>
              </a:rPr>
              <a:t>endereços</a:t>
            </a:r>
            <a:r>
              <a:rPr lang="en-US" sz="2100" dirty="0">
                <a:solidFill>
                  <a:prstClr val="black"/>
                </a:solidFill>
                <a:latin typeface="Calibri" panose="020F0502020204030204"/>
              </a:rPr>
              <a:t> de IP de 32-bit IP </a:t>
            </a:r>
            <a:r>
              <a:rPr lang="en-US" sz="2100" dirty="0" err="1">
                <a:solidFill>
                  <a:prstClr val="black"/>
                </a:solidFill>
                <a:latin typeface="Calibri" panose="020F0502020204030204"/>
              </a:rPr>
              <a:t>suficientes</a:t>
            </a:r>
            <a:r>
              <a:rPr lang="en-US" sz="2100" dirty="0">
                <a:solidFill>
                  <a:prstClr val="black"/>
                </a:solidFill>
                <a:latin typeface="Calibri" panose="020F0502020204030204"/>
              </a:rPr>
              <a:t>?</a:t>
            </a:r>
          </a:p>
          <a:p>
            <a:pPr marL="303610" indent="-205979" defTabSz="685800">
              <a:spcBef>
                <a:spcPts val="750"/>
              </a:spcBef>
              <a:defRPr/>
            </a:pPr>
            <a:r>
              <a:rPr lang="en-US" sz="2100" dirty="0">
                <a:solidFill>
                  <a:prstClr val="black"/>
                </a:solidFill>
                <a:latin typeface="Calibri" panose="020F0502020204030204"/>
              </a:rPr>
              <a:t>ICANN </a:t>
            </a:r>
            <a:r>
              <a:rPr lang="en-US" sz="2100" dirty="0" err="1">
                <a:solidFill>
                  <a:prstClr val="black"/>
                </a:solidFill>
                <a:latin typeface="Calibri" panose="020F0502020204030204"/>
              </a:rPr>
              <a:t>alocou</a:t>
            </a:r>
            <a:r>
              <a:rPr lang="en-US" sz="21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Calibri" panose="020F0502020204030204"/>
              </a:rPr>
              <a:t>os</a:t>
            </a:r>
            <a:r>
              <a:rPr lang="en-US" sz="21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Calibri" panose="020F0502020204030204"/>
              </a:rPr>
              <a:t>últimos</a:t>
            </a:r>
            <a:r>
              <a:rPr lang="en-US" sz="21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Calibri" panose="020F0502020204030204"/>
              </a:rPr>
              <a:t>pedaços</a:t>
            </a:r>
            <a:r>
              <a:rPr lang="en-US" sz="2100" dirty="0">
                <a:solidFill>
                  <a:prstClr val="black"/>
                </a:solidFill>
                <a:latin typeface="Calibri" panose="020F0502020204030204"/>
              </a:rPr>
              <a:t> de IPv4 para RRs </a:t>
            </a:r>
            <a:r>
              <a:rPr lang="en-US" sz="2100" dirty="0" err="1">
                <a:solidFill>
                  <a:prstClr val="black"/>
                </a:solidFill>
                <a:latin typeface="Calibri" panose="020F0502020204030204"/>
              </a:rPr>
              <a:t>em</a:t>
            </a:r>
            <a:r>
              <a:rPr lang="en-US" sz="2100" dirty="0">
                <a:solidFill>
                  <a:prstClr val="black"/>
                </a:solidFill>
                <a:latin typeface="Calibri" panose="020F0502020204030204"/>
              </a:rPr>
              <a:t> 2011</a:t>
            </a:r>
          </a:p>
          <a:p>
            <a:pPr marL="303610" indent="-205979" defTabSz="685800">
              <a:spcBef>
                <a:spcPts val="750"/>
              </a:spcBef>
              <a:defRPr/>
            </a:pPr>
            <a:r>
              <a:rPr lang="en-US" sz="2100" dirty="0">
                <a:solidFill>
                  <a:prstClr val="black"/>
                </a:solidFill>
                <a:latin typeface="Calibri" panose="020F0502020204030204"/>
              </a:rPr>
              <a:t>NAT (</a:t>
            </a:r>
            <a:r>
              <a:rPr lang="en-US" sz="2100" dirty="0" err="1">
                <a:solidFill>
                  <a:prstClr val="black"/>
                </a:solidFill>
                <a:latin typeface="Calibri" panose="020F0502020204030204"/>
              </a:rPr>
              <a:t>próximo</a:t>
            </a:r>
            <a:r>
              <a:rPr lang="en-US" sz="2100" dirty="0">
                <a:solidFill>
                  <a:prstClr val="black"/>
                </a:solidFill>
                <a:latin typeface="Calibri" panose="020F0502020204030204"/>
              </a:rPr>
              <a:t>) </a:t>
            </a:r>
            <a:r>
              <a:rPr lang="en-US" sz="2100" dirty="0" err="1">
                <a:solidFill>
                  <a:prstClr val="black"/>
                </a:solidFill>
                <a:latin typeface="Calibri" panose="020F0502020204030204"/>
              </a:rPr>
              <a:t>ajuda</a:t>
            </a:r>
            <a:r>
              <a:rPr lang="en-US" sz="2100" dirty="0">
                <a:solidFill>
                  <a:prstClr val="black"/>
                </a:solidFill>
                <a:latin typeface="Calibri" panose="020F0502020204030204"/>
              </a:rPr>
              <a:t> de IPv4 </a:t>
            </a:r>
            <a:r>
              <a:rPr lang="en-US" sz="2100" dirty="0" err="1">
                <a:solidFill>
                  <a:prstClr val="black"/>
                </a:solidFill>
                <a:latin typeface="Calibri" panose="020F0502020204030204"/>
              </a:rPr>
              <a:t>endereços</a:t>
            </a:r>
            <a:r>
              <a:rPr lang="en-US" sz="21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Calibri" panose="020F0502020204030204"/>
              </a:rPr>
              <a:t>levarão</a:t>
            </a:r>
            <a:r>
              <a:rPr lang="en-US" sz="2100" dirty="0">
                <a:solidFill>
                  <a:prstClr val="black"/>
                </a:solidFill>
                <a:latin typeface="Calibri" panose="020F0502020204030204"/>
              </a:rPr>
              <a:t> a </a:t>
            </a:r>
            <a:r>
              <a:rPr lang="en-US" sz="2100" dirty="0" err="1">
                <a:solidFill>
                  <a:prstClr val="black"/>
                </a:solidFill>
                <a:latin typeface="Calibri" panose="020F0502020204030204"/>
              </a:rPr>
              <a:t>exaustão</a:t>
            </a:r>
            <a:endParaRPr lang="en-US" sz="2100" dirty="0">
              <a:solidFill>
                <a:prstClr val="black"/>
              </a:solidFill>
              <a:latin typeface="Calibri" panose="020F0502020204030204"/>
            </a:endParaRPr>
          </a:p>
          <a:p>
            <a:pPr marL="303610" indent="-205979" defTabSz="685800">
              <a:spcBef>
                <a:spcPts val="750"/>
              </a:spcBef>
              <a:defRPr/>
            </a:pPr>
            <a:r>
              <a:rPr lang="en-US" sz="2100" dirty="0">
                <a:solidFill>
                  <a:prstClr val="black"/>
                </a:solidFill>
                <a:latin typeface="Calibri" panose="020F0502020204030204"/>
              </a:rPr>
              <a:t>IPv6 </a:t>
            </a:r>
            <a:r>
              <a:rPr lang="en-US" sz="2100" dirty="0" err="1">
                <a:solidFill>
                  <a:prstClr val="black"/>
                </a:solidFill>
                <a:latin typeface="Calibri" panose="020F0502020204030204"/>
              </a:rPr>
              <a:t>tem</a:t>
            </a:r>
            <a:r>
              <a:rPr lang="en-US" sz="2100" dirty="0">
                <a:solidFill>
                  <a:prstClr val="black"/>
                </a:solidFill>
                <a:latin typeface="Calibri" panose="020F0502020204030204"/>
              </a:rPr>
              <a:t> 128-bit de </a:t>
            </a:r>
            <a:r>
              <a:rPr lang="en-US" sz="2100" dirty="0" err="1">
                <a:solidFill>
                  <a:prstClr val="black"/>
                </a:solidFill>
                <a:latin typeface="Calibri" panose="020F0502020204030204"/>
              </a:rPr>
              <a:t>endereços</a:t>
            </a:r>
            <a:endParaRPr lang="en-US" sz="21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FA50142-2773-439E-99A8-41C0F1965CCC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6610350" y="4643438"/>
            <a:ext cx="3384550" cy="104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58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58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58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58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500">
                <a:solidFill>
                  <a:srgbClr val="000000"/>
                </a:solidFill>
                <a:latin typeface="Calibri" panose="020F0502020204030204" pitchFamily="34" charset="0"/>
              </a:rPr>
              <a:t>"</a:t>
            </a:r>
            <a:r>
              <a:rPr lang="pt-PT" altLang="en-US" sz="1600">
                <a:solidFill>
                  <a:srgbClr val="202124"/>
                </a:solidFill>
                <a:latin typeface="Google Sans"/>
              </a:rPr>
              <a:t>Quem imaginou quantos endereços nos precisavamos</a:t>
            </a:r>
            <a:r>
              <a:rPr lang="en-US" altLang="en-US" sz="1500">
                <a:solidFill>
                  <a:srgbClr val="000000"/>
                </a:solidFill>
                <a:latin typeface="Calibri" panose="020F0502020204030204" pitchFamily="34" charset="0"/>
              </a:rPr>
              <a:t>?"  Vint Cerf (refletindo sobre a decisão de usar o endereços de IPv4 viu 32 bits era muito)</a:t>
            </a:r>
          </a:p>
        </p:txBody>
      </p:sp>
      <p:sp>
        <p:nvSpPr>
          <p:cNvPr id="71687" name="Rectangle 7">
            <a:extLst>
              <a:ext uri="{FF2B5EF4-FFF2-40B4-BE49-F238E27FC236}">
                <a16:creationId xmlns:a16="http://schemas.microsoft.com/office/drawing/2014/main" id="{FB264346-46FB-4DC1-B05F-CC979D0B61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107728"/>
            <a:ext cx="65" cy="24174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-17457" rIns="0" bIns="-17457" anchor="ctr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build="p" autoUpdateAnimBg="0"/>
      <p:bldP spid="5" grpId="0" build="p" autoUpdateAnimBg="0"/>
      <p:bldP spid="2" grpId="0" autoUpdateAnimBg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204</TotalTime>
  <Words>1309</Words>
  <Application>Microsoft Office PowerPoint</Application>
  <PresentationFormat>Widescreen</PresentationFormat>
  <Paragraphs>267</Paragraphs>
  <Slides>25</Slides>
  <Notes>8</Notes>
  <HiddenSlides>0</HiddenSlides>
  <MMClips>0</MMClips>
  <ScaleCrop>false</ScaleCrop>
  <HeadingPairs>
    <vt:vector size="6" baseType="variant">
      <vt:variant>
        <vt:lpstr>Fontes usadas</vt:lpstr>
      </vt:variant>
      <vt:variant>
        <vt:i4>15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25</vt:i4>
      </vt:variant>
    </vt:vector>
  </HeadingPairs>
  <TitlesOfParts>
    <vt:vector size="41" baseType="lpstr">
      <vt:lpstr>MS PGothic</vt:lpstr>
      <vt:lpstr>MS PGothic</vt:lpstr>
      <vt:lpstr>Arial</vt:lpstr>
      <vt:lpstr>Calibri</vt:lpstr>
      <vt:lpstr>Comic Sans MS</vt:lpstr>
      <vt:lpstr>Garamond</vt:lpstr>
      <vt:lpstr>Gill Sans MT</vt:lpstr>
      <vt:lpstr>Google Sans</vt:lpstr>
      <vt:lpstr>Iskoola Pota</vt:lpstr>
      <vt:lpstr>Kozuka Gothic Pr6N EL</vt:lpstr>
      <vt:lpstr>Times New Roman</vt:lpstr>
      <vt:lpstr>Tw Cen MT</vt:lpstr>
      <vt:lpstr>Tw Cen MT Condensed</vt:lpstr>
      <vt:lpstr>Wingdings</vt:lpstr>
      <vt:lpstr>Wingdings 3</vt:lpstr>
      <vt:lpstr>Integral</vt:lpstr>
      <vt:lpstr>Apresentação do PowerPoint</vt:lpstr>
      <vt:lpstr>4.4.2. A camada de Rede</vt:lpstr>
      <vt:lpstr>Serviços, Camadas e Encapsulamento</vt:lpstr>
      <vt:lpstr>Internet</vt:lpstr>
      <vt:lpstr>A internet e a Web</vt:lpstr>
      <vt:lpstr>DNS: Domain Name servers</vt:lpstr>
      <vt:lpstr>Como funciona o endereço</vt:lpstr>
      <vt:lpstr>Máscaras de Rede</vt:lpstr>
      <vt:lpstr>IP endereçamento: últimas palavras ...</vt:lpstr>
      <vt:lpstr>Endereçamento IP</vt:lpstr>
      <vt:lpstr>O ipv6</vt:lpstr>
      <vt:lpstr>UMA OLHADA NO SEU ENDEREÇO</vt:lpstr>
      <vt:lpstr>HTML – dados e estruturas estáticos</vt:lpstr>
      <vt:lpstr>Html – estruturas dinâmicas nas páginas</vt:lpstr>
      <vt:lpstr>Dados e semi-estruturas HTML</vt:lpstr>
      <vt:lpstr>XML – Usado para descrever a “Semântica” dos dados</vt:lpstr>
      <vt:lpstr>Sintaxe correta em XML</vt:lpstr>
      <vt:lpstr>RDF – Um framework para descrição de recursos</vt:lpstr>
      <vt:lpstr>RDF – um exemplo em DC</vt:lpstr>
      <vt:lpstr>AJAX - </vt:lpstr>
      <vt:lpstr>Barabási e a Nova Ciência dos Networks</vt:lpstr>
      <vt:lpstr>Referencias:</vt:lpstr>
      <vt:lpstr>Bibliografia</vt:lpstr>
      <vt:lpstr>Anexo 1 – X.25</vt:lpstr>
      <vt:lpstr>Bibliografia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W10</dc:creator>
  <cp:lastModifiedBy>admcbd</cp:lastModifiedBy>
  <cp:revision>28</cp:revision>
  <dcterms:created xsi:type="dcterms:W3CDTF">2023-08-13T12:50:11Z</dcterms:created>
  <dcterms:modified xsi:type="dcterms:W3CDTF">2023-09-15T10:27:53Z</dcterms:modified>
</cp:coreProperties>
</file>