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27,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CONCENTRAÇ</a:t>
            </a:r>
            <a:r>
              <a:rPr lang="en-US" dirty="0" smtClean="0"/>
              <a:t>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/>
          <a:lstStyle/>
          <a:p>
            <a:r>
              <a:rPr lang="en-US" dirty="0" smtClean="0"/>
              <a:t>SEYMOUR BERNSTEIN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CONCENTRAÇ</a:t>
            </a:r>
            <a:r>
              <a:rPr lang="en-US" dirty="0" smtClean="0"/>
              <a:t>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Requisito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tarefas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Objetivo</a:t>
            </a:r>
            <a:r>
              <a:rPr lang="en-US" dirty="0" smtClean="0"/>
              <a:t> </a:t>
            </a:r>
            <a:r>
              <a:rPr lang="en-US" dirty="0" err="1" smtClean="0"/>
              <a:t>claro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alcançar</a:t>
            </a:r>
            <a:r>
              <a:rPr lang="en-US" dirty="0" smtClean="0"/>
              <a:t> no </a:t>
            </a:r>
            <a:r>
              <a:rPr lang="en-US" dirty="0" err="1" smtClean="0"/>
              <a:t>estudo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Interessar</a:t>
            </a:r>
            <a:r>
              <a:rPr lang="en-US" dirty="0" smtClean="0"/>
              <a:t>-se e </a:t>
            </a:r>
            <a:r>
              <a:rPr lang="en-US" dirty="0" err="1" smtClean="0"/>
              <a:t>envolver</a:t>
            </a:r>
            <a:r>
              <a:rPr lang="en-US" dirty="0" smtClean="0"/>
              <a:t>-se com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faz</a:t>
            </a:r>
            <a:r>
              <a:rPr lang="en-US" dirty="0" smtClean="0"/>
              <a:t>, a </a:t>
            </a:r>
            <a:r>
              <a:rPr lang="en-US" dirty="0" err="1" smtClean="0"/>
              <a:t>ponto</a:t>
            </a:r>
            <a:r>
              <a:rPr lang="en-US" dirty="0" smtClean="0"/>
              <a:t> de </a:t>
            </a:r>
            <a:r>
              <a:rPr lang="en-US" dirty="0" err="1" smtClean="0"/>
              <a:t>esquecer</a:t>
            </a:r>
            <a:r>
              <a:rPr lang="en-US" dirty="0" smtClean="0"/>
              <a:t>-se de </a:t>
            </a:r>
            <a:r>
              <a:rPr lang="en-US" dirty="0" err="1" smtClean="0"/>
              <a:t>si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Deliberada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espontânea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Rotina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concentração</a:t>
            </a:r>
            <a:r>
              <a:rPr lang="en-US" dirty="0" smtClean="0"/>
              <a:t> </a:t>
            </a:r>
            <a:r>
              <a:rPr lang="en-US" dirty="0" err="1" smtClean="0"/>
              <a:t>induzida</a:t>
            </a:r>
            <a:r>
              <a:rPr lang="en-US" dirty="0" smtClean="0"/>
              <a:t> se </a:t>
            </a:r>
            <a:r>
              <a:rPr lang="en-US" dirty="0" err="1" smtClean="0"/>
              <a:t>transforme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orgânica</a:t>
            </a:r>
            <a:r>
              <a:rPr lang="en-US" dirty="0" smtClean="0"/>
              <a:t> (</a:t>
            </a:r>
            <a:r>
              <a:rPr lang="en-US" dirty="0" err="1" smtClean="0"/>
              <a:t>espontânea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3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Leitura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-vista –</a:t>
            </a:r>
            <a:r>
              <a:rPr lang="en-US" dirty="0" err="1" smtClean="0"/>
              <a:t>induz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concentração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298" b="-15298"/>
          <a:stretch>
            <a:fillRect/>
          </a:stretch>
        </p:blipFill>
        <p:spPr>
          <a:xfrm>
            <a:off x="822325" y="1100138"/>
            <a:ext cx="7521575" cy="3579812"/>
          </a:xfrm>
        </p:spPr>
      </p:pic>
    </p:spTree>
    <p:extLst>
      <p:ext uri="{BB962C8B-B14F-4D97-AF65-F5344CB8AC3E}">
        <p14:creationId xmlns:p14="http://schemas.microsoft.com/office/powerpoint/2010/main" val="98014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Induzir</a:t>
            </a:r>
            <a:r>
              <a:rPr lang="en-US" dirty="0" smtClean="0"/>
              <a:t>  </a:t>
            </a:r>
            <a:r>
              <a:rPr lang="en-US" dirty="0" err="1" smtClean="0"/>
              <a:t>concentraç</a:t>
            </a:r>
            <a:r>
              <a:rPr lang="en-US" dirty="0" err="1" smtClean="0"/>
              <a:t>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Limitar</a:t>
            </a:r>
            <a:r>
              <a:rPr lang="en-US" dirty="0" smtClean="0"/>
              <a:t>  </a:t>
            </a:r>
            <a:r>
              <a:rPr lang="en-US" dirty="0" err="1" smtClean="0"/>
              <a:t>trecho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dada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atenç</a:t>
            </a:r>
            <a:r>
              <a:rPr lang="en-US" dirty="0" err="1" smtClean="0"/>
              <a:t>ão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Segundo Chopin: </a:t>
            </a:r>
            <a:r>
              <a:rPr lang="en-US" dirty="0" err="1" smtClean="0"/>
              <a:t>tudo</a:t>
            </a:r>
            <a:r>
              <a:rPr lang="en-US" dirty="0" smtClean="0"/>
              <a:t> </a:t>
            </a:r>
            <a:r>
              <a:rPr lang="en-US" dirty="0" err="1" smtClean="0"/>
              <a:t>começa</a:t>
            </a:r>
            <a:r>
              <a:rPr lang="en-US" dirty="0" smtClean="0"/>
              <a:t> com (</a:t>
            </a:r>
            <a:r>
              <a:rPr lang="en-US" dirty="0" err="1" smtClean="0"/>
              <a:t>depende</a:t>
            </a:r>
            <a:r>
              <a:rPr lang="en-US" dirty="0" smtClean="0"/>
              <a:t> de) um </a:t>
            </a: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dedilhado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Estudar</a:t>
            </a:r>
            <a:r>
              <a:rPr lang="en-US" dirty="0" smtClean="0"/>
              <a:t> </a:t>
            </a:r>
            <a:r>
              <a:rPr lang="en-US" dirty="0" err="1" smtClean="0"/>
              <a:t>passagens</a:t>
            </a:r>
            <a:r>
              <a:rPr lang="en-US" dirty="0" smtClean="0"/>
              <a:t> </a:t>
            </a:r>
            <a:r>
              <a:rPr lang="en-US" dirty="0" err="1" smtClean="0"/>
              <a:t>devagar</a:t>
            </a:r>
            <a:r>
              <a:rPr lang="en-US" dirty="0" smtClean="0"/>
              <a:t> (</a:t>
            </a:r>
            <a:r>
              <a:rPr lang="en-US" dirty="0" err="1" smtClean="0"/>
              <a:t>especialmente</a:t>
            </a:r>
            <a:r>
              <a:rPr lang="en-US" dirty="0" smtClean="0"/>
              <a:t> as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dif</a:t>
            </a:r>
            <a:r>
              <a:rPr lang="en-US" dirty="0" err="1" smtClean="0"/>
              <a:t>íceis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Piloto</a:t>
            </a:r>
            <a:r>
              <a:rPr lang="en-US" dirty="0" smtClean="0"/>
              <a:t> </a:t>
            </a:r>
            <a:r>
              <a:rPr lang="en-US" dirty="0" err="1" smtClean="0"/>
              <a:t>autom</a:t>
            </a:r>
            <a:r>
              <a:rPr lang="en-US" dirty="0" err="1" smtClean="0"/>
              <a:t>ático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Mande</a:t>
            </a:r>
            <a:r>
              <a:rPr lang="en-US" dirty="0" smtClean="0"/>
              <a:t> as </a:t>
            </a:r>
            <a:r>
              <a:rPr lang="en-US" dirty="0" err="1" smtClean="0"/>
              <a:t>informaç</a:t>
            </a:r>
            <a:r>
              <a:rPr lang="en-US" dirty="0" err="1" smtClean="0"/>
              <a:t>ões</a:t>
            </a:r>
            <a:r>
              <a:rPr lang="en-US" dirty="0" smtClean="0"/>
              <a:t> </a:t>
            </a:r>
            <a:r>
              <a:rPr lang="en-US" dirty="0" err="1" smtClean="0"/>
              <a:t>corretas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cérebro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5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938" b="-14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053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Erros</a:t>
            </a:r>
            <a:r>
              <a:rPr lang="en-US" dirty="0" smtClean="0"/>
              <a:t> – </a:t>
            </a:r>
            <a:r>
              <a:rPr lang="en-US" dirty="0" err="1" smtClean="0"/>
              <a:t>Eu</a:t>
            </a:r>
            <a:r>
              <a:rPr lang="en-US" dirty="0" smtClean="0"/>
              <a:t> me </a:t>
            </a:r>
            <a:r>
              <a:rPr lang="en-US" dirty="0" err="1" smtClean="0"/>
              <a:t>preparei</a:t>
            </a:r>
            <a:r>
              <a:rPr lang="en-US" dirty="0" smtClean="0"/>
              <a:t> o </a:t>
            </a:r>
            <a:r>
              <a:rPr lang="en-US" dirty="0" err="1" smtClean="0"/>
              <a:t>suficiente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689" b="-5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78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9042" b="-49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537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err="1" smtClean="0"/>
              <a:t>Todo</a:t>
            </a:r>
            <a:r>
              <a:rPr lang="en-US" dirty="0" smtClean="0"/>
              <a:t> e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err="1" smtClean="0"/>
              <a:t>Dedilhado</a:t>
            </a: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smtClean="0"/>
              <a:t>ANTECIPAÇ</a:t>
            </a:r>
            <a:r>
              <a:rPr lang="en-US" smtClean="0"/>
              <a:t>ÃO – O ARQUI-INIMIGO DA CONCENTRAÇÃO p.20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1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27</TotalTime>
  <Words>128</Words>
  <Application>Microsoft Macintosh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CONCENTRAÇÃO</vt:lpstr>
      <vt:lpstr>CONCENTRAÇÃO</vt:lpstr>
      <vt:lpstr>Leitura à primeira-vista –induz à concentração</vt:lpstr>
      <vt:lpstr>Induzir  concentração</vt:lpstr>
      <vt:lpstr>Piloto automático</vt:lpstr>
      <vt:lpstr>PowerPoint Presentation</vt:lpstr>
      <vt:lpstr>Erros – Eu me preparei o suficiente?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CONCENTRAÇÃO</dc:title>
  <dc:creator>Fernando Corvisier</dc:creator>
  <cp:lastModifiedBy>Fernando Corvisier</cp:lastModifiedBy>
  <cp:revision>3</cp:revision>
  <dcterms:created xsi:type="dcterms:W3CDTF">2018-08-27T12:32:31Z</dcterms:created>
  <dcterms:modified xsi:type="dcterms:W3CDTF">2018-08-27T13:00:23Z</dcterms:modified>
</cp:coreProperties>
</file>