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F5545-3FC7-C340-A3A1-B191BB1D1724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A74E1-9F05-6148-A79A-B2A6C2A8DE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5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A74E1-9F05-6148-A79A-B2A6C2A8DE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0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60A940-2A7A-FB47-B0C9-21054DAE0F8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360A940-2A7A-FB47-B0C9-21054DAE0F88}" type="datetimeFigureOut">
              <a:rPr lang="en-US" smtClean="0"/>
              <a:pPr/>
              <a:t>10/5/2014</a:t>
            </a:fld>
            <a:endParaRPr lang="en-US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9149BC-DAC5-744A-AFDC-14922A2843C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1/18/Respiratory_system_complete_numbered.s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rasil.babycenter.com/a800040/o-beb%C3%AA-de-3-mes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Doenças</a:t>
            </a:r>
            <a:r>
              <a:rPr lang="en-US" dirty="0" smtClean="0"/>
              <a:t> </a:t>
            </a:r>
            <a:r>
              <a:rPr lang="en-US" dirty="0" err="1" smtClean="0"/>
              <a:t>respiratórias</a:t>
            </a:r>
            <a:r>
              <a:rPr lang="en-US" dirty="0" smtClean="0"/>
              <a:t> </a:t>
            </a:r>
            <a:r>
              <a:rPr lang="en-US" dirty="0" err="1" smtClean="0"/>
              <a:t>prevalentes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infância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Saúde, Ciclos de Vida I</a:t>
            </a:r>
          </a:p>
          <a:p>
            <a:r>
              <a:rPr lang="pt-BR" dirty="0" smtClean="0"/>
              <a:t>São Paulo, 2014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66030" y="5295331"/>
            <a:ext cx="37531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Faculdade de Saúde Pública</a:t>
            </a:r>
          </a:p>
          <a:p>
            <a:pPr algn="ctr"/>
            <a:r>
              <a:rPr lang="pt-BR" dirty="0" smtClean="0"/>
              <a:t>USP</a:t>
            </a:r>
          </a:p>
          <a:p>
            <a:pPr algn="ctr"/>
            <a:r>
              <a:rPr lang="pt-BR" dirty="0" smtClean="0"/>
              <a:t>Paulo Rogério Gallo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402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6397" y="533800"/>
            <a:ext cx="847819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2"/>
              </a:rPr>
              <a:t>http://upload.wikimedia.org/wikipedia/commons/1/18/</a:t>
            </a:r>
            <a:r>
              <a:rPr lang="en-US" dirty="0" smtClean="0">
                <a:hlinkClick r:id="rId2"/>
              </a:rPr>
              <a:t>Respiratory_system_complete_numbered.svg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ALGUMAS CARACTERÍSTICAS BIOLÓGICAS DA CRIANÇA (DIFERENÇA COM OS ADULTOS= &gt; 12 ANOS)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Sangue</a:t>
            </a:r>
            <a:r>
              <a:rPr lang="en-US" dirty="0" smtClean="0"/>
              <a:t>: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proporção</a:t>
            </a:r>
            <a:r>
              <a:rPr lang="en-US" dirty="0" smtClean="0"/>
              <a:t> de </a:t>
            </a:r>
            <a:r>
              <a:rPr lang="en-US" dirty="0" err="1" smtClean="0"/>
              <a:t>neutrófilos</a:t>
            </a:r>
            <a:r>
              <a:rPr lang="en-US" dirty="0" smtClean="0"/>
              <a:t>, </a:t>
            </a:r>
            <a:r>
              <a:rPr lang="en-US" dirty="0" err="1" smtClean="0"/>
              <a:t>mastócitos</a:t>
            </a:r>
            <a:r>
              <a:rPr lang="en-US" dirty="0" smtClean="0"/>
              <a:t>, </a:t>
            </a:r>
            <a:r>
              <a:rPr lang="en-US" dirty="0" err="1" smtClean="0"/>
              <a:t>macrófagos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secreções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Musculatura</a:t>
            </a:r>
            <a:r>
              <a:rPr lang="en-US" dirty="0" smtClean="0"/>
              <a:t> </a:t>
            </a:r>
            <a:r>
              <a:rPr lang="en-US" dirty="0" err="1" smtClean="0"/>
              <a:t>torácica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desenvolvimento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Respiração</a:t>
            </a:r>
            <a:r>
              <a:rPr lang="en-US" dirty="0" smtClean="0"/>
              <a:t> abdominal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Retificação</a:t>
            </a:r>
            <a:r>
              <a:rPr lang="en-US" dirty="0" smtClean="0"/>
              <a:t> da </a:t>
            </a:r>
            <a:r>
              <a:rPr lang="en-US" dirty="0" err="1" smtClean="0"/>
              <a:t>trompa</a:t>
            </a:r>
            <a:r>
              <a:rPr lang="en-US" dirty="0" smtClean="0"/>
              <a:t> de </a:t>
            </a:r>
            <a:r>
              <a:rPr lang="en-US" dirty="0" err="1" smtClean="0"/>
              <a:t>eustáquio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Pouca</a:t>
            </a:r>
            <a:r>
              <a:rPr lang="en-US" dirty="0" smtClean="0"/>
              <a:t> </a:t>
            </a:r>
            <a:r>
              <a:rPr lang="en-US" dirty="0" err="1" smtClean="0"/>
              <a:t>experiência</a:t>
            </a:r>
            <a:r>
              <a:rPr lang="en-US" dirty="0" smtClean="0"/>
              <a:t> </a:t>
            </a:r>
            <a:r>
              <a:rPr lang="en-US" dirty="0" err="1" smtClean="0"/>
              <a:t>imunológica</a:t>
            </a:r>
            <a:r>
              <a:rPr lang="en-US" dirty="0" smtClean="0"/>
              <a:t> (</a:t>
            </a:r>
            <a:r>
              <a:rPr lang="en-US" dirty="0" err="1" smtClean="0"/>
              <a:t>parto</a:t>
            </a:r>
            <a:r>
              <a:rPr lang="en-US" dirty="0" smtClean="0"/>
              <a:t> </a:t>
            </a:r>
            <a:r>
              <a:rPr lang="en-US" dirty="0" err="1" smtClean="0"/>
              <a:t>cesariano</a:t>
            </a:r>
            <a:r>
              <a:rPr lang="en-US" dirty="0" smtClean="0"/>
              <a:t> X vaginal)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dependencia</a:t>
            </a:r>
            <a:r>
              <a:rPr lang="en-US" dirty="0" smtClean="0"/>
              <a:t> de </a:t>
            </a:r>
            <a:r>
              <a:rPr lang="en-US" dirty="0" err="1" smtClean="0"/>
              <a:t>aporte</a:t>
            </a:r>
            <a:r>
              <a:rPr lang="en-US" dirty="0" smtClean="0"/>
              <a:t> </a:t>
            </a:r>
            <a:r>
              <a:rPr lang="en-US" dirty="0" err="1" smtClean="0"/>
              <a:t>energético</a:t>
            </a:r>
            <a:r>
              <a:rPr lang="en-US" dirty="0" smtClean="0"/>
              <a:t>- </a:t>
            </a:r>
            <a:r>
              <a:rPr lang="en-US" dirty="0" err="1" smtClean="0"/>
              <a:t>proteico</a:t>
            </a:r>
            <a:r>
              <a:rPr lang="en-US" dirty="0" smtClean="0"/>
              <a:t> (</a:t>
            </a:r>
            <a:r>
              <a:rPr lang="en-US" dirty="0" err="1" smtClean="0"/>
              <a:t>competição</a:t>
            </a:r>
            <a:r>
              <a:rPr lang="en-US" dirty="0" smtClean="0"/>
              <a:t> com o </a:t>
            </a:r>
            <a:r>
              <a:rPr lang="en-US" dirty="0" err="1" smtClean="0"/>
              <a:t>crescimento</a:t>
            </a:r>
            <a:r>
              <a:rPr lang="en-US" dirty="0" smtClean="0"/>
              <a:t> </a:t>
            </a:r>
            <a:r>
              <a:rPr lang="en-US" dirty="0" err="1" smtClean="0"/>
              <a:t>físico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responsividade</a:t>
            </a:r>
            <a:r>
              <a:rPr lang="en-US" dirty="0" smtClean="0"/>
              <a:t> </a:t>
            </a:r>
            <a:r>
              <a:rPr lang="en-US" dirty="0" err="1" smtClean="0"/>
              <a:t>linfática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anel</a:t>
            </a:r>
            <a:r>
              <a:rPr lang="en-US" dirty="0" smtClean="0"/>
              <a:t> de </a:t>
            </a:r>
            <a:r>
              <a:rPr lang="en-US" dirty="0" err="1" smtClean="0"/>
              <a:t>Waldeyer</a:t>
            </a:r>
            <a:r>
              <a:rPr lang="en-US" dirty="0" smtClean="0"/>
              <a:t>), </a:t>
            </a:r>
            <a:r>
              <a:rPr lang="en-US" dirty="0" err="1" smtClean="0"/>
              <a:t>facilita</a:t>
            </a:r>
            <a:r>
              <a:rPr lang="en-US" dirty="0" smtClean="0"/>
              <a:t> a </a:t>
            </a:r>
            <a:r>
              <a:rPr lang="en-US" dirty="0" err="1" smtClean="0"/>
              <a:t>interrupção</a:t>
            </a:r>
            <a:r>
              <a:rPr lang="en-US" dirty="0" smtClean="0"/>
              <a:t> do </a:t>
            </a:r>
            <a:r>
              <a:rPr lang="en-US" dirty="0" err="1" smtClean="0"/>
              <a:t>fluxo</a:t>
            </a:r>
            <a:r>
              <a:rPr lang="en-US" dirty="0" smtClean="0"/>
              <a:t> </a:t>
            </a:r>
            <a:r>
              <a:rPr lang="en-US" dirty="0" err="1" smtClean="0"/>
              <a:t>secretório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proporção</a:t>
            </a:r>
            <a:r>
              <a:rPr lang="en-US" dirty="0" smtClean="0"/>
              <a:t> de </a:t>
            </a:r>
            <a:r>
              <a:rPr lang="en-US" dirty="0" err="1" smtClean="0"/>
              <a:t>área</a:t>
            </a:r>
            <a:r>
              <a:rPr lang="en-US" dirty="0" smtClean="0"/>
              <a:t> corporal (</a:t>
            </a:r>
            <a:r>
              <a:rPr lang="en-US" dirty="0" err="1" smtClean="0"/>
              <a:t>tecido</a:t>
            </a:r>
            <a:r>
              <a:rPr lang="en-US" dirty="0" smtClean="0"/>
              <a:t> </a:t>
            </a:r>
            <a:r>
              <a:rPr lang="en-US" dirty="0" err="1" smtClean="0"/>
              <a:t>conjuntivo</a:t>
            </a:r>
            <a:r>
              <a:rPr lang="en-US" dirty="0" smtClean="0"/>
              <a:t>) = </a:t>
            </a:r>
            <a:r>
              <a:rPr lang="en-US" dirty="0" err="1" smtClean="0"/>
              <a:t>perda</a:t>
            </a:r>
            <a:r>
              <a:rPr lang="en-US" dirty="0" smtClean="0"/>
              <a:t> </a:t>
            </a:r>
            <a:r>
              <a:rPr lang="en-US" dirty="0" err="1" smtClean="0"/>
              <a:t>rápida</a:t>
            </a:r>
            <a:r>
              <a:rPr lang="en-US" dirty="0" smtClean="0"/>
              <a:t> de </a:t>
            </a:r>
            <a:r>
              <a:rPr lang="en-US" dirty="0" err="1" smtClean="0"/>
              <a:t>líquidos</a:t>
            </a:r>
            <a:r>
              <a:rPr lang="en-US" dirty="0" smtClean="0"/>
              <a:t> – </a:t>
            </a:r>
            <a:r>
              <a:rPr lang="en-US" dirty="0" err="1" smtClean="0"/>
              <a:t>aumento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viscosidade</a:t>
            </a:r>
            <a:r>
              <a:rPr lang="en-US" dirty="0" smtClean="0"/>
              <a:t> do </a:t>
            </a:r>
            <a:r>
              <a:rPr lang="en-US" dirty="0" err="1" smtClean="0"/>
              <a:t>muco</a:t>
            </a:r>
            <a:r>
              <a:rPr lang="en-US" dirty="0" smtClean="0"/>
              <a:t>= </a:t>
            </a:r>
            <a:r>
              <a:rPr lang="en-US" dirty="0" err="1" smtClean="0"/>
              <a:t>atelectasias</a:t>
            </a:r>
            <a:r>
              <a:rPr lang="en-US" dirty="0" smtClean="0"/>
              <a:t>.  (ac m2=P X A/3600)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30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49232"/>
            <a:ext cx="8183880" cy="418795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Menino</a:t>
            </a:r>
            <a:r>
              <a:rPr lang="en-US" sz="2400" dirty="0" smtClean="0"/>
              <a:t> de </a:t>
            </a:r>
            <a:r>
              <a:rPr lang="en-US" sz="2400" dirty="0" err="1" smtClean="0"/>
              <a:t>três</a:t>
            </a:r>
            <a:r>
              <a:rPr lang="en-US" sz="2400" dirty="0" smtClean="0"/>
              <a:t> </a:t>
            </a:r>
            <a:r>
              <a:rPr lang="en-US" sz="2400" dirty="0" err="1" smtClean="0"/>
              <a:t>meses</a:t>
            </a:r>
            <a:r>
              <a:rPr lang="en-US" sz="2400" dirty="0" smtClean="0"/>
              <a:t> de </a:t>
            </a:r>
            <a:r>
              <a:rPr lang="en-US" sz="2400" dirty="0" err="1" smtClean="0"/>
              <a:t>idade</a:t>
            </a:r>
            <a:r>
              <a:rPr lang="en-US" sz="2400" dirty="0" smtClean="0"/>
              <a:t>,  </a:t>
            </a:r>
            <a:r>
              <a:rPr lang="en-US" sz="2400" dirty="0" err="1" smtClean="0"/>
              <a:t>há</a:t>
            </a:r>
            <a:r>
              <a:rPr lang="en-US" sz="2400" dirty="0" smtClean="0"/>
              <a:t> 3 </a:t>
            </a:r>
            <a:r>
              <a:rPr lang="en-US" sz="2400" dirty="0" err="1" smtClean="0"/>
              <a:t>dias</a:t>
            </a:r>
            <a:r>
              <a:rPr lang="en-US" sz="2400" dirty="0" smtClean="0"/>
              <a:t> com </a:t>
            </a:r>
            <a:r>
              <a:rPr lang="en-US" sz="2400" dirty="0" err="1" smtClean="0"/>
              <a:t>febre</a:t>
            </a:r>
            <a:r>
              <a:rPr lang="en-US" sz="2400" dirty="0" smtClean="0"/>
              <a:t> </a:t>
            </a:r>
            <a:r>
              <a:rPr lang="en-US" sz="2400" dirty="0" err="1" smtClean="0"/>
              <a:t>baixa</a:t>
            </a:r>
            <a:r>
              <a:rPr lang="en-US" sz="2400" dirty="0" smtClean="0"/>
              <a:t> (37,5 a 37,8 </a:t>
            </a:r>
            <a:r>
              <a:rPr lang="en-US" sz="2400" dirty="0" err="1" smtClean="0"/>
              <a:t>graus</a:t>
            </a:r>
            <a:r>
              <a:rPr lang="en-US" sz="2400" dirty="0" smtClean="0"/>
              <a:t>) e </a:t>
            </a:r>
            <a:r>
              <a:rPr lang="en-US" sz="2400" dirty="0" err="1" smtClean="0"/>
              <a:t>tosse</a:t>
            </a:r>
            <a:r>
              <a:rPr lang="en-US" sz="2400" dirty="0" smtClean="0"/>
              <a:t>, </a:t>
            </a:r>
            <a:r>
              <a:rPr lang="en-US" sz="2400" dirty="0" err="1" smtClean="0"/>
              <a:t>piorando</a:t>
            </a:r>
            <a:r>
              <a:rPr lang="en-US" sz="2400" dirty="0" smtClean="0"/>
              <a:t> </a:t>
            </a:r>
            <a:r>
              <a:rPr lang="en-US" sz="2400" dirty="0" err="1" smtClean="0"/>
              <a:t>nas</a:t>
            </a:r>
            <a:r>
              <a:rPr lang="en-US" sz="2400" dirty="0" smtClean="0"/>
              <a:t> </a:t>
            </a:r>
            <a:r>
              <a:rPr lang="en-US" sz="2400" dirty="0" err="1" smtClean="0"/>
              <a:t>últimas</a:t>
            </a:r>
            <a:r>
              <a:rPr lang="en-US" sz="2400" dirty="0" smtClean="0"/>
              <a:t> 24h, </a:t>
            </a:r>
            <a:r>
              <a:rPr lang="en-US" sz="2400" dirty="0" err="1" smtClean="0"/>
              <a:t>quando</a:t>
            </a:r>
            <a:r>
              <a:rPr lang="en-US" sz="2400" dirty="0" smtClean="0"/>
              <a:t> </a:t>
            </a:r>
            <a:r>
              <a:rPr lang="en-US" sz="2400" dirty="0" err="1" smtClean="0"/>
              <a:t>ficou</a:t>
            </a:r>
            <a:r>
              <a:rPr lang="en-US" sz="2400" dirty="0" smtClean="0"/>
              <a:t> </a:t>
            </a:r>
            <a:r>
              <a:rPr lang="en-US" sz="2400" dirty="0" err="1" smtClean="0"/>
              <a:t>cansadinho</a:t>
            </a:r>
            <a:r>
              <a:rPr lang="en-US" sz="2400" dirty="0" smtClean="0"/>
              <a:t>. </a:t>
            </a:r>
            <a:r>
              <a:rPr lang="en-US" sz="2400" dirty="0" err="1" smtClean="0"/>
              <a:t>Vomitou</a:t>
            </a:r>
            <a:r>
              <a:rPr lang="en-US" sz="2400" dirty="0" smtClean="0"/>
              <a:t> 1X, </a:t>
            </a:r>
            <a:r>
              <a:rPr lang="en-US" sz="2400" dirty="0" err="1" smtClean="0"/>
              <a:t>após</a:t>
            </a:r>
            <a:r>
              <a:rPr lang="en-US" sz="2400" dirty="0" smtClean="0"/>
              <a:t> </a:t>
            </a:r>
            <a:r>
              <a:rPr lang="en-US" sz="2400" dirty="0" err="1" smtClean="0"/>
              <a:t>mamada</a:t>
            </a:r>
            <a:r>
              <a:rPr lang="en-US" sz="2400" dirty="0" smtClean="0"/>
              <a:t> no </a:t>
            </a:r>
            <a:r>
              <a:rPr lang="en-US" sz="2400" dirty="0" err="1" smtClean="0"/>
              <a:t>peito</a:t>
            </a:r>
            <a:r>
              <a:rPr lang="en-US" sz="2400" dirty="0" smtClean="0"/>
              <a:t> </a:t>
            </a:r>
            <a:r>
              <a:rPr lang="en-US" sz="2400" dirty="0" err="1" smtClean="0"/>
              <a:t>materno</a:t>
            </a:r>
            <a:r>
              <a:rPr lang="en-US" sz="2400" dirty="0" smtClean="0"/>
              <a:t>, </a:t>
            </a:r>
            <a:r>
              <a:rPr lang="en-US" sz="2400" dirty="0" err="1" smtClean="0"/>
              <a:t>durante</a:t>
            </a:r>
            <a:r>
              <a:rPr lang="en-US" sz="2400" dirty="0" smtClean="0"/>
              <a:t> a </a:t>
            </a:r>
            <a:r>
              <a:rPr lang="en-US" sz="2400" dirty="0" err="1" smtClean="0"/>
              <a:t>madrugada</a:t>
            </a:r>
            <a:r>
              <a:rPr lang="en-US" sz="2400" dirty="0" smtClean="0"/>
              <a:t>. No pronto-</a:t>
            </a:r>
            <a:r>
              <a:rPr lang="en-US" sz="2400" dirty="0" err="1" smtClean="0"/>
              <a:t>socorro</a:t>
            </a:r>
            <a:r>
              <a:rPr lang="en-US" sz="2400" dirty="0" smtClean="0"/>
              <a:t>: REG, </a:t>
            </a:r>
            <a:r>
              <a:rPr lang="en-US" sz="2400" dirty="0" err="1" smtClean="0"/>
              <a:t>Hidratado</a:t>
            </a:r>
            <a:r>
              <a:rPr lang="en-US" sz="2400" dirty="0" smtClean="0"/>
              <a:t>, </a:t>
            </a:r>
            <a:r>
              <a:rPr lang="en-US" sz="2400" dirty="0" err="1" smtClean="0"/>
              <a:t>ativo</a:t>
            </a:r>
            <a:r>
              <a:rPr lang="en-US" sz="2400" dirty="0" smtClean="0"/>
              <a:t>, </a:t>
            </a:r>
            <a:r>
              <a:rPr lang="en-US" sz="2400" dirty="0" err="1" smtClean="0"/>
              <a:t>anictérico</a:t>
            </a:r>
            <a:r>
              <a:rPr lang="en-US" sz="2400" dirty="0" smtClean="0"/>
              <a:t>, </a:t>
            </a:r>
            <a:r>
              <a:rPr lang="en-US" sz="2400" dirty="0" err="1"/>
              <a:t>a</a:t>
            </a:r>
            <a:r>
              <a:rPr lang="en-US" sz="2400" dirty="0" err="1" smtClean="0"/>
              <a:t>cianótico</a:t>
            </a:r>
            <a:r>
              <a:rPr lang="en-US" sz="2400" dirty="0" smtClean="0"/>
              <a:t>, </a:t>
            </a:r>
            <a:r>
              <a:rPr lang="en-US" sz="2400" dirty="0" err="1" smtClean="0"/>
              <a:t>taquipneico</a:t>
            </a:r>
            <a:r>
              <a:rPr lang="en-US" sz="2400" dirty="0" smtClean="0"/>
              <a:t> com </a:t>
            </a:r>
            <a:r>
              <a:rPr lang="en-US" sz="2400" dirty="0" err="1" smtClean="0"/>
              <a:t>tiragem</a:t>
            </a:r>
            <a:r>
              <a:rPr lang="en-US" sz="2400" dirty="0" smtClean="0"/>
              <a:t> Intercostal, </a:t>
            </a:r>
            <a:r>
              <a:rPr lang="en-US" sz="2400" dirty="0" err="1" smtClean="0"/>
              <a:t>saturação</a:t>
            </a:r>
            <a:r>
              <a:rPr lang="en-US" sz="2400" dirty="0" smtClean="0"/>
              <a:t> de O2 no </a:t>
            </a:r>
            <a:r>
              <a:rPr lang="en-US" sz="2400" dirty="0" err="1" smtClean="0"/>
              <a:t>ar</a:t>
            </a:r>
            <a:r>
              <a:rPr lang="en-US" sz="2400" dirty="0" smtClean="0"/>
              <a:t> </a:t>
            </a:r>
            <a:r>
              <a:rPr lang="en-US" sz="2400" dirty="0" err="1" smtClean="0"/>
              <a:t>ambiente</a:t>
            </a:r>
            <a:r>
              <a:rPr lang="en-US" sz="2400" dirty="0" smtClean="0"/>
              <a:t> (Sat O2 </a:t>
            </a:r>
            <a:r>
              <a:rPr lang="en-US" sz="2400" dirty="0" err="1" smtClean="0"/>
              <a:t>aa</a:t>
            </a:r>
            <a:r>
              <a:rPr lang="en-US" sz="2400" dirty="0" smtClean="0"/>
              <a:t>) 89% </a:t>
            </a:r>
          </a:p>
          <a:p>
            <a:pPr marL="0" indent="0">
              <a:buNone/>
            </a:pPr>
            <a:r>
              <a:rPr lang="en-US" sz="2400" dirty="0" err="1" smtClean="0"/>
              <a:t>Temperatura</a:t>
            </a:r>
            <a:r>
              <a:rPr lang="en-US" sz="2400" dirty="0" smtClean="0"/>
              <a:t> </a:t>
            </a:r>
            <a:r>
              <a:rPr lang="en-US" sz="2400" dirty="0" err="1" smtClean="0"/>
              <a:t>axilar</a:t>
            </a:r>
            <a:r>
              <a:rPr lang="en-US" sz="2400" dirty="0" smtClean="0"/>
              <a:t>: 38 </a:t>
            </a:r>
            <a:r>
              <a:rPr lang="en-US" sz="2400" dirty="0" err="1" smtClean="0"/>
              <a:t>graus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Freq. </a:t>
            </a:r>
            <a:r>
              <a:rPr lang="en-US" sz="2400" dirty="0" err="1" smtClean="0"/>
              <a:t>respiratória</a:t>
            </a:r>
            <a:r>
              <a:rPr lang="en-US" sz="2400" dirty="0"/>
              <a:t> </a:t>
            </a:r>
            <a:r>
              <a:rPr lang="en-US" sz="2400" dirty="0" smtClean="0"/>
              <a:t>&gt;60 </a:t>
            </a:r>
            <a:r>
              <a:rPr lang="en-US" sz="2400" dirty="0" err="1" smtClean="0"/>
              <a:t>ipm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Freq. </a:t>
            </a:r>
            <a:r>
              <a:rPr lang="en-US" sz="2400" dirty="0" err="1" smtClean="0"/>
              <a:t>cardiaca</a:t>
            </a:r>
            <a:r>
              <a:rPr lang="en-US" sz="2400" dirty="0" smtClean="0"/>
              <a:t> 140</a:t>
            </a:r>
          </a:p>
          <a:p>
            <a:pPr marL="0" indent="0">
              <a:buNone/>
            </a:pPr>
            <a:r>
              <a:rPr lang="en-US" sz="2400" dirty="0" err="1" smtClean="0"/>
              <a:t>Ausculta</a:t>
            </a:r>
            <a:r>
              <a:rPr lang="en-US" sz="2400" dirty="0"/>
              <a:t> </a:t>
            </a:r>
            <a:r>
              <a:rPr lang="en-US" sz="2400" dirty="0" err="1" smtClean="0"/>
              <a:t>pulmonar</a:t>
            </a:r>
            <a:r>
              <a:rPr lang="en-US" sz="2400" dirty="0" smtClean="0"/>
              <a:t>: </a:t>
            </a:r>
            <a:r>
              <a:rPr lang="en-US" sz="2400" dirty="0" err="1" smtClean="0"/>
              <a:t>sibilos</a:t>
            </a:r>
            <a:r>
              <a:rPr lang="en-US" sz="2400" dirty="0" smtClean="0"/>
              <a:t> e </a:t>
            </a:r>
            <a:r>
              <a:rPr lang="en-US" sz="2400" dirty="0" err="1" smtClean="0"/>
              <a:t>roncos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ambos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campos</a:t>
            </a:r>
            <a:r>
              <a:rPr lang="en-US" sz="2400" dirty="0" smtClean="0"/>
              <a:t> </a:t>
            </a:r>
            <a:r>
              <a:rPr lang="en-US" sz="2400" dirty="0" err="1" smtClean="0"/>
              <a:t>pulmonares</a:t>
            </a:r>
            <a:r>
              <a:rPr lang="en-US" sz="2400" dirty="0" smtClean="0"/>
              <a:t>    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6568" y="382043"/>
            <a:ext cx="8183880" cy="587537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Caso</a:t>
            </a:r>
            <a:r>
              <a:rPr lang="en-US" sz="2400" dirty="0" smtClean="0"/>
              <a:t> </a:t>
            </a:r>
            <a:r>
              <a:rPr lang="en-US" sz="2400" dirty="0" err="1"/>
              <a:t>C</a:t>
            </a:r>
            <a:r>
              <a:rPr lang="en-US" sz="2400" dirty="0" err="1" smtClean="0"/>
              <a:t>línico</a:t>
            </a:r>
            <a:r>
              <a:rPr lang="en-US" sz="2400" dirty="0" smtClean="0"/>
              <a:t> 01. Pedro – 5h:30 da </a:t>
            </a:r>
            <a:r>
              <a:rPr lang="en-US" sz="2400" dirty="0" err="1" smtClean="0"/>
              <a:t>sexta</a:t>
            </a:r>
            <a:r>
              <a:rPr lang="en-US" sz="2400" dirty="0" smtClean="0"/>
              <a:t> </a:t>
            </a:r>
            <a:r>
              <a:rPr lang="en-US" sz="2400" dirty="0" err="1" smtClean="0"/>
              <a:t>feira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005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0138" y="1420291"/>
            <a:ext cx="2103802" cy="644174"/>
          </a:xfrm>
        </p:spPr>
        <p:txBody>
          <a:bodyPr/>
          <a:lstStyle/>
          <a:p>
            <a:r>
              <a:rPr lang="en-US" dirty="0" smtClean="0"/>
              <a:t>Pedro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66467"/>
            <a:ext cx="4548559" cy="34907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dirty="0" err="1" smtClean="0">
                <a:latin typeface="Verdana"/>
                <a:cs typeface="Verdana"/>
              </a:rPr>
              <a:t>bruços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mas</a:t>
            </a:r>
            <a:r>
              <a:rPr lang="en-US" dirty="0" smtClean="0">
                <a:latin typeface="Verdana"/>
                <a:cs typeface="Verdana"/>
              </a:rPr>
              <a:t> com </a:t>
            </a:r>
            <a:r>
              <a:rPr lang="en-US" dirty="0" err="1" smtClean="0">
                <a:latin typeface="Verdana"/>
                <a:cs typeface="Verdana"/>
              </a:rPr>
              <a:t>cabeça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para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cima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err="1" smtClean="0">
                <a:latin typeface="Verdana"/>
                <a:cs typeface="Verdana"/>
              </a:rPr>
              <a:t>Melhor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coordenação</a:t>
            </a:r>
            <a:r>
              <a:rPr lang="en-US" dirty="0" smtClean="0">
                <a:latin typeface="Verdana"/>
                <a:cs typeface="Verdana"/>
              </a:rPr>
              <a:t> de </a:t>
            </a:r>
            <a:r>
              <a:rPr lang="en-US" dirty="0" err="1" smtClean="0">
                <a:latin typeface="Verdana"/>
                <a:cs typeface="Verdana"/>
              </a:rPr>
              <a:t>braços</a:t>
            </a:r>
            <a:r>
              <a:rPr lang="en-US" dirty="0" smtClean="0">
                <a:latin typeface="Verdana"/>
                <a:cs typeface="Verdana"/>
              </a:rPr>
              <a:t>, </a:t>
            </a:r>
            <a:r>
              <a:rPr lang="en-US" dirty="0" err="1" smtClean="0">
                <a:latin typeface="Verdana"/>
                <a:cs typeface="Verdana"/>
              </a:rPr>
              <a:t>pernas</a:t>
            </a:r>
            <a:r>
              <a:rPr lang="en-US" dirty="0" smtClean="0">
                <a:latin typeface="Verdana"/>
                <a:cs typeface="Verdana"/>
              </a:rPr>
              <a:t> e </a:t>
            </a:r>
            <a:r>
              <a:rPr lang="en-US" dirty="0" err="1" smtClean="0">
                <a:latin typeface="Verdana"/>
                <a:cs typeface="Verdana"/>
              </a:rPr>
              <a:t>mãos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O </a:t>
            </a:r>
            <a:r>
              <a:rPr lang="en-US" dirty="0" err="1" smtClean="0">
                <a:latin typeface="Verdana"/>
                <a:cs typeface="Verdana"/>
              </a:rPr>
              <a:t>sono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começa</a:t>
            </a:r>
            <a:r>
              <a:rPr lang="en-US" dirty="0" smtClean="0">
                <a:latin typeface="Verdana"/>
                <a:cs typeface="Verdana"/>
              </a:rPr>
              <a:t> a se </a:t>
            </a:r>
            <a:r>
              <a:rPr lang="en-US" dirty="0" err="1" smtClean="0">
                <a:latin typeface="Verdana"/>
                <a:cs typeface="Verdana"/>
              </a:rPr>
              <a:t>ajustar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err="1" smtClean="0">
                <a:latin typeface="Verdana"/>
                <a:cs typeface="Verdana"/>
              </a:rPr>
              <a:t>Reconhecimento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da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mãe</a:t>
            </a:r>
            <a:r>
              <a:rPr lang="en-US" dirty="0" smtClean="0">
                <a:latin typeface="Verdana"/>
                <a:cs typeface="Verdana"/>
              </a:rPr>
              <a:t> e do </a:t>
            </a:r>
            <a:r>
              <a:rPr lang="en-US" dirty="0" err="1" smtClean="0">
                <a:latin typeface="Verdana"/>
                <a:cs typeface="Verdana"/>
              </a:rPr>
              <a:t>pai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err="1" smtClean="0">
                <a:latin typeface="Verdana"/>
                <a:cs typeface="Verdana"/>
              </a:rPr>
              <a:t>Hora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da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leitura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err="1" smtClean="0">
                <a:latin typeface="Verdana"/>
                <a:cs typeface="Verdana"/>
              </a:rPr>
              <a:t>Desenvolvimento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inicial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da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linguagem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smtClean="0">
                <a:latin typeface="Verdana"/>
                <a:cs typeface="Verdana"/>
              </a:rPr>
              <a:t>Toque </a:t>
            </a:r>
            <a:r>
              <a:rPr lang="en-US" dirty="0" err="1" smtClean="0">
                <a:latin typeface="Verdana"/>
                <a:cs typeface="Verdana"/>
              </a:rPr>
              <a:t>mais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sensível</a:t>
            </a:r>
            <a:endParaRPr lang="en-US" dirty="0" smtClean="0">
              <a:latin typeface="Verdana"/>
              <a:cs typeface="Verdana"/>
            </a:endParaRPr>
          </a:p>
          <a:p>
            <a:r>
              <a:rPr lang="en-US" dirty="0" err="1" smtClean="0">
                <a:latin typeface="Verdana"/>
                <a:cs typeface="Verdana"/>
              </a:rPr>
              <a:t>Interação</a:t>
            </a:r>
            <a:r>
              <a:rPr lang="en-US" dirty="0" smtClean="0">
                <a:latin typeface="Verdana"/>
                <a:cs typeface="Verdana"/>
              </a:rPr>
              <a:t> com </a:t>
            </a:r>
            <a:r>
              <a:rPr lang="en-US" dirty="0" err="1" smtClean="0">
                <a:latin typeface="Verdana"/>
                <a:cs typeface="Verdana"/>
              </a:rPr>
              <a:t>outras</a:t>
            </a:r>
            <a:r>
              <a:rPr lang="en-US" dirty="0" smtClean="0">
                <a:latin typeface="Verdana"/>
                <a:cs typeface="Verdana"/>
              </a:rPr>
              <a:t> </a:t>
            </a:r>
            <a:r>
              <a:rPr lang="en-US" dirty="0" err="1" smtClean="0">
                <a:latin typeface="Verdana"/>
                <a:cs typeface="Verdana"/>
              </a:rPr>
              <a:t>pessoas</a:t>
            </a:r>
            <a:endParaRPr lang="en-US" dirty="0" smtClean="0">
              <a:latin typeface="Verdana"/>
              <a:cs typeface="Verdana"/>
            </a:endParaRPr>
          </a:p>
          <a:p>
            <a:endParaRPr lang="en-US" dirty="0" smtClean="0">
              <a:latin typeface="Verdana"/>
              <a:cs typeface="Verdana"/>
            </a:endParaRPr>
          </a:p>
          <a:p>
            <a:endParaRPr lang="en-US" dirty="0" smtClean="0">
              <a:latin typeface="Verdana"/>
              <a:cs typeface="Verdana"/>
            </a:endParaRPr>
          </a:p>
          <a:p>
            <a:endParaRPr lang="en-US" dirty="0" smtClean="0">
              <a:latin typeface="Verdana"/>
              <a:cs typeface="Verdana"/>
            </a:endParaRPr>
          </a:p>
          <a:p>
            <a:endParaRPr lang="en-US" dirty="0"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1300" y="2613671"/>
            <a:ext cx="38227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5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536" y="1218264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n-US" sz="1600" dirty="0" err="1"/>
              <a:t>Meu</a:t>
            </a:r>
            <a:r>
              <a:rPr lang="en-US" sz="1600" dirty="0"/>
              <a:t> </a:t>
            </a:r>
            <a:r>
              <a:rPr lang="en-US" sz="1600" dirty="0" err="1"/>
              <a:t>bebê</a:t>
            </a:r>
            <a:r>
              <a:rPr lang="en-US" sz="1600" dirty="0"/>
              <a:t> fez </a:t>
            </a:r>
            <a:r>
              <a:rPr lang="en-US" sz="1600" dirty="0" err="1"/>
              <a:t>três</a:t>
            </a:r>
            <a:r>
              <a:rPr lang="en-US" sz="1600" dirty="0"/>
              <a:t> </a:t>
            </a:r>
            <a:r>
              <a:rPr lang="en-US" sz="1600" dirty="0" err="1"/>
              <a:t>meses</a:t>
            </a:r>
            <a:r>
              <a:rPr lang="en-US" sz="1600" dirty="0"/>
              <a:t> </a:t>
            </a:r>
            <a:r>
              <a:rPr lang="en-US" sz="1600" dirty="0" err="1"/>
              <a:t>hoje</a:t>
            </a:r>
            <a:r>
              <a:rPr lang="en-US" sz="1600" dirty="0"/>
              <a:t> 18/09/2014 , </a:t>
            </a:r>
            <a:r>
              <a:rPr lang="en-US" sz="1600" dirty="0" err="1"/>
              <a:t>meu</a:t>
            </a:r>
            <a:r>
              <a:rPr lang="en-US" sz="1600" dirty="0"/>
              <a:t> Raul Victor.. o </a:t>
            </a:r>
            <a:r>
              <a:rPr lang="en-US" sz="1600" dirty="0" err="1"/>
              <a:t>desenvolvimento</a:t>
            </a:r>
            <a:r>
              <a:rPr lang="en-US" sz="1600" dirty="0"/>
              <a:t> </a:t>
            </a:r>
            <a:r>
              <a:rPr lang="en-US" sz="1600" dirty="0" err="1"/>
              <a:t>é</a:t>
            </a:r>
            <a:r>
              <a:rPr lang="en-US" sz="1600" dirty="0"/>
              <a:t> , </a:t>
            </a:r>
            <a:r>
              <a:rPr lang="en-US" sz="1600" dirty="0" err="1"/>
              <a:t>ele</a:t>
            </a:r>
            <a:r>
              <a:rPr lang="en-US" sz="1600" dirty="0"/>
              <a:t> </a:t>
            </a:r>
            <a:r>
              <a:rPr lang="en-US" sz="1600" dirty="0" err="1"/>
              <a:t>já</a:t>
            </a:r>
            <a:r>
              <a:rPr lang="en-US" sz="1600" dirty="0"/>
              <a:t> </a:t>
            </a:r>
            <a:r>
              <a:rPr lang="en-US" sz="1600" dirty="0" err="1"/>
              <a:t>fica</a:t>
            </a:r>
            <a:r>
              <a:rPr lang="en-US" sz="1600" dirty="0"/>
              <a:t> com a </a:t>
            </a:r>
            <a:r>
              <a:rPr lang="en-US" sz="1600" dirty="0" err="1"/>
              <a:t>cabeça</a:t>
            </a:r>
            <a:r>
              <a:rPr lang="en-US" sz="1600" dirty="0"/>
              <a:t> e o </a:t>
            </a:r>
            <a:r>
              <a:rPr lang="en-US" sz="1600" dirty="0" err="1"/>
              <a:t>peito</a:t>
            </a:r>
            <a:r>
              <a:rPr lang="en-US" sz="1600" dirty="0"/>
              <a:t> </a:t>
            </a:r>
            <a:r>
              <a:rPr lang="en-US" sz="1600" dirty="0" err="1"/>
              <a:t>totalmente</a:t>
            </a:r>
            <a:r>
              <a:rPr lang="en-US" sz="1600" dirty="0"/>
              <a:t> </a:t>
            </a:r>
            <a:r>
              <a:rPr lang="en-US" sz="1600" dirty="0" err="1"/>
              <a:t>inclinado</a:t>
            </a:r>
            <a:r>
              <a:rPr lang="en-US" sz="1600" dirty="0"/>
              <a:t> </a:t>
            </a:r>
            <a:r>
              <a:rPr lang="en-US" sz="1600" dirty="0" err="1"/>
              <a:t>enquanto</a:t>
            </a:r>
            <a:r>
              <a:rPr lang="en-US" sz="1600" dirty="0"/>
              <a:t> </a:t>
            </a:r>
            <a:r>
              <a:rPr lang="en-US" sz="1600" dirty="0" err="1"/>
              <a:t>estar</a:t>
            </a:r>
            <a:r>
              <a:rPr lang="en-US" sz="1600" dirty="0"/>
              <a:t> de </a:t>
            </a:r>
            <a:r>
              <a:rPr lang="en-US" sz="1600" dirty="0" err="1"/>
              <a:t>bruços</a:t>
            </a:r>
            <a:r>
              <a:rPr lang="en-US" sz="1600" dirty="0"/>
              <a:t> , de </a:t>
            </a:r>
            <a:r>
              <a:rPr lang="en-US" sz="1600" dirty="0" err="1"/>
              <a:t>bruços</a:t>
            </a:r>
            <a:r>
              <a:rPr lang="en-US" sz="1600" dirty="0"/>
              <a:t> </a:t>
            </a:r>
            <a:r>
              <a:rPr lang="en-US" sz="1600" dirty="0" err="1"/>
              <a:t>ele</a:t>
            </a:r>
            <a:r>
              <a:rPr lang="en-US" sz="1600" dirty="0"/>
              <a:t> se </a:t>
            </a:r>
            <a:r>
              <a:rPr lang="en-US" sz="1600" dirty="0" err="1"/>
              <a:t>vira</a:t>
            </a:r>
            <a:r>
              <a:rPr lang="en-US" sz="1600" dirty="0"/>
              <a:t> , </a:t>
            </a:r>
            <a:r>
              <a:rPr lang="en-US" sz="1600" dirty="0" err="1"/>
              <a:t>não</a:t>
            </a:r>
            <a:r>
              <a:rPr lang="en-US" sz="1600" dirty="0"/>
              <a:t> </a:t>
            </a:r>
            <a:r>
              <a:rPr lang="en-US" sz="1600" dirty="0" err="1"/>
              <a:t>quer</a:t>
            </a:r>
            <a:r>
              <a:rPr lang="en-US" sz="1600" dirty="0"/>
              <a:t> </a:t>
            </a:r>
            <a:r>
              <a:rPr lang="en-US" sz="1600" dirty="0" err="1"/>
              <a:t>ficar</a:t>
            </a:r>
            <a:r>
              <a:rPr lang="en-US" sz="1600" dirty="0"/>
              <a:t> de </a:t>
            </a:r>
            <a:r>
              <a:rPr lang="en-US" sz="1600" dirty="0" err="1"/>
              <a:t>jeito</a:t>
            </a:r>
            <a:r>
              <a:rPr lang="en-US" sz="1600" dirty="0"/>
              <a:t> </a:t>
            </a:r>
            <a:r>
              <a:rPr lang="en-US" sz="1600" dirty="0" err="1"/>
              <a:t>nenhum</a:t>
            </a:r>
            <a:r>
              <a:rPr lang="en-US" sz="1600" dirty="0"/>
              <a:t> </a:t>
            </a:r>
            <a:r>
              <a:rPr lang="en-US" sz="1600" dirty="0" err="1"/>
              <a:t>sentado</a:t>
            </a:r>
            <a:r>
              <a:rPr lang="en-US" sz="1600" dirty="0"/>
              <a:t> , so </a:t>
            </a:r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pé</a:t>
            </a:r>
            <a:r>
              <a:rPr lang="en-US" sz="1600" dirty="0"/>
              <a:t> , </a:t>
            </a:r>
            <a:r>
              <a:rPr lang="en-US" sz="1600" dirty="0" err="1"/>
              <a:t>completamente</a:t>
            </a:r>
            <a:r>
              <a:rPr lang="en-US" sz="1600" dirty="0"/>
              <a:t> </a:t>
            </a:r>
            <a:r>
              <a:rPr lang="en-US" sz="1600" dirty="0" err="1"/>
              <a:t>durinho</a:t>
            </a:r>
            <a:r>
              <a:rPr lang="en-US" sz="1600" dirty="0"/>
              <a:t> , </a:t>
            </a:r>
            <a:r>
              <a:rPr lang="en-US" sz="1600" dirty="0" err="1"/>
              <a:t>emite</a:t>
            </a:r>
            <a:r>
              <a:rPr lang="en-US" sz="1600" dirty="0"/>
              <a:t> sons (</a:t>
            </a:r>
            <a:r>
              <a:rPr lang="en-US" sz="1600" dirty="0" err="1"/>
              <a:t>como</a:t>
            </a:r>
            <a:r>
              <a:rPr lang="en-US" sz="1600" dirty="0"/>
              <a:t> se </a:t>
            </a:r>
            <a:r>
              <a:rPr lang="en-US" sz="1600" dirty="0" err="1"/>
              <a:t>estivesse</a:t>
            </a:r>
            <a:r>
              <a:rPr lang="en-US" sz="1600" dirty="0"/>
              <a:t> </a:t>
            </a:r>
            <a:r>
              <a:rPr lang="en-US" sz="1600" dirty="0" err="1"/>
              <a:t>conversando</a:t>
            </a:r>
            <a:r>
              <a:rPr lang="en-US" sz="1600" dirty="0"/>
              <a:t> ), </a:t>
            </a:r>
            <a:r>
              <a:rPr lang="en-US" sz="1600" dirty="0" err="1"/>
              <a:t>chuta</a:t>
            </a:r>
            <a:r>
              <a:rPr lang="en-US" sz="1600" dirty="0"/>
              <a:t> forte , </a:t>
            </a:r>
            <a:r>
              <a:rPr lang="en-US" sz="1600" dirty="0" err="1"/>
              <a:t>puxa</a:t>
            </a:r>
            <a:r>
              <a:rPr lang="en-US" sz="1600" dirty="0"/>
              <a:t> </a:t>
            </a:r>
            <a:r>
              <a:rPr lang="en-US" sz="1600" dirty="0" err="1"/>
              <a:t>cabelo</a:t>
            </a:r>
            <a:r>
              <a:rPr lang="en-US" sz="1600" dirty="0"/>
              <a:t> </a:t>
            </a:r>
            <a:r>
              <a:rPr lang="en-US" sz="1600" dirty="0" err="1"/>
              <a:t>reconhece</a:t>
            </a:r>
            <a:r>
              <a:rPr lang="en-US" sz="1600" dirty="0"/>
              <a:t> a </a:t>
            </a:r>
            <a:r>
              <a:rPr lang="en-US" sz="1600" dirty="0" err="1"/>
              <a:t>minha</a:t>
            </a:r>
            <a:r>
              <a:rPr lang="en-US" sz="1600" dirty="0"/>
              <a:t> </a:t>
            </a:r>
            <a:r>
              <a:rPr lang="en-US" sz="1600" dirty="0" err="1"/>
              <a:t>voz</a:t>
            </a:r>
            <a:r>
              <a:rPr lang="en-US" sz="1600" dirty="0"/>
              <a:t> , </a:t>
            </a:r>
            <a:r>
              <a:rPr lang="en-US" sz="1600" dirty="0" err="1"/>
              <a:t>dar</a:t>
            </a:r>
            <a:r>
              <a:rPr lang="en-US" sz="1600" dirty="0"/>
              <a:t> </a:t>
            </a:r>
            <a:r>
              <a:rPr lang="en-US" sz="1600" dirty="0" err="1"/>
              <a:t>gargalhadas</a:t>
            </a:r>
            <a:r>
              <a:rPr lang="en-US" sz="1600" dirty="0"/>
              <a:t> </a:t>
            </a:r>
            <a:r>
              <a:rPr lang="en-US" sz="1600" dirty="0" err="1"/>
              <a:t>maravilhosas</a:t>
            </a:r>
            <a:r>
              <a:rPr lang="en-US" sz="1600" dirty="0"/>
              <a:t> . A </a:t>
            </a:r>
            <a:r>
              <a:rPr lang="en-US" sz="1600" dirty="0" err="1"/>
              <a:t>cada</a:t>
            </a:r>
            <a:r>
              <a:rPr lang="en-US" sz="1600" dirty="0"/>
              <a:t> </a:t>
            </a:r>
            <a:r>
              <a:rPr lang="en-US" sz="1600" dirty="0" err="1"/>
              <a:t>dia</a:t>
            </a:r>
            <a:r>
              <a:rPr lang="en-US" sz="1600" dirty="0"/>
              <a:t> me </a:t>
            </a:r>
            <a:r>
              <a:rPr lang="en-US" sz="1600" dirty="0" err="1"/>
              <a:t>surpreendo</a:t>
            </a:r>
            <a:r>
              <a:rPr lang="en-US" sz="1600" dirty="0"/>
              <a:t> </a:t>
            </a:r>
            <a:r>
              <a:rPr lang="en-US" sz="1600" dirty="0" err="1"/>
              <a:t>mais</a:t>
            </a:r>
            <a:r>
              <a:rPr lang="en-US" sz="1600" dirty="0"/>
              <a:t> e </a:t>
            </a:r>
            <a:r>
              <a:rPr lang="en-US" sz="1600" dirty="0" err="1"/>
              <a:t>mais</a:t>
            </a:r>
            <a:endParaRPr lang="en-US" sz="1600" dirty="0"/>
          </a:p>
          <a:p>
            <a:pPr marL="0" indent="0" algn="just">
              <a:buNone/>
            </a:pPr>
            <a:endParaRPr lang="en-US" sz="1600" b="1" dirty="0"/>
          </a:p>
          <a:p>
            <a:pPr marL="0" indent="0" algn="just">
              <a:buNone/>
            </a:pPr>
            <a:endParaRPr lang="en-US" sz="1600" dirty="0"/>
          </a:p>
          <a:p>
            <a:pPr algn="just"/>
            <a:r>
              <a:rPr lang="en-US" sz="1600" dirty="0" err="1"/>
              <a:t>Minha</a:t>
            </a:r>
            <a:r>
              <a:rPr lang="en-US" sz="1600" dirty="0"/>
              <a:t> </a:t>
            </a:r>
            <a:r>
              <a:rPr lang="en-US" sz="1600" dirty="0" err="1"/>
              <a:t>lindinha</a:t>
            </a:r>
            <a:r>
              <a:rPr lang="en-US" sz="1600" dirty="0"/>
              <a:t> </a:t>
            </a:r>
            <a:r>
              <a:rPr lang="en-US" sz="1600" dirty="0" err="1"/>
              <a:t>faz</a:t>
            </a:r>
            <a:r>
              <a:rPr lang="en-US" sz="1600" dirty="0"/>
              <a:t> 3 </a:t>
            </a:r>
            <a:r>
              <a:rPr lang="en-US" sz="1600" dirty="0" err="1"/>
              <a:t>meses</a:t>
            </a:r>
            <a:r>
              <a:rPr lang="en-US" sz="1600" dirty="0"/>
              <a:t> </a:t>
            </a:r>
            <a:r>
              <a:rPr lang="en-US" sz="1600" dirty="0" err="1"/>
              <a:t>amanhã</a:t>
            </a:r>
            <a:r>
              <a:rPr lang="en-US" sz="1600" dirty="0"/>
              <a:t> 18\09\2014 </a:t>
            </a:r>
            <a:r>
              <a:rPr lang="en-US" sz="1600" dirty="0" err="1"/>
              <a:t>ela</a:t>
            </a:r>
            <a:r>
              <a:rPr lang="en-US" sz="1600" dirty="0"/>
              <a:t> </a:t>
            </a:r>
            <a:r>
              <a:rPr lang="en-US" sz="1600" dirty="0" err="1"/>
              <a:t>è</a:t>
            </a:r>
            <a:r>
              <a:rPr lang="en-US" sz="1600" dirty="0"/>
              <a:t> </a:t>
            </a:r>
            <a:r>
              <a:rPr lang="en-US" sz="1600" dirty="0" err="1"/>
              <a:t>muito</a:t>
            </a:r>
            <a:r>
              <a:rPr lang="en-US" sz="1600" dirty="0"/>
              <a:t> </a:t>
            </a:r>
            <a:r>
              <a:rPr lang="en-US" sz="1600" dirty="0" err="1"/>
              <a:t>esperta</a:t>
            </a:r>
            <a:r>
              <a:rPr lang="en-US" sz="1600" dirty="0"/>
              <a:t> </a:t>
            </a:r>
            <a:r>
              <a:rPr lang="en-US" sz="1600" dirty="0" err="1"/>
              <a:t>ja</a:t>
            </a:r>
            <a:r>
              <a:rPr lang="en-US" sz="1600" dirty="0"/>
              <a:t> me </a:t>
            </a:r>
            <a:r>
              <a:rPr lang="en-US" sz="1600" dirty="0" err="1"/>
              <a:t>reconhece</a:t>
            </a:r>
            <a:r>
              <a:rPr lang="en-US" sz="1600" dirty="0"/>
              <a:t> e </a:t>
            </a:r>
            <a:r>
              <a:rPr lang="en-US" sz="1600" dirty="0" err="1"/>
              <a:t>faz</a:t>
            </a:r>
            <a:r>
              <a:rPr lang="en-US" sz="1600" dirty="0"/>
              <a:t> </a:t>
            </a:r>
            <a:r>
              <a:rPr lang="en-US" sz="1600" dirty="0" err="1"/>
              <a:t>biquinho</a:t>
            </a:r>
            <a:r>
              <a:rPr lang="en-US" sz="1600" dirty="0"/>
              <a:t> </a:t>
            </a:r>
            <a:r>
              <a:rPr lang="en-US" sz="1600" dirty="0" err="1"/>
              <a:t>quando</a:t>
            </a:r>
            <a:r>
              <a:rPr lang="en-US" sz="1600" dirty="0"/>
              <a:t> </a:t>
            </a:r>
            <a:r>
              <a:rPr lang="en-US" sz="1600" dirty="0" err="1"/>
              <a:t>não</a:t>
            </a:r>
            <a:r>
              <a:rPr lang="en-US" sz="1600" dirty="0"/>
              <a:t> </a:t>
            </a:r>
            <a:r>
              <a:rPr lang="en-US" sz="1600" dirty="0" err="1"/>
              <a:t>quer</a:t>
            </a:r>
            <a:r>
              <a:rPr lang="en-US" sz="1600" dirty="0"/>
              <a:t> </a:t>
            </a:r>
            <a:r>
              <a:rPr lang="en-US" sz="1600" dirty="0" err="1"/>
              <a:t>determinada</a:t>
            </a:r>
            <a:r>
              <a:rPr lang="en-US" sz="1600" dirty="0"/>
              <a:t> </a:t>
            </a:r>
            <a:r>
              <a:rPr lang="en-US" sz="1600" dirty="0" err="1"/>
              <a:t>pessoa</a:t>
            </a:r>
            <a:r>
              <a:rPr lang="en-US" sz="1600" dirty="0"/>
              <a:t>, </a:t>
            </a:r>
            <a:r>
              <a:rPr lang="en-US" sz="1600" dirty="0" err="1"/>
              <a:t>adora</a:t>
            </a:r>
            <a:r>
              <a:rPr lang="en-US" sz="1600" dirty="0"/>
              <a:t> </a:t>
            </a:r>
            <a:r>
              <a:rPr lang="en-US" sz="1600" dirty="0" err="1"/>
              <a:t>ouvir</a:t>
            </a:r>
            <a:r>
              <a:rPr lang="en-US" sz="1600" dirty="0"/>
              <a:t> </a:t>
            </a:r>
            <a:r>
              <a:rPr lang="en-US" sz="1600" dirty="0" err="1"/>
              <a:t>musica</a:t>
            </a:r>
            <a:r>
              <a:rPr lang="en-US" sz="1600" dirty="0"/>
              <a:t> e </a:t>
            </a:r>
            <a:r>
              <a:rPr lang="en-US" sz="1600" dirty="0" err="1"/>
              <a:t>ir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 </a:t>
            </a:r>
            <a:r>
              <a:rPr lang="en-US" sz="1600" dirty="0" err="1"/>
              <a:t>lugares</a:t>
            </a:r>
            <a:r>
              <a:rPr lang="en-US" sz="1600" dirty="0"/>
              <a:t> </a:t>
            </a:r>
            <a:r>
              <a:rPr lang="en-US" sz="1600" dirty="0" err="1"/>
              <a:t>movimentados</a:t>
            </a:r>
            <a:r>
              <a:rPr lang="en-US" sz="1600" dirty="0"/>
              <a:t> </a:t>
            </a:r>
            <a:r>
              <a:rPr lang="en-US" sz="1600" dirty="0" err="1"/>
              <a:t>fica</a:t>
            </a:r>
            <a:r>
              <a:rPr lang="en-US" sz="1600" dirty="0"/>
              <a:t> </a:t>
            </a:r>
            <a:r>
              <a:rPr lang="en-US" sz="1600" dirty="0" err="1"/>
              <a:t>quetinha</a:t>
            </a:r>
            <a:r>
              <a:rPr lang="en-US" sz="1600" dirty="0"/>
              <a:t>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/>
              <a:t>belezinha</a:t>
            </a:r>
            <a:r>
              <a:rPr lang="en-US" sz="1600" dirty="0"/>
              <a:t>. </a:t>
            </a:r>
            <a:r>
              <a:rPr lang="en-US" sz="1600" dirty="0" err="1"/>
              <a:t>Cada</a:t>
            </a:r>
            <a:r>
              <a:rPr lang="en-US" sz="1600" dirty="0"/>
              <a:t> </a:t>
            </a:r>
            <a:r>
              <a:rPr lang="en-US" sz="1600" dirty="0" err="1"/>
              <a:t>dia</a:t>
            </a:r>
            <a:r>
              <a:rPr lang="en-US" sz="1600" dirty="0"/>
              <a:t> </a:t>
            </a:r>
            <a:r>
              <a:rPr lang="en-US" sz="1600" dirty="0" err="1"/>
              <a:t>que</a:t>
            </a:r>
            <a:r>
              <a:rPr lang="en-US" sz="1600" dirty="0"/>
              <a:t> </a:t>
            </a:r>
            <a:r>
              <a:rPr lang="en-US" sz="1600" dirty="0" err="1"/>
              <a:t>passa</a:t>
            </a:r>
            <a:r>
              <a:rPr lang="en-US" sz="1600" dirty="0"/>
              <a:t> è </a:t>
            </a:r>
            <a:r>
              <a:rPr lang="en-US" sz="1600" dirty="0" err="1"/>
              <a:t>uma</a:t>
            </a:r>
            <a:r>
              <a:rPr lang="en-US" sz="1600" dirty="0"/>
              <a:t> nova </a:t>
            </a:r>
            <a:r>
              <a:rPr lang="en-US" sz="1600" dirty="0" err="1"/>
              <a:t>descoberta</a:t>
            </a:r>
            <a:r>
              <a:rPr lang="en-US" sz="1600" dirty="0"/>
              <a:t> e </a:t>
            </a:r>
            <a:r>
              <a:rPr lang="en-US" sz="1600" dirty="0" err="1"/>
              <a:t>eu</a:t>
            </a:r>
            <a:r>
              <a:rPr lang="en-US" sz="1600" dirty="0"/>
              <a:t> </a:t>
            </a:r>
            <a:r>
              <a:rPr lang="en-US" sz="1600" dirty="0" err="1"/>
              <a:t>procuro</a:t>
            </a:r>
            <a:r>
              <a:rPr lang="en-US" sz="1600" dirty="0"/>
              <a:t> </a:t>
            </a:r>
            <a:r>
              <a:rPr lang="en-US" sz="1600" dirty="0" err="1"/>
              <a:t>estar</a:t>
            </a:r>
            <a:r>
              <a:rPr lang="en-US" sz="1600" dirty="0"/>
              <a:t> </a:t>
            </a:r>
            <a:r>
              <a:rPr lang="en-US" sz="1600" dirty="0" err="1"/>
              <a:t>atenta</a:t>
            </a:r>
            <a:r>
              <a:rPr lang="en-US" sz="1600" dirty="0"/>
              <a:t> a </a:t>
            </a:r>
            <a:r>
              <a:rPr lang="en-US" sz="1600" dirty="0" err="1"/>
              <a:t>todas</a:t>
            </a:r>
            <a:r>
              <a:rPr lang="en-US" sz="1600" dirty="0"/>
              <a:t> e </a:t>
            </a:r>
            <a:r>
              <a:rPr lang="en-US" sz="1600" dirty="0" err="1"/>
              <a:t>fazer</a:t>
            </a:r>
            <a:r>
              <a:rPr lang="en-US" sz="1600" dirty="0"/>
              <a:t> com </a:t>
            </a:r>
            <a:r>
              <a:rPr lang="en-US" sz="1600" dirty="0" err="1"/>
              <a:t>que</a:t>
            </a:r>
            <a:r>
              <a:rPr lang="en-US" sz="1600" dirty="0"/>
              <a:t> </a:t>
            </a:r>
            <a:r>
              <a:rPr lang="en-US" sz="1600" dirty="0" err="1"/>
              <a:t>cada</a:t>
            </a:r>
            <a:r>
              <a:rPr lang="en-US" sz="1600" dirty="0"/>
              <a:t> </a:t>
            </a:r>
            <a:r>
              <a:rPr lang="en-US" sz="1600" dirty="0" err="1"/>
              <a:t>uma</a:t>
            </a:r>
            <a:r>
              <a:rPr lang="en-US" sz="1600" dirty="0"/>
              <a:t> </a:t>
            </a:r>
            <a:r>
              <a:rPr lang="en-US" sz="1600" dirty="0" err="1"/>
              <a:t>delas</a:t>
            </a:r>
            <a:r>
              <a:rPr lang="en-US" sz="1600" dirty="0"/>
              <a:t> se </a:t>
            </a:r>
            <a:r>
              <a:rPr lang="en-US" sz="1600" dirty="0" err="1"/>
              <a:t>torne</a:t>
            </a:r>
            <a:r>
              <a:rPr lang="en-US" sz="1600" dirty="0"/>
              <a:t> </a:t>
            </a:r>
            <a:r>
              <a:rPr lang="en-US" sz="1600" dirty="0" err="1"/>
              <a:t>ainda</a:t>
            </a:r>
            <a:r>
              <a:rPr lang="en-US" sz="1600" dirty="0"/>
              <a:t> </a:t>
            </a:r>
            <a:r>
              <a:rPr lang="en-US" sz="1600" dirty="0" err="1"/>
              <a:t>mais</a:t>
            </a:r>
            <a:r>
              <a:rPr lang="en-US" sz="1600" dirty="0"/>
              <a:t> </a:t>
            </a:r>
            <a:r>
              <a:rPr lang="en-US" sz="1600" dirty="0" err="1"/>
              <a:t>divertida</a:t>
            </a:r>
            <a:r>
              <a:rPr lang="en-US" sz="1600" dirty="0"/>
              <a:t> </a:t>
            </a:r>
            <a:r>
              <a:rPr lang="en-US" sz="1600" dirty="0" err="1"/>
              <a:t>pois</a:t>
            </a:r>
            <a:r>
              <a:rPr lang="en-US" sz="1600" dirty="0"/>
              <a:t> do </a:t>
            </a:r>
            <a:r>
              <a:rPr lang="en-US" sz="1600" dirty="0" err="1"/>
              <a:t>meu</a:t>
            </a:r>
            <a:r>
              <a:rPr lang="en-US" sz="1600" dirty="0"/>
              <a:t> </a:t>
            </a:r>
            <a:r>
              <a:rPr lang="en-US" sz="1600" dirty="0" err="1"/>
              <a:t>mais</a:t>
            </a:r>
            <a:r>
              <a:rPr lang="en-US" sz="1600" dirty="0"/>
              <a:t> </a:t>
            </a:r>
            <a:r>
              <a:rPr lang="en-US" sz="1600" dirty="0" err="1"/>
              <a:t>velho</a:t>
            </a:r>
            <a:r>
              <a:rPr lang="en-US" sz="1600" dirty="0"/>
              <a:t> </a:t>
            </a:r>
            <a:r>
              <a:rPr lang="en-US" sz="1600" dirty="0" err="1"/>
              <a:t>hj</a:t>
            </a:r>
            <a:r>
              <a:rPr lang="en-US" sz="1600" dirty="0"/>
              <a:t> con 11 </a:t>
            </a:r>
            <a:r>
              <a:rPr lang="en-US" sz="1600" dirty="0" err="1"/>
              <a:t>anos</a:t>
            </a:r>
            <a:r>
              <a:rPr lang="en-US" sz="1600" dirty="0"/>
              <a:t> </a:t>
            </a:r>
            <a:r>
              <a:rPr lang="en-US" sz="1600" dirty="0" err="1"/>
              <a:t>não</a:t>
            </a:r>
            <a:r>
              <a:rPr lang="en-US" sz="1600" dirty="0"/>
              <a:t> </a:t>
            </a:r>
            <a:r>
              <a:rPr lang="en-US" sz="1600" dirty="0" err="1"/>
              <a:t>pude</a:t>
            </a:r>
            <a:r>
              <a:rPr lang="en-US" sz="1600" dirty="0"/>
              <a:t> </a:t>
            </a:r>
            <a:r>
              <a:rPr lang="en-US" sz="1600" dirty="0" err="1"/>
              <a:t>acompanhar</a:t>
            </a:r>
            <a:r>
              <a:rPr lang="en-US" sz="1600" dirty="0"/>
              <a:t> </a:t>
            </a:r>
            <a:r>
              <a:rPr lang="en-US" sz="1600" dirty="0" err="1"/>
              <a:t>tantas</a:t>
            </a:r>
            <a:r>
              <a:rPr lang="en-US" sz="1600" dirty="0"/>
              <a:t> </a:t>
            </a:r>
            <a:r>
              <a:rPr lang="en-US" sz="1600" dirty="0" err="1"/>
              <a:t>coisas</a:t>
            </a:r>
            <a:r>
              <a:rPr lang="en-US" sz="1600" dirty="0"/>
              <a:t> </a:t>
            </a:r>
            <a:r>
              <a:rPr lang="en-US" sz="1600" dirty="0" err="1"/>
              <a:t>devido</a:t>
            </a:r>
            <a:r>
              <a:rPr lang="en-US" sz="1600" dirty="0"/>
              <a:t> </a:t>
            </a:r>
            <a:r>
              <a:rPr lang="en-US" sz="1600" dirty="0" err="1"/>
              <a:t>ao</a:t>
            </a:r>
            <a:r>
              <a:rPr lang="en-US" sz="1600" dirty="0"/>
              <a:t> </a:t>
            </a:r>
            <a:r>
              <a:rPr lang="en-US" sz="1600" dirty="0" err="1"/>
              <a:t>trabalho</a:t>
            </a:r>
            <a:r>
              <a:rPr lang="en-US" sz="1600" dirty="0"/>
              <a:t>, </a:t>
            </a:r>
            <a:r>
              <a:rPr lang="en-US" sz="1600" dirty="0" err="1"/>
              <a:t>faculdade</a:t>
            </a:r>
            <a:r>
              <a:rPr lang="en-US" sz="1600" dirty="0"/>
              <a:t> </a:t>
            </a:r>
            <a:r>
              <a:rPr lang="en-US" sz="1600" dirty="0" err="1"/>
              <a:t>dentre</a:t>
            </a:r>
            <a:r>
              <a:rPr lang="en-US" sz="1600" dirty="0"/>
              <a:t> </a:t>
            </a:r>
            <a:r>
              <a:rPr lang="en-US" sz="1600" dirty="0" err="1"/>
              <a:t>outras</a:t>
            </a:r>
            <a:r>
              <a:rPr lang="en-US" sz="1600" dirty="0"/>
              <a:t> </a:t>
            </a:r>
            <a:r>
              <a:rPr lang="en-US" sz="1600" dirty="0" err="1"/>
              <a:t>tantas</a:t>
            </a:r>
            <a:r>
              <a:rPr lang="en-US" sz="1600" dirty="0"/>
              <a:t> </a:t>
            </a:r>
            <a:r>
              <a:rPr lang="en-US" sz="1600" dirty="0" err="1"/>
              <a:t>coisas</a:t>
            </a:r>
            <a:r>
              <a:rPr lang="en-US" sz="1600" dirty="0"/>
              <a:t> ...</a:t>
            </a:r>
            <a:r>
              <a:rPr lang="en-US" sz="1600" dirty="0" err="1"/>
              <a:t>amando</a:t>
            </a:r>
            <a:r>
              <a:rPr lang="en-US" sz="1600" dirty="0"/>
              <a:t> </a:t>
            </a:r>
            <a:r>
              <a:rPr lang="en-US" sz="1600" dirty="0" err="1"/>
              <a:t>isso</a:t>
            </a:r>
            <a:r>
              <a:rPr lang="en-US" sz="1600" dirty="0"/>
              <a:t> </a:t>
            </a:r>
            <a:r>
              <a:rPr lang="en-US" sz="1600" dirty="0" err="1"/>
              <a:t>tudo</a:t>
            </a:r>
            <a:r>
              <a:rPr lang="en-US" sz="1600" dirty="0"/>
              <a:t>..b</a:t>
            </a:r>
          </a:p>
          <a:p>
            <a:pPr algn="just"/>
            <a:endParaRPr lang="en-US" sz="1600" dirty="0"/>
          </a:p>
          <a:p>
            <a:pPr algn="just"/>
            <a:endParaRPr lang="en-US" sz="1600" dirty="0"/>
          </a:p>
          <a:p>
            <a:pPr algn="r">
              <a:buNone/>
            </a:pPr>
            <a:r>
              <a:rPr lang="en-US" sz="1400" dirty="0">
                <a:hlinkClick r:id="rId2"/>
              </a:rPr>
              <a:t>http://brasil.babycenter.com/a800040/o-beb%C3%AA-de-3-meses#ixzz3Ec4kyg00</a:t>
            </a:r>
            <a:endParaRPr lang="en-US" sz="1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2920" y="464906"/>
            <a:ext cx="8183880" cy="64417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Pedro, “entre </a:t>
            </a:r>
            <a:r>
              <a:rPr lang="en-US" sz="2800" dirty="0" err="1" smtClean="0"/>
              <a:t>tantos</a:t>
            </a:r>
            <a:r>
              <a:rPr lang="en-US" sz="2800" dirty="0" smtClean="0"/>
              <a:t> Raul’s e </a:t>
            </a:r>
            <a:r>
              <a:rPr lang="en-US" sz="2800" dirty="0" err="1" smtClean="0"/>
              <a:t>Vitórias</a:t>
            </a:r>
            <a:r>
              <a:rPr lang="en-US" sz="2800" dirty="0" smtClean="0"/>
              <a:t>”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3832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04080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dirty="0" smtClean="0"/>
              <a:t>IRA- INFECÇÕES RESPIRATÓRIAS AGUDAS</a:t>
            </a:r>
          </a:p>
          <a:p>
            <a:pPr lvl="1"/>
            <a:r>
              <a:rPr lang="en-US" dirty="0" smtClean="0"/>
              <a:t>IVAS- </a:t>
            </a:r>
            <a:r>
              <a:rPr lang="en-US" dirty="0" err="1" smtClean="0"/>
              <a:t>Infecções</a:t>
            </a:r>
            <a:r>
              <a:rPr lang="en-US" dirty="0" smtClean="0"/>
              <a:t> das </a:t>
            </a:r>
            <a:r>
              <a:rPr lang="en-US" dirty="0" err="1" smtClean="0"/>
              <a:t>Vias</a:t>
            </a:r>
            <a:r>
              <a:rPr lang="en-US" dirty="0" smtClean="0"/>
              <a:t> </a:t>
            </a:r>
            <a:r>
              <a:rPr lang="en-US" dirty="0" err="1" smtClean="0"/>
              <a:t>Aéreas</a:t>
            </a:r>
            <a:r>
              <a:rPr lang="en-US" dirty="0" smtClean="0"/>
              <a:t> </a:t>
            </a:r>
            <a:r>
              <a:rPr lang="en-US" dirty="0" err="1" smtClean="0"/>
              <a:t>Superiores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Resfriado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Faringite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Faringo-Amigdalite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Laringite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Epiglotite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Sinusite</a:t>
            </a:r>
            <a:r>
              <a:rPr lang="en-US" dirty="0" smtClean="0"/>
              <a:t> – </a:t>
            </a:r>
            <a:r>
              <a:rPr lang="en-US" dirty="0" err="1" smtClean="0"/>
              <a:t>Rinosinusite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err="1" smtClean="0"/>
              <a:t>Otite</a:t>
            </a:r>
            <a:r>
              <a:rPr lang="en-US" dirty="0" smtClean="0"/>
              <a:t> </a:t>
            </a:r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en-US" dirty="0" err="1" smtClean="0"/>
              <a:t>Aguda</a:t>
            </a:r>
            <a:r>
              <a:rPr lang="en-US" dirty="0" smtClean="0"/>
              <a:t> (OMA)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Gripe </a:t>
            </a:r>
            <a:r>
              <a:rPr lang="en-US" dirty="0" err="1" smtClean="0"/>
              <a:t>ou</a:t>
            </a:r>
            <a:r>
              <a:rPr lang="en-US" dirty="0" smtClean="0"/>
              <a:t> influenza</a:t>
            </a:r>
          </a:p>
          <a:p>
            <a:pPr marL="1371600" lvl="2" indent="-457200">
              <a:buNone/>
            </a:pPr>
            <a:endParaRPr lang="en-US" dirty="0" smtClean="0"/>
          </a:p>
          <a:p>
            <a:pPr lvl="1">
              <a:buFontTx/>
              <a:buChar char="-"/>
            </a:pPr>
            <a:r>
              <a:rPr lang="en-US" dirty="0" err="1" smtClean="0"/>
              <a:t>Infecções</a:t>
            </a:r>
            <a:r>
              <a:rPr lang="en-US" dirty="0" smtClean="0"/>
              <a:t> das </a:t>
            </a:r>
            <a:r>
              <a:rPr lang="en-US" dirty="0" err="1" smtClean="0"/>
              <a:t>Vias</a:t>
            </a:r>
            <a:r>
              <a:rPr lang="en-US" dirty="0" smtClean="0"/>
              <a:t> </a:t>
            </a:r>
            <a:r>
              <a:rPr lang="en-US" dirty="0" err="1" smtClean="0"/>
              <a:t>Aéreas</a:t>
            </a:r>
            <a:r>
              <a:rPr lang="en-US" dirty="0" smtClean="0"/>
              <a:t> </a:t>
            </a:r>
            <a:r>
              <a:rPr lang="en-US" dirty="0" err="1" smtClean="0"/>
              <a:t>Inferiores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 9.Bronquiolite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10. </a:t>
            </a:r>
            <a:r>
              <a:rPr lang="en-US" dirty="0" err="1" smtClean="0"/>
              <a:t>Bronquite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11. Pneumonias </a:t>
            </a:r>
          </a:p>
          <a:p>
            <a:pPr marL="457200" lvl="1" indent="0">
              <a:buNone/>
            </a:pPr>
            <a:r>
              <a:rPr lang="en-US" dirty="0" smtClean="0"/>
              <a:t>		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3702" y="491319"/>
            <a:ext cx="6703098" cy="105156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Sindromes</a:t>
            </a:r>
            <a:r>
              <a:rPr lang="en-US" sz="2800" dirty="0" smtClean="0"/>
              <a:t> </a:t>
            </a:r>
            <a:r>
              <a:rPr lang="en-US" sz="2800" dirty="0" err="1" smtClean="0"/>
              <a:t>Infecciosas</a:t>
            </a:r>
            <a:r>
              <a:rPr lang="en-US" sz="2800" dirty="0" smtClean="0"/>
              <a:t> das </a:t>
            </a:r>
            <a:r>
              <a:rPr lang="en-US" sz="2800" dirty="0" err="1" smtClean="0"/>
              <a:t>vias</a:t>
            </a:r>
            <a:r>
              <a:rPr lang="en-US" sz="2800" dirty="0" smtClean="0"/>
              <a:t> </a:t>
            </a:r>
            <a:r>
              <a:rPr lang="en-US" sz="2800" dirty="0" err="1" smtClean="0"/>
              <a:t>respiratórias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Infância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3672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8596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Cardiopatias</a:t>
            </a:r>
            <a:r>
              <a:rPr lang="en-US" dirty="0" smtClean="0"/>
              <a:t> </a:t>
            </a:r>
            <a:r>
              <a:rPr lang="en-US" dirty="0" err="1" smtClean="0"/>
              <a:t>congênitas</a:t>
            </a:r>
            <a:endParaRPr lang="en-US" dirty="0" smtClean="0"/>
          </a:p>
          <a:p>
            <a:r>
              <a:rPr lang="en-US" dirty="0" smtClean="0"/>
              <a:t>Bronco </a:t>
            </a:r>
            <a:r>
              <a:rPr lang="en-US" dirty="0" err="1" smtClean="0"/>
              <a:t>displasias</a:t>
            </a:r>
            <a:endParaRPr lang="en-US" dirty="0" smtClean="0"/>
          </a:p>
          <a:p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apoio</a:t>
            </a:r>
            <a:r>
              <a:rPr lang="en-US" dirty="0" smtClean="0"/>
              <a:t> </a:t>
            </a:r>
            <a:r>
              <a:rPr lang="en-US" dirty="0" err="1" smtClean="0"/>
              <a:t>psico</a:t>
            </a:r>
            <a:r>
              <a:rPr lang="en-US" dirty="0" smtClean="0"/>
              <a:t>-social</a:t>
            </a:r>
          </a:p>
          <a:p>
            <a:r>
              <a:rPr lang="en-US" dirty="0" err="1" smtClean="0"/>
              <a:t>Aglomeração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Poluição</a:t>
            </a:r>
            <a:endParaRPr lang="en-US" dirty="0" smtClean="0"/>
          </a:p>
          <a:p>
            <a:r>
              <a:rPr lang="en-US" dirty="0" err="1" smtClean="0"/>
              <a:t>Baixo</a:t>
            </a:r>
            <a:r>
              <a:rPr lang="en-US" dirty="0" smtClean="0"/>
              <a:t> peso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nascer</a:t>
            </a:r>
            <a:r>
              <a:rPr lang="en-US" dirty="0" smtClean="0"/>
              <a:t> e/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prematuridade</a:t>
            </a:r>
            <a:endParaRPr lang="en-US" dirty="0" smtClean="0"/>
          </a:p>
          <a:p>
            <a:r>
              <a:rPr lang="en-US" dirty="0" err="1" smtClean="0"/>
              <a:t>Desnutrição</a:t>
            </a:r>
            <a:endParaRPr lang="en-US" dirty="0" smtClean="0"/>
          </a:p>
          <a:p>
            <a:r>
              <a:rPr lang="en-US" dirty="0" err="1" smtClean="0"/>
              <a:t>Baixa</a:t>
            </a:r>
            <a:r>
              <a:rPr lang="en-US" dirty="0" smtClean="0"/>
              <a:t> </a:t>
            </a:r>
            <a:r>
              <a:rPr lang="en-US" dirty="0" err="1" smtClean="0"/>
              <a:t>renda</a:t>
            </a:r>
            <a:endParaRPr lang="en-US" dirty="0" smtClean="0"/>
          </a:p>
          <a:p>
            <a:r>
              <a:rPr lang="en-US" dirty="0" err="1"/>
              <a:t>Aleitamento</a:t>
            </a:r>
            <a:r>
              <a:rPr lang="en-US" dirty="0"/>
              <a:t> </a:t>
            </a:r>
            <a:r>
              <a:rPr lang="en-US" dirty="0" smtClean="0"/>
              <a:t>artificial</a:t>
            </a:r>
          </a:p>
          <a:p>
            <a:r>
              <a:rPr lang="en-US" dirty="0" smtClean="0"/>
              <a:t> Outros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02920" y="586848"/>
            <a:ext cx="8183880" cy="60323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Fatores</a:t>
            </a:r>
            <a:r>
              <a:rPr lang="en-US" dirty="0" smtClean="0"/>
              <a:t> </a:t>
            </a:r>
            <a:r>
              <a:rPr lang="en-US" dirty="0" err="1" smtClean="0"/>
              <a:t>risco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as IRAs (</a:t>
            </a:r>
            <a:r>
              <a:rPr lang="en-US" dirty="0" err="1" smtClean="0"/>
              <a:t>todas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11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787</TotalTime>
  <Words>552</Words>
  <Application>Microsoft Office PowerPoint</Application>
  <PresentationFormat>Apresentação na tela (4:3)</PresentationFormat>
  <Paragraphs>79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Aspecto</vt:lpstr>
      <vt:lpstr>Doenças respiratórias prevalentes na infância </vt:lpstr>
      <vt:lpstr>Apresentação do PowerPoint</vt:lpstr>
      <vt:lpstr>Caso Clínico 01. Pedro – 5h:30 da sexta feira.</vt:lpstr>
      <vt:lpstr>Pedro</vt:lpstr>
      <vt:lpstr>Pedro, “entre tantos Raul’s e Vitórias”   </vt:lpstr>
      <vt:lpstr>Sindromes Infecciosas das vias respiratórias na Infância </vt:lpstr>
      <vt:lpstr>Fatores risco para as IRAs (todas)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Doenças respiratórias na infância</dc:title>
  <dc:creator>Paulo RogerIo Gallo</dc:creator>
  <cp:lastModifiedBy>Ligia Went Rosa Mota</cp:lastModifiedBy>
  <cp:revision>32</cp:revision>
  <dcterms:created xsi:type="dcterms:W3CDTF">2014-09-28T05:30:28Z</dcterms:created>
  <dcterms:modified xsi:type="dcterms:W3CDTF">2014-10-05T14:47:02Z</dcterms:modified>
</cp:coreProperties>
</file>