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09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23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2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5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36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54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90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06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8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8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19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BABE-BB9F-4259-83E4-F51DF50E2F8E}" type="datetimeFigureOut">
              <a:rPr lang="pt-BR" smtClean="0"/>
              <a:t>21/08/2025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FCEC-4F7F-4D24-B38F-653EF0340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5" y="0"/>
            <a:ext cx="8145661" cy="11430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EXERCÍCIOS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41886" y="1412776"/>
            <a:ext cx="9001000" cy="51411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000" dirty="0"/>
              <a:t>Descreva sobre os principais fatores de influência nas propriedades mecânicas dos materiais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Explique com detalhes o mecanismo atômico envolvido na Deformação Elástica.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De acordo com o método de </a:t>
            </a:r>
            <a:r>
              <a:rPr lang="pt-BR" sz="2000" dirty="0" err="1"/>
              <a:t>Orowan</a:t>
            </a:r>
            <a:r>
              <a:rPr lang="pt-BR" sz="2000" dirty="0"/>
              <a:t>, quais as variáveis importantes para que o material tenha elevada resistência teórica?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Analise as tabelas abaixo para descrever sobre resistência teórica dos materiais. Você acredita que é mais fácil clivar ou cisalhar?</a:t>
            </a:r>
          </a:p>
          <a:p>
            <a:pPr marL="457200" indent="-457200">
              <a:buFontTx/>
              <a:buChar char="-"/>
            </a:pPr>
            <a:endParaRPr lang="pt-BR" sz="2000" dirty="0"/>
          </a:p>
          <a:p>
            <a:pPr marL="457200" indent="-457200">
              <a:buFontTx/>
              <a:buChar char="-"/>
            </a:pPr>
            <a:endParaRPr lang="pt-BR" dirty="0"/>
          </a:p>
        </p:txBody>
      </p:sp>
      <p:pic>
        <p:nvPicPr>
          <p:cNvPr id="5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68" y="4197096"/>
            <a:ext cx="5014762" cy="2472264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34790" t="42521" r="33611" b="16247"/>
          <a:stretch/>
        </p:blipFill>
        <p:spPr>
          <a:xfrm>
            <a:off x="6671922" y="4020908"/>
            <a:ext cx="3706517" cy="27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3" y="116632"/>
            <a:ext cx="8145661" cy="1143000"/>
          </a:xfrm>
        </p:spPr>
        <p:txBody>
          <a:bodyPr/>
          <a:lstStyle/>
          <a:p>
            <a:r>
              <a:rPr lang="pt-BR" dirty="0">
                <a:solidFill>
                  <a:srgbClr val="C00000"/>
                </a:solidFill>
              </a:rPr>
              <a:t>EXERCÍCIOS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51906" y="1628800"/>
            <a:ext cx="8568952" cy="346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5- Procure o módulo de elasticidade de cada uma das seguintes substâncias abaixo e calcule a tensão de tração, </a:t>
            </a:r>
            <a:r>
              <a:rPr lang="pt-BR" dirty="0" err="1"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pt-BR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 , que surge quando uma amostra cilíndrica de cada uma delas é deformada até 0,1% do seu comprimento original. Suponha que todas as deformações são perfeitamente elásticas.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1: Tungstênio (W)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2: Carboneto de tungstênio (WC)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Policarbonato 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Comparem suas respostas. Supondo que todas as amostras tenham a mesma geometria (área da seção transversal), qual das três exigirá a maior carga para atingir essa quantidade de deformação?</a:t>
            </a:r>
            <a:endParaRPr lang="pt-B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69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do Office</vt:lpstr>
      <vt:lpstr>EXERCÍCIOS</vt:lpstr>
      <vt:lpstr>EXERCÍCIOS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EXERCÍCIOS</dc:title>
  <dc:creator>Maria Ismenia Sodero Toledo Faria</dc:creator>
  <cp:lastModifiedBy>Maria Ismenia Sodero Toledo Faria</cp:lastModifiedBy>
  <cp:revision>1</cp:revision>
  <dcterms:created xsi:type="dcterms:W3CDTF">2025-08-21T12:37:45Z</dcterms:created>
  <dcterms:modified xsi:type="dcterms:W3CDTF">2025-08-21T12:38:20Z</dcterms:modified>
</cp:coreProperties>
</file>