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400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96410-CEBA-4AEF-84EA-42A31F08F5B4}" type="datetimeFigureOut">
              <a:rPr lang="pt-BR" smtClean="0"/>
              <a:t>26/10/2021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4CE8-EC0E-4036-BAF9-F822936695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0241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96410-CEBA-4AEF-84EA-42A31F08F5B4}" type="datetimeFigureOut">
              <a:rPr lang="pt-BR" smtClean="0"/>
              <a:t>26/10/2021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4CE8-EC0E-4036-BAF9-F822936695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4466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96410-CEBA-4AEF-84EA-42A31F08F5B4}" type="datetimeFigureOut">
              <a:rPr lang="pt-BR" smtClean="0"/>
              <a:t>26/10/2021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4CE8-EC0E-4036-BAF9-F822936695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715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96410-CEBA-4AEF-84EA-42A31F08F5B4}" type="datetimeFigureOut">
              <a:rPr lang="pt-BR" smtClean="0"/>
              <a:t>26/10/2021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4CE8-EC0E-4036-BAF9-F822936695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8138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96410-CEBA-4AEF-84EA-42A31F08F5B4}" type="datetimeFigureOut">
              <a:rPr lang="pt-BR" smtClean="0"/>
              <a:t>26/10/2021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4CE8-EC0E-4036-BAF9-F822936695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1021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96410-CEBA-4AEF-84EA-42A31F08F5B4}" type="datetimeFigureOut">
              <a:rPr lang="pt-BR" smtClean="0"/>
              <a:t>26/10/2021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4CE8-EC0E-4036-BAF9-F822936695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9941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96410-CEBA-4AEF-84EA-42A31F08F5B4}" type="datetimeFigureOut">
              <a:rPr lang="pt-BR" smtClean="0"/>
              <a:t>26/10/2021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4CE8-EC0E-4036-BAF9-F822936695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7411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96410-CEBA-4AEF-84EA-42A31F08F5B4}" type="datetimeFigureOut">
              <a:rPr lang="pt-BR" smtClean="0"/>
              <a:t>26/10/2021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4CE8-EC0E-4036-BAF9-F822936695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2148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96410-CEBA-4AEF-84EA-42A31F08F5B4}" type="datetimeFigureOut">
              <a:rPr lang="pt-BR" smtClean="0"/>
              <a:t>26/10/2021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4CE8-EC0E-4036-BAF9-F822936695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559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96410-CEBA-4AEF-84EA-42A31F08F5B4}" type="datetimeFigureOut">
              <a:rPr lang="pt-BR" smtClean="0"/>
              <a:t>26/10/2021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4CE8-EC0E-4036-BAF9-F822936695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5352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96410-CEBA-4AEF-84EA-42A31F08F5B4}" type="datetimeFigureOut">
              <a:rPr lang="pt-BR" smtClean="0"/>
              <a:t>26/10/2021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F4CE8-EC0E-4036-BAF9-F822936695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9643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96410-CEBA-4AEF-84EA-42A31F08F5B4}" type="datetimeFigureOut">
              <a:rPr lang="pt-BR" smtClean="0"/>
              <a:t>26/10/2021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F4CE8-EC0E-4036-BAF9-F822936695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1743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njosdobrasil.net/pitch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Pitch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2521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Vender a empresa....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partir do minuto 14:15 a 16:32min:</a:t>
            </a:r>
          </a:p>
          <a:p>
            <a:pPr lvl="1"/>
            <a:r>
              <a:rPr lang="pt-BR" dirty="0"/>
              <a:t>https://www.youtube.com/watch?v=dwjpch6slP8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838200" y="293992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Vender o fundador/</a:t>
            </a:r>
            <a:r>
              <a:rPr lang="pt-BR" dirty="0" err="1"/>
              <a:t>empreenderdor</a:t>
            </a:r>
            <a:r>
              <a:rPr lang="pt-BR" dirty="0"/>
              <a:t>...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838200" y="440042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Apresentação Ricardo Agostinho –</a:t>
            </a:r>
            <a:r>
              <a:rPr lang="pt-BR" dirty="0" err="1"/>
              <a:t>Sevna</a:t>
            </a:r>
            <a:r>
              <a:rPr lang="pt-BR" dirty="0"/>
              <a:t> (agora </a:t>
            </a:r>
            <a:r>
              <a:rPr lang="pt-BR" dirty="0" err="1"/>
              <a:t>Pluris</a:t>
            </a:r>
            <a:r>
              <a:rPr lang="pt-BR" dirty="0"/>
              <a:t>)</a:t>
            </a:r>
          </a:p>
          <a:p>
            <a:pPr lvl="1"/>
            <a:r>
              <a:rPr lang="pt-BR" dirty="0"/>
              <a:t>Estrutura... Slide 10</a:t>
            </a:r>
          </a:p>
        </p:txBody>
      </p:sp>
    </p:spTree>
    <p:extLst>
      <p:ext uri="{BB962C8B-B14F-4D97-AF65-F5344CB8AC3E}">
        <p14:creationId xmlns:p14="http://schemas.microsoft.com/office/powerpoint/2010/main" val="360557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5320" y="1151509"/>
            <a:ext cx="10515600" cy="1325563"/>
          </a:xfrm>
        </p:spPr>
        <p:txBody>
          <a:bodyPr/>
          <a:lstStyle/>
          <a:p>
            <a:r>
              <a:rPr lang="pt-BR" dirty="0"/>
              <a:t>Variações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55320" y="2612009"/>
            <a:ext cx="10515600" cy="2088007"/>
          </a:xfrm>
        </p:spPr>
        <p:txBody>
          <a:bodyPr>
            <a:normAutofit fontScale="70000" lnSpcReduction="20000"/>
          </a:bodyPr>
          <a:lstStyle/>
          <a:p>
            <a:r>
              <a:rPr lang="pt-BR" dirty="0"/>
              <a:t>Apresentação Ricardo Agostinho – </a:t>
            </a:r>
            <a:r>
              <a:rPr lang="pt-BR" dirty="0" err="1"/>
              <a:t>Sevna</a:t>
            </a:r>
            <a:r>
              <a:rPr lang="pt-BR" dirty="0"/>
              <a:t> – slides 11, 12 13</a:t>
            </a:r>
          </a:p>
          <a:p>
            <a:pPr lvl="1"/>
            <a:r>
              <a:rPr lang="pt-BR" dirty="0"/>
              <a:t>1 min </a:t>
            </a:r>
            <a:r>
              <a:rPr lang="pt-BR" dirty="0" err="1"/>
              <a:t>Pitch</a:t>
            </a:r>
            <a:endParaRPr lang="pt-BR" dirty="0"/>
          </a:p>
          <a:p>
            <a:pPr lvl="1"/>
            <a:r>
              <a:rPr lang="pt-BR" dirty="0" err="1"/>
              <a:t>Sentence</a:t>
            </a:r>
            <a:r>
              <a:rPr lang="pt-BR" dirty="0"/>
              <a:t> </a:t>
            </a:r>
            <a:r>
              <a:rPr lang="pt-BR" dirty="0" err="1"/>
              <a:t>Pitch</a:t>
            </a:r>
            <a:r>
              <a:rPr lang="pt-BR" dirty="0"/>
              <a:t> – </a:t>
            </a:r>
            <a:r>
              <a:rPr lang="pt-BR" dirty="0" err="1"/>
              <a:t>Founder</a:t>
            </a:r>
            <a:r>
              <a:rPr lang="pt-BR" dirty="0"/>
              <a:t> </a:t>
            </a:r>
            <a:r>
              <a:rPr lang="pt-BR" dirty="0" err="1"/>
              <a:t>Institute</a:t>
            </a:r>
            <a:endParaRPr lang="pt-BR" dirty="0"/>
          </a:p>
          <a:p>
            <a:pPr lvl="1"/>
            <a:r>
              <a:rPr lang="pt-BR" dirty="0"/>
              <a:t>Estrutura – </a:t>
            </a:r>
            <a:r>
              <a:rPr lang="pt-BR" dirty="0" err="1"/>
              <a:t>pitch</a:t>
            </a:r>
            <a:r>
              <a:rPr lang="pt-BR" dirty="0"/>
              <a:t> mais longo (5 min)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marL="457200" lvl="1" indent="0">
              <a:buNone/>
            </a:pPr>
            <a:r>
              <a:rPr lang="pt-BR" dirty="0"/>
              <a:t>Adicional: </a:t>
            </a:r>
            <a:r>
              <a:rPr lang="pt-BR" dirty="0">
                <a:hlinkClick r:id="rId2"/>
              </a:rPr>
              <a:t>https://www.anjosdobrasil.net/pitch.html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1170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Para o </a:t>
            </a:r>
            <a:r>
              <a:rPr lang="pt-BR" dirty="0" err="1">
                <a:solidFill>
                  <a:srgbClr val="FF0000"/>
                </a:solidFill>
              </a:rPr>
              <a:t>Pitch</a:t>
            </a:r>
            <a:r>
              <a:rPr lang="pt-BR" dirty="0">
                <a:solidFill>
                  <a:srgbClr val="FF0000"/>
                </a:solidFill>
              </a:rPr>
              <a:t> em 09/11/2021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u="sng" dirty="0"/>
              <a:t>Duração: 5 min</a:t>
            </a:r>
          </a:p>
          <a:p>
            <a:r>
              <a:rPr lang="pt-BR" dirty="0"/>
              <a:t>Banca, teremos convidados da área de empreendedorismo e inovação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marL="457200" lvl="1" indent="0">
              <a:buNone/>
            </a:pPr>
            <a:endParaRPr lang="pt-BR" dirty="0"/>
          </a:p>
          <a:p>
            <a:r>
              <a:rPr lang="pt-BR" dirty="0">
                <a:solidFill>
                  <a:srgbClr val="FF0000"/>
                </a:solidFill>
              </a:rPr>
              <a:t>Postar qualquer material de apoio a ser usado até </a:t>
            </a:r>
            <a:r>
              <a:rPr lang="pt-BR" b="1" u="sng" dirty="0">
                <a:solidFill>
                  <a:srgbClr val="FF0000"/>
                </a:solidFill>
              </a:rPr>
              <a:t>20/10/2020 as 9:30h</a:t>
            </a:r>
          </a:p>
          <a:p>
            <a:endParaRPr lang="pt-BR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8355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FF0000"/>
                </a:solidFill>
              </a:rPr>
              <a:t>Para o </a:t>
            </a:r>
            <a:r>
              <a:rPr lang="pt-BR" dirty="0" err="1">
                <a:solidFill>
                  <a:srgbClr val="FF0000"/>
                </a:solidFill>
              </a:rPr>
              <a:t>Pitch</a:t>
            </a:r>
            <a:r>
              <a:rPr lang="pt-BR" dirty="0">
                <a:solidFill>
                  <a:srgbClr val="FF0000"/>
                </a:solidFill>
              </a:rPr>
              <a:t> em 09/11/2021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Fazer um </a:t>
            </a:r>
            <a:r>
              <a:rPr lang="pt-BR" dirty="0" err="1"/>
              <a:t>pitch</a:t>
            </a:r>
            <a:r>
              <a:rPr lang="pt-BR" dirty="0"/>
              <a:t> na próxima aula</a:t>
            </a:r>
          </a:p>
          <a:p>
            <a:r>
              <a:rPr lang="pt-BR" dirty="0"/>
              <a:t> </a:t>
            </a:r>
            <a:r>
              <a:rPr lang="pt-BR" u="sng" dirty="0"/>
              <a:t>Duração: 5 min</a:t>
            </a:r>
          </a:p>
          <a:p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marL="457200" lvl="1" indent="0">
              <a:buNone/>
            </a:pPr>
            <a:endParaRPr lang="pt-BR" dirty="0"/>
          </a:p>
          <a:p>
            <a:r>
              <a:rPr lang="pt-BR" dirty="0">
                <a:solidFill>
                  <a:srgbClr val="FF0000"/>
                </a:solidFill>
              </a:rPr>
              <a:t>Postar qualquer material de apoio a ser usado </a:t>
            </a:r>
            <a:r>
              <a:rPr lang="pt-BR" b="1" u="sng" dirty="0">
                <a:solidFill>
                  <a:srgbClr val="FF0000"/>
                </a:solidFill>
              </a:rPr>
              <a:t>até as 9:30h de 09/11/2021 (</a:t>
            </a:r>
            <a:r>
              <a:rPr lang="pt-BR" b="1" u="sng" dirty="0" err="1">
                <a:solidFill>
                  <a:srgbClr val="FF0000"/>
                </a:solidFill>
              </a:rPr>
              <a:t>Moodle</a:t>
            </a:r>
            <a:r>
              <a:rPr lang="pt-BR" b="1" u="sng" dirty="0">
                <a:solidFill>
                  <a:srgbClr val="FF0000"/>
                </a:solidFill>
              </a:rPr>
              <a:t>/</a:t>
            </a:r>
            <a:r>
              <a:rPr lang="pt-BR" b="1" u="sng" dirty="0" err="1">
                <a:solidFill>
                  <a:srgbClr val="FF0000"/>
                </a:solidFill>
              </a:rPr>
              <a:t>Stoa</a:t>
            </a:r>
            <a:r>
              <a:rPr lang="pt-BR" b="1" u="sng" dirty="0">
                <a:solidFill>
                  <a:srgbClr val="FF0000"/>
                </a:solidFill>
              </a:rPr>
              <a:t>)</a:t>
            </a:r>
          </a:p>
          <a:p>
            <a:endParaRPr lang="pt-BR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41056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152</Words>
  <Application>Microsoft Macintosh PowerPoint</Application>
  <PresentationFormat>Widescreen</PresentationFormat>
  <Paragraphs>31</Paragraphs>
  <Slides>5</Slides>
  <Notes>0</Notes>
  <HiddenSlides>1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Pitch</vt:lpstr>
      <vt:lpstr>Vender a empresa....</vt:lpstr>
      <vt:lpstr>Variações </vt:lpstr>
      <vt:lpstr>Para o Pitch em 09/11/2021</vt:lpstr>
      <vt:lpstr>Para o Pitch em 09/11/2021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</dc:title>
  <dc:creator>Simone Vasconcelos Ribeiro Galina</dc:creator>
  <cp:lastModifiedBy>Microsoft Office User</cp:lastModifiedBy>
  <cp:revision>16</cp:revision>
  <dcterms:created xsi:type="dcterms:W3CDTF">2017-08-10T19:47:19Z</dcterms:created>
  <dcterms:modified xsi:type="dcterms:W3CDTF">2021-10-26T14:27:38Z</dcterms:modified>
</cp:coreProperties>
</file>