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1"/>
  </p:sldMasterIdLst>
  <p:notesMasterIdLst>
    <p:notesMasterId r:id="rId18"/>
  </p:notesMasterIdLst>
  <p:handoutMasterIdLst>
    <p:handoutMasterId r:id="rId19"/>
  </p:handoutMasterIdLst>
  <p:sldIdLst>
    <p:sldId id="271" r:id="rId2"/>
    <p:sldId id="274" r:id="rId3"/>
    <p:sldId id="269" r:id="rId4"/>
    <p:sldId id="264" r:id="rId5"/>
    <p:sldId id="265" r:id="rId6"/>
    <p:sldId id="266" r:id="rId7"/>
    <p:sldId id="267" r:id="rId8"/>
    <p:sldId id="273" r:id="rId9"/>
    <p:sldId id="268" r:id="rId10"/>
    <p:sldId id="256" r:id="rId11"/>
    <p:sldId id="257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38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E931B-71AF-404D-AFEE-F09D17B6EFD3}" type="doc">
      <dgm:prSet loTypeId="urn:microsoft.com/office/officeart/2005/8/layout/orgChart1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9A7EC83-0A4B-43D0-B3F1-90230A0A191F}">
      <dgm:prSet phldrT="[Texto]"/>
      <dgm:spPr/>
      <dgm:t>
        <a:bodyPr/>
        <a:lstStyle/>
        <a:p>
          <a:r>
            <a:rPr lang="pt-BR" dirty="0"/>
            <a:t>WACC</a:t>
          </a:r>
        </a:p>
      </dgm:t>
    </dgm:pt>
    <dgm:pt modelId="{FCB03F08-0070-4A2D-A88D-F382498AF29A}" type="parTrans" cxnId="{D8770D00-5C2F-4ECE-93A5-803FAD485F34}">
      <dgm:prSet/>
      <dgm:spPr/>
      <dgm:t>
        <a:bodyPr/>
        <a:lstStyle/>
        <a:p>
          <a:endParaRPr lang="pt-BR"/>
        </a:p>
      </dgm:t>
    </dgm:pt>
    <dgm:pt modelId="{9832CB3F-4D60-4925-90F7-12C324DF775E}" type="sibTrans" cxnId="{D8770D00-5C2F-4ECE-93A5-803FAD485F34}">
      <dgm:prSet/>
      <dgm:spPr/>
      <dgm:t>
        <a:bodyPr/>
        <a:lstStyle/>
        <a:p>
          <a:endParaRPr lang="pt-BR"/>
        </a:p>
      </dgm:t>
    </dgm:pt>
    <dgm:pt modelId="{F60E7703-3B90-4F4D-8C33-652375D1DFFE}">
      <dgm:prSet phldrT="[Texto]"/>
      <dgm:spPr/>
      <dgm:t>
        <a:bodyPr/>
        <a:lstStyle/>
        <a:p>
          <a:r>
            <a:rPr lang="pt-BR" dirty="0"/>
            <a:t>Proporção de Capital de Terceiros</a:t>
          </a:r>
        </a:p>
      </dgm:t>
    </dgm:pt>
    <dgm:pt modelId="{4D24A8E1-904A-4558-826E-BB22C081AD76}" type="parTrans" cxnId="{E7F69C94-74F7-4A14-8C02-0CFF3D30E54B}">
      <dgm:prSet/>
      <dgm:spPr>
        <a:ln>
          <a:solidFill>
            <a:srgbClr val="FFFF00"/>
          </a:solidFill>
        </a:ln>
      </dgm:spPr>
      <dgm:t>
        <a:bodyPr/>
        <a:lstStyle/>
        <a:p>
          <a:endParaRPr lang="pt-BR"/>
        </a:p>
      </dgm:t>
    </dgm:pt>
    <dgm:pt modelId="{E1598163-3A8A-45D1-A541-883021C75EAA}" type="sibTrans" cxnId="{E7F69C94-74F7-4A14-8C02-0CFF3D30E54B}">
      <dgm:prSet/>
      <dgm:spPr/>
      <dgm:t>
        <a:bodyPr/>
        <a:lstStyle/>
        <a:p>
          <a:endParaRPr lang="pt-BR"/>
        </a:p>
      </dgm:t>
    </dgm:pt>
    <dgm:pt modelId="{0C40921F-661C-47DA-B612-9132C97D2DA5}">
      <dgm:prSet phldrT="[Texto]"/>
      <dgm:spPr/>
      <dgm:t>
        <a:bodyPr/>
        <a:lstStyle/>
        <a:p>
          <a:r>
            <a:rPr lang="pt-BR" dirty="0"/>
            <a:t>Proporção de Capital Próprio</a:t>
          </a:r>
        </a:p>
      </dgm:t>
    </dgm:pt>
    <dgm:pt modelId="{1CDB1340-480E-4519-BCEF-9F8738DCAFBA}" type="parTrans" cxnId="{23A21109-0F96-49AF-8FF9-07C09F7CE6B2}">
      <dgm:prSet/>
      <dgm:spPr>
        <a:ln>
          <a:solidFill>
            <a:srgbClr val="FFFF00"/>
          </a:solidFill>
        </a:ln>
      </dgm:spPr>
      <dgm:t>
        <a:bodyPr/>
        <a:lstStyle/>
        <a:p>
          <a:endParaRPr lang="pt-BR"/>
        </a:p>
      </dgm:t>
    </dgm:pt>
    <dgm:pt modelId="{59C137D5-7096-42A6-A78C-F8C3D506CD84}" type="sibTrans" cxnId="{23A21109-0F96-49AF-8FF9-07C09F7CE6B2}">
      <dgm:prSet/>
      <dgm:spPr/>
      <dgm:t>
        <a:bodyPr/>
        <a:lstStyle/>
        <a:p>
          <a:endParaRPr lang="pt-BR"/>
        </a:p>
      </dgm:t>
    </dgm:pt>
    <dgm:pt modelId="{AF5ABCA1-0902-4998-99FA-80840B936E2A}">
      <dgm:prSet phldrT="[Texto]"/>
      <dgm:spPr/>
      <dgm:t>
        <a:bodyPr/>
        <a:lstStyle/>
        <a:p>
          <a:r>
            <a:rPr lang="pt-BR" dirty="0"/>
            <a:t>Custo da Dívida</a:t>
          </a:r>
        </a:p>
      </dgm:t>
    </dgm:pt>
    <dgm:pt modelId="{F27726CE-AA52-4D5B-B1A5-320A2EAF61A6}" type="parTrans" cxnId="{502AA480-64EB-4F1D-A003-BAAC964605B8}">
      <dgm:prSet/>
      <dgm:spPr>
        <a:ln>
          <a:solidFill>
            <a:srgbClr val="FFFF00"/>
          </a:solidFill>
        </a:ln>
      </dgm:spPr>
      <dgm:t>
        <a:bodyPr/>
        <a:lstStyle/>
        <a:p>
          <a:endParaRPr lang="pt-BR"/>
        </a:p>
      </dgm:t>
    </dgm:pt>
    <dgm:pt modelId="{D21D8A10-CA4C-4458-954D-87A919877703}" type="sibTrans" cxnId="{502AA480-64EB-4F1D-A003-BAAC964605B8}">
      <dgm:prSet/>
      <dgm:spPr/>
      <dgm:t>
        <a:bodyPr/>
        <a:lstStyle/>
        <a:p>
          <a:endParaRPr lang="pt-BR"/>
        </a:p>
      </dgm:t>
    </dgm:pt>
    <dgm:pt modelId="{C6B9EEDC-8A8E-4A95-9FD3-3B54CDF205F6}">
      <dgm:prSet phldrT="[Texto]"/>
      <dgm:spPr/>
      <dgm:t>
        <a:bodyPr/>
        <a:lstStyle/>
        <a:p>
          <a:r>
            <a:rPr lang="pt-BR" dirty="0"/>
            <a:t>(-) Imposto</a:t>
          </a:r>
        </a:p>
      </dgm:t>
    </dgm:pt>
    <dgm:pt modelId="{685A8F60-034D-435F-8107-45F71F225B69}" type="parTrans" cxnId="{00A52D56-188F-4696-949C-2D17413F3438}">
      <dgm:prSet/>
      <dgm:spPr>
        <a:ln>
          <a:solidFill>
            <a:srgbClr val="FFFF00"/>
          </a:solidFill>
        </a:ln>
      </dgm:spPr>
      <dgm:t>
        <a:bodyPr/>
        <a:lstStyle/>
        <a:p>
          <a:endParaRPr lang="pt-BR"/>
        </a:p>
      </dgm:t>
    </dgm:pt>
    <dgm:pt modelId="{F0F25C3C-4D4B-4C1F-A958-7F45D0632F48}" type="sibTrans" cxnId="{00A52D56-188F-4696-949C-2D17413F3438}">
      <dgm:prSet/>
      <dgm:spPr/>
      <dgm:t>
        <a:bodyPr/>
        <a:lstStyle/>
        <a:p>
          <a:endParaRPr lang="pt-BR"/>
        </a:p>
      </dgm:t>
    </dgm:pt>
    <dgm:pt modelId="{7C139955-7CB5-4D41-8416-F47D4A3391D9}">
      <dgm:prSet phldrT="[Texto]"/>
      <dgm:spPr/>
      <dgm:t>
        <a:bodyPr/>
        <a:lstStyle/>
        <a:p>
          <a:r>
            <a:rPr lang="pt-BR" dirty="0"/>
            <a:t>Taxa Livre de Risco nos EUA </a:t>
          </a:r>
          <a:r>
            <a:rPr lang="pt-BR" dirty="0" err="1"/>
            <a:t>Rf</a:t>
          </a:r>
          <a:endParaRPr lang="pt-BR" dirty="0"/>
        </a:p>
      </dgm:t>
    </dgm:pt>
    <dgm:pt modelId="{15F815A6-D163-4E06-A24D-80B0625B87AC}" type="parTrans" cxnId="{560D4717-0485-4FD6-8486-95D13A6181DA}">
      <dgm:prSet/>
      <dgm:spPr>
        <a:ln>
          <a:solidFill>
            <a:srgbClr val="FFFF00"/>
          </a:solidFill>
        </a:ln>
      </dgm:spPr>
      <dgm:t>
        <a:bodyPr/>
        <a:lstStyle/>
        <a:p>
          <a:endParaRPr lang="pt-BR"/>
        </a:p>
      </dgm:t>
    </dgm:pt>
    <dgm:pt modelId="{59444F0E-01D5-44EE-819F-B943F032ECB0}" type="sibTrans" cxnId="{560D4717-0485-4FD6-8486-95D13A6181DA}">
      <dgm:prSet/>
      <dgm:spPr/>
      <dgm:t>
        <a:bodyPr/>
        <a:lstStyle/>
        <a:p>
          <a:endParaRPr lang="pt-BR"/>
        </a:p>
      </dgm:t>
    </dgm:pt>
    <dgm:pt modelId="{6E273BF2-0159-4B0B-B159-EF2F6D565F94}">
      <dgm:prSet phldrT="[Texto]"/>
      <dgm:spPr/>
      <dgm:t>
        <a:bodyPr/>
        <a:lstStyle/>
        <a:p>
          <a:r>
            <a:rPr lang="pt-BR" dirty="0"/>
            <a:t>(+) Beta B </a:t>
          </a:r>
        </a:p>
      </dgm:t>
    </dgm:pt>
    <dgm:pt modelId="{6D3174E8-54BB-473E-847C-5040B058CEAF}" type="parTrans" cxnId="{573523E9-41FB-4FE1-89DB-08603C21A4F3}">
      <dgm:prSet/>
      <dgm:spPr>
        <a:ln>
          <a:solidFill>
            <a:srgbClr val="FFFF00"/>
          </a:solidFill>
        </a:ln>
      </dgm:spPr>
      <dgm:t>
        <a:bodyPr/>
        <a:lstStyle/>
        <a:p>
          <a:endParaRPr lang="pt-BR"/>
        </a:p>
      </dgm:t>
    </dgm:pt>
    <dgm:pt modelId="{C66C7326-A8CD-443D-98B7-F73E83842887}" type="sibTrans" cxnId="{573523E9-41FB-4FE1-89DB-08603C21A4F3}">
      <dgm:prSet/>
      <dgm:spPr/>
      <dgm:t>
        <a:bodyPr/>
        <a:lstStyle/>
        <a:p>
          <a:endParaRPr lang="pt-BR"/>
        </a:p>
      </dgm:t>
    </dgm:pt>
    <dgm:pt modelId="{3913793F-5973-42DF-93D9-5F74C8151422}">
      <dgm:prSet phldrT="[Texto]"/>
      <dgm:spPr/>
      <dgm:t>
        <a:bodyPr/>
        <a:lstStyle/>
        <a:p>
          <a:r>
            <a:rPr lang="pt-BR" dirty="0"/>
            <a:t>(*) Prêmio de Mercado </a:t>
          </a:r>
          <a:r>
            <a:rPr lang="pt-BR" dirty="0" err="1"/>
            <a:t>Rm</a:t>
          </a:r>
          <a:endParaRPr lang="pt-BR" dirty="0"/>
        </a:p>
      </dgm:t>
    </dgm:pt>
    <dgm:pt modelId="{6532592C-63D2-4EA7-9CA6-D9D2AFF65880}" type="parTrans" cxnId="{00269BB7-8231-42C9-A2E7-A51A1728680E}">
      <dgm:prSet/>
      <dgm:spPr>
        <a:ln>
          <a:solidFill>
            <a:srgbClr val="FFFF00"/>
          </a:solidFill>
        </a:ln>
      </dgm:spPr>
      <dgm:t>
        <a:bodyPr/>
        <a:lstStyle/>
        <a:p>
          <a:endParaRPr lang="pt-BR"/>
        </a:p>
      </dgm:t>
    </dgm:pt>
    <dgm:pt modelId="{48F387DC-47B3-4ED1-A9FA-C3B673790BAF}" type="sibTrans" cxnId="{00269BB7-8231-42C9-A2E7-A51A1728680E}">
      <dgm:prSet/>
      <dgm:spPr/>
      <dgm:t>
        <a:bodyPr/>
        <a:lstStyle/>
        <a:p>
          <a:endParaRPr lang="pt-BR"/>
        </a:p>
      </dgm:t>
    </dgm:pt>
    <dgm:pt modelId="{CD89FACD-DAD4-41CF-9723-50C9D3FEA43D}">
      <dgm:prSet phldrT="[Texto]"/>
      <dgm:spPr/>
      <dgm:t>
        <a:bodyPr/>
        <a:lstStyle/>
        <a:p>
          <a:r>
            <a:rPr lang="pt-BR" dirty="0"/>
            <a:t>(+) Risco País </a:t>
          </a:r>
          <a:r>
            <a:rPr lang="pt-BR" dirty="0" err="1"/>
            <a:t>Rp</a:t>
          </a:r>
          <a:endParaRPr lang="pt-BR" dirty="0"/>
        </a:p>
      </dgm:t>
    </dgm:pt>
    <dgm:pt modelId="{A5D18E4E-AC08-4EBF-8878-C2583A9F64E6}" type="parTrans" cxnId="{7BEE4AD9-E822-4D62-AC4C-9A52104EF654}">
      <dgm:prSet/>
      <dgm:spPr>
        <a:ln>
          <a:solidFill>
            <a:srgbClr val="FFFF00"/>
          </a:solidFill>
        </a:ln>
      </dgm:spPr>
      <dgm:t>
        <a:bodyPr/>
        <a:lstStyle/>
        <a:p>
          <a:endParaRPr lang="pt-BR"/>
        </a:p>
      </dgm:t>
    </dgm:pt>
    <dgm:pt modelId="{C05F8F7B-F7D1-4B94-A2C5-4C76CA5AD18F}" type="sibTrans" cxnId="{7BEE4AD9-E822-4D62-AC4C-9A52104EF654}">
      <dgm:prSet/>
      <dgm:spPr/>
      <dgm:t>
        <a:bodyPr/>
        <a:lstStyle/>
        <a:p>
          <a:endParaRPr lang="pt-BR"/>
        </a:p>
      </dgm:t>
    </dgm:pt>
    <dgm:pt modelId="{795F4870-3BEE-4252-9ACF-452C6DF3CC94}">
      <dgm:prSet phldrT="[Texto]"/>
      <dgm:spPr/>
      <dgm:t>
        <a:bodyPr/>
        <a:lstStyle/>
        <a:p>
          <a:r>
            <a:rPr lang="pt-BR" dirty="0"/>
            <a:t>(*) Custo da Dívida Líquido de Impostos </a:t>
          </a:r>
          <a:r>
            <a:rPr lang="pt-BR" dirty="0" err="1"/>
            <a:t>Kd</a:t>
          </a:r>
          <a:r>
            <a:rPr lang="pt-BR" dirty="0"/>
            <a:t>*(1-IR)</a:t>
          </a:r>
        </a:p>
      </dgm:t>
    </dgm:pt>
    <dgm:pt modelId="{58F00F07-E956-432E-AA2D-6829787F369D}" type="parTrans" cxnId="{D7328E25-7303-4C8D-9090-8BE346E2F9BA}">
      <dgm:prSet/>
      <dgm:spPr>
        <a:ln>
          <a:solidFill>
            <a:srgbClr val="FFFF00"/>
          </a:solidFill>
        </a:ln>
      </dgm:spPr>
      <dgm:t>
        <a:bodyPr/>
        <a:lstStyle/>
        <a:p>
          <a:endParaRPr lang="pt-BR"/>
        </a:p>
      </dgm:t>
    </dgm:pt>
    <dgm:pt modelId="{C76FD0AA-BEA4-4473-915D-16F07FBA652D}" type="sibTrans" cxnId="{D7328E25-7303-4C8D-9090-8BE346E2F9BA}">
      <dgm:prSet/>
      <dgm:spPr/>
      <dgm:t>
        <a:bodyPr/>
        <a:lstStyle/>
        <a:p>
          <a:endParaRPr lang="pt-BR"/>
        </a:p>
      </dgm:t>
    </dgm:pt>
    <dgm:pt modelId="{6F0F74CB-264A-46F9-B846-066E57A9DD6B}">
      <dgm:prSet phldrT="[Texto]"/>
      <dgm:spPr/>
      <dgm:t>
        <a:bodyPr/>
        <a:lstStyle/>
        <a:p>
          <a:r>
            <a:rPr lang="pt-BR" dirty="0"/>
            <a:t>(*) Custo de Capital Próprio </a:t>
          </a:r>
          <a:r>
            <a:rPr lang="pt-BR" dirty="0" err="1"/>
            <a:t>Ke</a:t>
          </a:r>
          <a:r>
            <a:rPr lang="pt-BR" dirty="0"/>
            <a:t>=</a:t>
          </a:r>
          <a:r>
            <a:rPr lang="pt-BR" dirty="0" err="1"/>
            <a:t>Rf+B</a:t>
          </a:r>
          <a:r>
            <a:rPr lang="pt-BR" dirty="0"/>
            <a:t>*</a:t>
          </a:r>
          <a:r>
            <a:rPr lang="pt-BR" dirty="0" err="1"/>
            <a:t>Rm+Rpaís</a:t>
          </a:r>
          <a:endParaRPr lang="pt-BR" dirty="0"/>
        </a:p>
      </dgm:t>
    </dgm:pt>
    <dgm:pt modelId="{61092A7B-0067-4A26-80CE-0A471D9C4546}" type="parTrans" cxnId="{7A8A4CD1-5469-43E4-B42A-53655F5CE268}">
      <dgm:prSet/>
      <dgm:spPr>
        <a:ln>
          <a:solidFill>
            <a:srgbClr val="FFFF00"/>
          </a:solidFill>
        </a:ln>
      </dgm:spPr>
      <dgm:t>
        <a:bodyPr/>
        <a:lstStyle/>
        <a:p>
          <a:endParaRPr lang="pt-BR"/>
        </a:p>
      </dgm:t>
    </dgm:pt>
    <dgm:pt modelId="{8B0FC5B5-A735-45BD-9606-488F8A7CCAE2}" type="sibTrans" cxnId="{7A8A4CD1-5469-43E4-B42A-53655F5CE268}">
      <dgm:prSet/>
      <dgm:spPr/>
      <dgm:t>
        <a:bodyPr/>
        <a:lstStyle/>
        <a:p>
          <a:endParaRPr lang="pt-BR"/>
        </a:p>
      </dgm:t>
    </dgm:pt>
    <dgm:pt modelId="{808FA815-A59E-4DDF-8F69-88A2AC3F5BB6}" type="pres">
      <dgm:prSet presAssocID="{C70E931B-71AF-404D-AFEE-F09D17B6EF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893B49-B8F9-40C5-A65E-99E562B766A7}" type="pres">
      <dgm:prSet presAssocID="{E9A7EC83-0A4B-43D0-B3F1-90230A0A191F}" presName="hierRoot1" presStyleCnt="0">
        <dgm:presLayoutVars>
          <dgm:hierBranch val="init"/>
        </dgm:presLayoutVars>
      </dgm:prSet>
      <dgm:spPr/>
    </dgm:pt>
    <dgm:pt modelId="{D87B0BC7-6803-4D6C-82A0-05121223417D}" type="pres">
      <dgm:prSet presAssocID="{E9A7EC83-0A4B-43D0-B3F1-90230A0A191F}" presName="rootComposite1" presStyleCnt="0"/>
      <dgm:spPr/>
    </dgm:pt>
    <dgm:pt modelId="{C1D5BF4A-4FBF-4889-BD8D-D5F93B3A43FA}" type="pres">
      <dgm:prSet presAssocID="{E9A7EC83-0A4B-43D0-B3F1-90230A0A191F}" presName="rootText1" presStyleLbl="node0" presStyleIdx="0" presStyleCnt="1">
        <dgm:presLayoutVars>
          <dgm:chPref val="3"/>
        </dgm:presLayoutVars>
      </dgm:prSet>
      <dgm:spPr/>
    </dgm:pt>
    <dgm:pt modelId="{D9DE6576-2F6F-4B43-9074-9CA58270FF5C}" type="pres">
      <dgm:prSet presAssocID="{E9A7EC83-0A4B-43D0-B3F1-90230A0A191F}" presName="rootConnector1" presStyleLbl="node1" presStyleIdx="0" presStyleCnt="0"/>
      <dgm:spPr/>
    </dgm:pt>
    <dgm:pt modelId="{B8EEAA32-0EAB-4338-9DB2-F6CC4BD45981}" type="pres">
      <dgm:prSet presAssocID="{E9A7EC83-0A4B-43D0-B3F1-90230A0A191F}" presName="hierChild2" presStyleCnt="0"/>
      <dgm:spPr/>
    </dgm:pt>
    <dgm:pt modelId="{2084A795-BC1A-4F6A-952B-8DD78072E92E}" type="pres">
      <dgm:prSet presAssocID="{4D24A8E1-904A-4558-826E-BB22C081AD76}" presName="Name37" presStyleLbl="parChTrans1D2" presStyleIdx="0" presStyleCnt="2"/>
      <dgm:spPr/>
    </dgm:pt>
    <dgm:pt modelId="{B5DA32FA-7814-431E-B5FE-3DE3A09B3BBB}" type="pres">
      <dgm:prSet presAssocID="{F60E7703-3B90-4F4D-8C33-652375D1DFFE}" presName="hierRoot2" presStyleCnt="0">
        <dgm:presLayoutVars>
          <dgm:hierBranch val="init"/>
        </dgm:presLayoutVars>
      </dgm:prSet>
      <dgm:spPr/>
    </dgm:pt>
    <dgm:pt modelId="{F87FA794-8B59-4F3B-B3B1-FF8F24A297D5}" type="pres">
      <dgm:prSet presAssocID="{F60E7703-3B90-4F4D-8C33-652375D1DFFE}" presName="rootComposite" presStyleCnt="0"/>
      <dgm:spPr/>
    </dgm:pt>
    <dgm:pt modelId="{483DC03E-C6F3-4487-AB77-92797D70C821}" type="pres">
      <dgm:prSet presAssocID="{F60E7703-3B90-4F4D-8C33-652375D1DFFE}" presName="rootText" presStyleLbl="node2" presStyleIdx="0" presStyleCnt="2" custLinFactNeighborX="-56884" custLinFactNeighborY="-2880">
        <dgm:presLayoutVars>
          <dgm:chPref val="3"/>
        </dgm:presLayoutVars>
      </dgm:prSet>
      <dgm:spPr/>
    </dgm:pt>
    <dgm:pt modelId="{CF21F198-E018-45BB-813E-F76C7C2E7EE9}" type="pres">
      <dgm:prSet presAssocID="{F60E7703-3B90-4F4D-8C33-652375D1DFFE}" presName="rootConnector" presStyleLbl="node2" presStyleIdx="0" presStyleCnt="2"/>
      <dgm:spPr/>
    </dgm:pt>
    <dgm:pt modelId="{D72D1315-C699-4B1D-A44E-0266B806A61F}" type="pres">
      <dgm:prSet presAssocID="{F60E7703-3B90-4F4D-8C33-652375D1DFFE}" presName="hierChild4" presStyleCnt="0"/>
      <dgm:spPr/>
    </dgm:pt>
    <dgm:pt modelId="{B1BA7D91-3B2E-4E3A-9ACD-8D2C2911F3A3}" type="pres">
      <dgm:prSet presAssocID="{58F00F07-E956-432E-AA2D-6829787F369D}" presName="Name37" presStyleLbl="parChTrans1D3" presStyleIdx="0" presStyleCnt="2"/>
      <dgm:spPr/>
    </dgm:pt>
    <dgm:pt modelId="{7BB04FD1-7D58-4662-B5DF-76297C674878}" type="pres">
      <dgm:prSet presAssocID="{795F4870-3BEE-4252-9ACF-452C6DF3CC94}" presName="hierRoot2" presStyleCnt="0">
        <dgm:presLayoutVars>
          <dgm:hierBranch val="init"/>
        </dgm:presLayoutVars>
      </dgm:prSet>
      <dgm:spPr/>
    </dgm:pt>
    <dgm:pt modelId="{484F5B2E-6D13-4BE1-A1A3-5BFB26E1CE8C}" type="pres">
      <dgm:prSet presAssocID="{795F4870-3BEE-4252-9ACF-452C6DF3CC94}" presName="rootComposite" presStyleCnt="0"/>
      <dgm:spPr/>
    </dgm:pt>
    <dgm:pt modelId="{E11122B7-4885-4220-9085-8CE9DAD99987}" type="pres">
      <dgm:prSet presAssocID="{795F4870-3BEE-4252-9ACF-452C6DF3CC94}" presName="rootText" presStyleLbl="node3" presStyleIdx="0" presStyleCnt="2" custLinFactX="-100000" custLinFactNeighborX="-108193" custLinFactNeighborY="13541">
        <dgm:presLayoutVars>
          <dgm:chPref val="3"/>
        </dgm:presLayoutVars>
      </dgm:prSet>
      <dgm:spPr/>
    </dgm:pt>
    <dgm:pt modelId="{82AF7BD0-E61E-4166-B2A1-4FF6497B8EC6}" type="pres">
      <dgm:prSet presAssocID="{795F4870-3BEE-4252-9ACF-452C6DF3CC94}" presName="rootConnector" presStyleLbl="node3" presStyleIdx="0" presStyleCnt="2"/>
      <dgm:spPr/>
    </dgm:pt>
    <dgm:pt modelId="{1FFE4EDB-C1A4-4F3D-A488-637B08396E1B}" type="pres">
      <dgm:prSet presAssocID="{795F4870-3BEE-4252-9ACF-452C6DF3CC94}" presName="hierChild4" presStyleCnt="0"/>
      <dgm:spPr/>
    </dgm:pt>
    <dgm:pt modelId="{67A05711-CF23-4C1D-A26B-CC9B5D6FA75D}" type="pres">
      <dgm:prSet presAssocID="{F27726CE-AA52-4D5B-B1A5-320A2EAF61A6}" presName="Name37" presStyleLbl="parChTrans1D4" presStyleIdx="0" presStyleCnt="6"/>
      <dgm:spPr/>
    </dgm:pt>
    <dgm:pt modelId="{AC2ABD74-C1E1-41B3-A7D0-4AA1D7CA1440}" type="pres">
      <dgm:prSet presAssocID="{AF5ABCA1-0902-4998-99FA-80840B936E2A}" presName="hierRoot2" presStyleCnt="0">
        <dgm:presLayoutVars>
          <dgm:hierBranch val="init"/>
        </dgm:presLayoutVars>
      </dgm:prSet>
      <dgm:spPr/>
    </dgm:pt>
    <dgm:pt modelId="{99D5FF8B-C1B5-46E6-8563-CCAA2B6D71F8}" type="pres">
      <dgm:prSet presAssocID="{AF5ABCA1-0902-4998-99FA-80840B936E2A}" presName="rootComposite" presStyleCnt="0"/>
      <dgm:spPr/>
    </dgm:pt>
    <dgm:pt modelId="{6428FFA9-F1A9-446D-B75B-31851D13E3A0}" type="pres">
      <dgm:prSet presAssocID="{AF5ABCA1-0902-4998-99FA-80840B936E2A}" presName="rootText" presStyleLbl="node4" presStyleIdx="0" presStyleCnt="6" custLinFactX="-40490" custLinFactY="8331" custLinFactNeighborX="-100000" custLinFactNeighborY="100000">
        <dgm:presLayoutVars>
          <dgm:chPref val="3"/>
        </dgm:presLayoutVars>
      </dgm:prSet>
      <dgm:spPr/>
    </dgm:pt>
    <dgm:pt modelId="{2CAC8BFE-AADF-4C7A-879B-AB34AEA342A1}" type="pres">
      <dgm:prSet presAssocID="{AF5ABCA1-0902-4998-99FA-80840B936E2A}" presName="rootConnector" presStyleLbl="node4" presStyleIdx="0" presStyleCnt="6"/>
      <dgm:spPr/>
    </dgm:pt>
    <dgm:pt modelId="{71DBD69B-D2F1-456E-B8D6-66D5694864A4}" type="pres">
      <dgm:prSet presAssocID="{AF5ABCA1-0902-4998-99FA-80840B936E2A}" presName="hierChild4" presStyleCnt="0"/>
      <dgm:spPr/>
    </dgm:pt>
    <dgm:pt modelId="{F468FDB5-EB29-490D-B988-CB525C659321}" type="pres">
      <dgm:prSet presAssocID="{AF5ABCA1-0902-4998-99FA-80840B936E2A}" presName="hierChild5" presStyleCnt="0"/>
      <dgm:spPr/>
    </dgm:pt>
    <dgm:pt modelId="{96EBE05D-1D08-459A-9ADD-2571DC376F8C}" type="pres">
      <dgm:prSet presAssocID="{685A8F60-034D-435F-8107-45F71F225B69}" presName="Name37" presStyleLbl="parChTrans1D4" presStyleIdx="1" presStyleCnt="6"/>
      <dgm:spPr/>
    </dgm:pt>
    <dgm:pt modelId="{C0473353-2ACD-47F2-AFFF-6683FAC3BD42}" type="pres">
      <dgm:prSet presAssocID="{C6B9EEDC-8A8E-4A95-9FD3-3B54CDF205F6}" presName="hierRoot2" presStyleCnt="0">
        <dgm:presLayoutVars>
          <dgm:hierBranch val="init"/>
        </dgm:presLayoutVars>
      </dgm:prSet>
      <dgm:spPr/>
    </dgm:pt>
    <dgm:pt modelId="{9E5F02CB-615B-4D67-A5F8-7F8D1AA70D13}" type="pres">
      <dgm:prSet presAssocID="{C6B9EEDC-8A8E-4A95-9FD3-3B54CDF205F6}" presName="rootComposite" presStyleCnt="0"/>
      <dgm:spPr/>
    </dgm:pt>
    <dgm:pt modelId="{B9A66BEC-9803-493C-AE79-66975EDE4549}" type="pres">
      <dgm:prSet presAssocID="{C6B9EEDC-8A8E-4A95-9FD3-3B54CDF205F6}" presName="rootText" presStyleLbl="node4" presStyleIdx="1" presStyleCnt="6" custLinFactX="-40490" custLinFactY="8331" custLinFactNeighborX="-100000" custLinFactNeighborY="100000">
        <dgm:presLayoutVars>
          <dgm:chPref val="3"/>
        </dgm:presLayoutVars>
      </dgm:prSet>
      <dgm:spPr/>
    </dgm:pt>
    <dgm:pt modelId="{0404C0E3-57D9-4AFB-A759-13D74E602298}" type="pres">
      <dgm:prSet presAssocID="{C6B9EEDC-8A8E-4A95-9FD3-3B54CDF205F6}" presName="rootConnector" presStyleLbl="node4" presStyleIdx="1" presStyleCnt="6"/>
      <dgm:spPr/>
    </dgm:pt>
    <dgm:pt modelId="{4BCF3D0F-46EA-46B8-A479-37AED3E59A3B}" type="pres">
      <dgm:prSet presAssocID="{C6B9EEDC-8A8E-4A95-9FD3-3B54CDF205F6}" presName="hierChild4" presStyleCnt="0"/>
      <dgm:spPr/>
    </dgm:pt>
    <dgm:pt modelId="{2EAAE4B5-887A-43ED-B2FE-9EC23247FC82}" type="pres">
      <dgm:prSet presAssocID="{C6B9EEDC-8A8E-4A95-9FD3-3B54CDF205F6}" presName="hierChild5" presStyleCnt="0"/>
      <dgm:spPr/>
    </dgm:pt>
    <dgm:pt modelId="{A7D8CC9C-C967-4B44-8A46-A7D53B0ED4E9}" type="pres">
      <dgm:prSet presAssocID="{795F4870-3BEE-4252-9ACF-452C6DF3CC94}" presName="hierChild5" presStyleCnt="0"/>
      <dgm:spPr/>
    </dgm:pt>
    <dgm:pt modelId="{4EC70A8A-6FD6-4873-B9CA-7407810DE266}" type="pres">
      <dgm:prSet presAssocID="{F60E7703-3B90-4F4D-8C33-652375D1DFFE}" presName="hierChild5" presStyleCnt="0"/>
      <dgm:spPr/>
    </dgm:pt>
    <dgm:pt modelId="{F14EA63C-6D4A-4B30-BD27-E7A5ABF3BCAA}" type="pres">
      <dgm:prSet presAssocID="{1CDB1340-480E-4519-BCEF-9F8738DCAFBA}" presName="Name37" presStyleLbl="parChTrans1D2" presStyleIdx="1" presStyleCnt="2"/>
      <dgm:spPr/>
    </dgm:pt>
    <dgm:pt modelId="{20D4A3F8-9BAE-46C3-8C63-6EDA2D6E8017}" type="pres">
      <dgm:prSet presAssocID="{0C40921F-661C-47DA-B612-9132C97D2DA5}" presName="hierRoot2" presStyleCnt="0">
        <dgm:presLayoutVars>
          <dgm:hierBranch val="init"/>
        </dgm:presLayoutVars>
      </dgm:prSet>
      <dgm:spPr/>
    </dgm:pt>
    <dgm:pt modelId="{69041855-A919-40CA-A524-A807EF85903B}" type="pres">
      <dgm:prSet presAssocID="{0C40921F-661C-47DA-B612-9132C97D2DA5}" presName="rootComposite" presStyleCnt="0"/>
      <dgm:spPr/>
    </dgm:pt>
    <dgm:pt modelId="{4834452F-B81A-4320-AAE8-79ED8DDACF6A}" type="pres">
      <dgm:prSet presAssocID="{0C40921F-661C-47DA-B612-9132C97D2DA5}" presName="rootText" presStyleLbl="node2" presStyleIdx="1" presStyleCnt="2" custLinFactX="87" custLinFactNeighborX="100000" custLinFactNeighborY="-5760">
        <dgm:presLayoutVars>
          <dgm:chPref val="3"/>
        </dgm:presLayoutVars>
      </dgm:prSet>
      <dgm:spPr/>
    </dgm:pt>
    <dgm:pt modelId="{7B8E2F15-B753-4670-952E-DD10C1083091}" type="pres">
      <dgm:prSet presAssocID="{0C40921F-661C-47DA-B612-9132C97D2DA5}" presName="rootConnector" presStyleLbl="node2" presStyleIdx="1" presStyleCnt="2"/>
      <dgm:spPr/>
    </dgm:pt>
    <dgm:pt modelId="{B8D58F49-542B-4456-9FBA-FC19F8C349CB}" type="pres">
      <dgm:prSet presAssocID="{0C40921F-661C-47DA-B612-9132C97D2DA5}" presName="hierChild4" presStyleCnt="0"/>
      <dgm:spPr/>
    </dgm:pt>
    <dgm:pt modelId="{FD029F45-592C-4232-81EF-0878F0E209A8}" type="pres">
      <dgm:prSet presAssocID="{61092A7B-0067-4A26-80CE-0A471D9C4546}" presName="Name37" presStyleLbl="parChTrans1D3" presStyleIdx="1" presStyleCnt="2"/>
      <dgm:spPr/>
    </dgm:pt>
    <dgm:pt modelId="{52B52EEA-0464-40CA-B940-2B7293818342}" type="pres">
      <dgm:prSet presAssocID="{6F0F74CB-264A-46F9-B846-066E57A9DD6B}" presName="hierRoot2" presStyleCnt="0">
        <dgm:presLayoutVars>
          <dgm:hierBranch val="init"/>
        </dgm:presLayoutVars>
      </dgm:prSet>
      <dgm:spPr/>
    </dgm:pt>
    <dgm:pt modelId="{77C25AB7-A118-447C-8839-6EB0B1AE4DE2}" type="pres">
      <dgm:prSet presAssocID="{6F0F74CB-264A-46F9-B846-066E57A9DD6B}" presName="rootComposite" presStyleCnt="0"/>
      <dgm:spPr/>
    </dgm:pt>
    <dgm:pt modelId="{009C3E5B-B580-4644-A33B-6497B474B504}" type="pres">
      <dgm:prSet presAssocID="{6F0F74CB-264A-46F9-B846-066E57A9DD6B}" presName="rootText" presStyleLbl="node3" presStyleIdx="1" presStyleCnt="2" custLinFactNeighborX="38084" custLinFactNeighborY="15234">
        <dgm:presLayoutVars>
          <dgm:chPref val="3"/>
        </dgm:presLayoutVars>
      </dgm:prSet>
      <dgm:spPr/>
    </dgm:pt>
    <dgm:pt modelId="{E83C75C3-93B4-4C77-B9BC-CF081E4C7684}" type="pres">
      <dgm:prSet presAssocID="{6F0F74CB-264A-46F9-B846-066E57A9DD6B}" presName="rootConnector" presStyleLbl="node3" presStyleIdx="1" presStyleCnt="2"/>
      <dgm:spPr/>
    </dgm:pt>
    <dgm:pt modelId="{6CC1CA94-97E9-4A21-9476-46FE80CD54E6}" type="pres">
      <dgm:prSet presAssocID="{6F0F74CB-264A-46F9-B846-066E57A9DD6B}" presName="hierChild4" presStyleCnt="0"/>
      <dgm:spPr/>
    </dgm:pt>
    <dgm:pt modelId="{C94D0D95-A1EA-4BD2-B20A-4BC37FA7E71B}" type="pres">
      <dgm:prSet presAssocID="{15F815A6-D163-4E06-A24D-80B0625B87AC}" presName="Name37" presStyleLbl="parChTrans1D4" presStyleIdx="2" presStyleCnt="6"/>
      <dgm:spPr/>
    </dgm:pt>
    <dgm:pt modelId="{3EC13E01-D600-4170-A799-483010AC3C80}" type="pres">
      <dgm:prSet presAssocID="{7C139955-7CB5-4D41-8416-F47D4A3391D9}" presName="hierRoot2" presStyleCnt="0">
        <dgm:presLayoutVars>
          <dgm:hierBranch val="init"/>
        </dgm:presLayoutVars>
      </dgm:prSet>
      <dgm:spPr/>
    </dgm:pt>
    <dgm:pt modelId="{BC5B753D-D019-4ADD-B8DB-B246EE54193F}" type="pres">
      <dgm:prSet presAssocID="{7C139955-7CB5-4D41-8416-F47D4A3391D9}" presName="rootComposite" presStyleCnt="0"/>
      <dgm:spPr/>
    </dgm:pt>
    <dgm:pt modelId="{0B3F4301-EFEE-4D60-B373-7DE81E80096C}" type="pres">
      <dgm:prSet presAssocID="{7C139955-7CB5-4D41-8416-F47D4A3391D9}" presName="rootText" presStyleLbl="node4" presStyleIdx="2" presStyleCnt="6" custLinFactX="44720" custLinFactNeighborX="100000">
        <dgm:presLayoutVars>
          <dgm:chPref val="3"/>
        </dgm:presLayoutVars>
      </dgm:prSet>
      <dgm:spPr/>
    </dgm:pt>
    <dgm:pt modelId="{A3BFCF3A-C31D-4F87-8728-9BD870B67860}" type="pres">
      <dgm:prSet presAssocID="{7C139955-7CB5-4D41-8416-F47D4A3391D9}" presName="rootConnector" presStyleLbl="node4" presStyleIdx="2" presStyleCnt="6"/>
      <dgm:spPr/>
    </dgm:pt>
    <dgm:pt modelId="{3569C3E5-7943-458F-AC60-8DD85C9BB9EE}" type="pres">
      <dgm:prSet presAssocID="{7C139955-7CB5-4D41-8416-F47D4A3391D9}" presName="hierChild4" presStyleCnt="0"/>
      <dgm:spPr/>
    </dgm:pt>
    <dgm:pt modelId="{D37961F6-8380-43AF-8EC8-EE6FC866575D}" type="pres">
      <dgm:prSet presAssocID="{7C139955-7CB5-4D41-8416-F47D4A3391D9}" presName="hierChild5" presStyleCnt="0"/>
      <dgm:spPr/>
    </dgm:pt>
    <dgm:pt modelId="{5144DF87-B281-4ABD-BB7A-08A2544DC3AC}" type="pres">
      <dgm:prSet presAssocID="{6D3174E8-54BB-473E-847C-5040B058CEAF}" presName="Name37" presStyleLbl="parChTrans1D4" presStyleIdx="3" presStyleCnt="6"/>
      <dgm:spPr/>
    </dgm:pt>
    <dgm:pt modelId="{9489F728-AF0B-4CF2-AC4E-6A96EE3B57DA}" type="pres">
      <dgm:prSet presAssocID="{6E273BF2-0159-4B0B-B159-EF2F6D565F94}" presName="hierRoot2" presStyleCnt="0">
        <dgm:presLayoutVars>
          <dgm:hierBranch val="init"/>
        </dgm:presLayoutVars>
      </dgm:prSet>
      <dgm:spPr/>
    </dgm:pt>
    <dgm:pt modelId="{8DB23633-2AF0-4071-8234-62AD3EEA7BE3}" type="pres">
      <dgm:prSet presAssocID="{6E273BF2-0159-4B0B-B159-EF2F6D565F94}" presName="rootComposite" presStyleCnt="0"/>
      <dgm:spPr/>
    </dgm:pt>
    <dgm:pt modelId="{662060AF-51F1-46FE-A229-E6503B714223}" type="pres">
      <dgm:prSet presAssocID="{6E273BF2-0159-4B0B-B159-EF2F6D565F94}" presName="rootText" presStyleLbl="node4" presStyleIdx="3" presStyleCnt="6" custLinFactX="44720" custLinFactNeighborX="100000">
        <dgm:presLayoutVars>
          <dgm:chPref val="3"/>
        </dgm:presLayoutVars>
      </dgm:prSet>
      <dgm:spPr/>
    </dgm:pt>
    <dgm:pt modelId="{A78BFA22-2CC7-4CAC-AFD1-81A34A9F6AE3}" type="pres">
      <dgm:prSet presAssocID="{6E273BF2-0159-4B0B-B159-EF2F6D565F94}" presName="rootConnector" presStyleLbl="node4" presStyleIdx="3" presStyleCnt="6"/>
      <dgm:spPr/>
    </dgm:pt>
    <dgm:pt modelId="{B37DCBCE-FEEA-4933-919B-77DAD09C7D89}" type="pres">
      <dgm:prSet presAssocID="{6E273BF2-0159-4B0B-B159-EF2F6D565F94}" presName="hierChild4" presStyleCnt="0"/>
      <dgm:spPr/>
    </dgm:pt>
    <dgm:pt modelId="{08A176DF-C55D-426F-82A6-077F708FBBE6}" type="pres">
      <dgm:prSet presAssocID="{6E273BF2-0159-4B0B-B159-EF2F6D565F94}" presName="hierChild5" presStyleCnt="0"/>
      <dgm:spPr/>
    </dgm:pt>
    <dgm:pt modelId="{8D9DAE70-BE8F-4082-959B-449ACBDF662E}" type="pres">
      <dgm:prSet presAssocID="{6532592C-63D2-4EA7-9CA6-D9D2AFF65880}" presName="Name37" presStyleLbl="parChTrans1D4" presStyleIdx="4" presStyleCnt="6"/>
      <dgm:spPr/>
    </dgm:pt>
    <dgm:pt modelId="{89674698-EE00-4D00-B098-BC15E8FB942D}" type="pres">
      <dgm:prSet presAssocID="{3913793F-5973-42DF-93D9-5F74C8151422}" presName="hierRoot2" presStyleCnt="0">
        <dgm:presLayoutVars>
          <dgm:hierBranch val="init"/>
        </dgm:presLayoutVars>
      </dgm:prSet>
      <dgm:spPr/>
    </dgm:pt>
    <dgm:pt modelId="{3D299C16-1DA3-4AF0-9FA8-F5B2284A871D}" type="pres">
      <dgm:prSet presAssocID="{3913793F-5973-42DF-93D9-5F74C8151422}" presName="rootComposite" presStyleCnt="0"/>
      <dgm:spPr/>
    </dgm:pt>
    <dgm:pt modelId="{73CBDF34-F021-4D73-9609-1C2E23A31FA1}" type="pres">
      <dgm:prSet presAssocID="{3913793F-5973-42DF-93D9-5F74C8151422}" presName="rootText" presStyleLbl="node4" presStyleIdx="4" presStyleCnt="6" custLinFactX="44720" custLinFactNeighborX="100000">
        <dgm:presLayoutVars>
          <dgm:chPref val="3"/>
        </dgm:presLayoutVars>
      </dgm:prSet>
      <dgm:spPr/>
    </dgm:pt>
    <dgm:pt modelId="{BEC58AE5-2ACB-452C-933F-247B06232E36}" type="pres">
      <dgm:prSet presAssocID="{3913793F-5973-42DF-93D9-5F74C8151422}" presName="rootConnector" presStyleLbl="node4" presStyleIdx="4" presStyleCnt="6"/>
      <dgm:spPr/>
    </dgm:pt>
    <dgm:pt modelId="{E422BFCC-2BF8-4043-9263-24B416A7CB70}" type="pres">
      <dgm:prSet presAssocID="{3913793F-5973-42DF-93D9-5F74C8151422}" presName="hierChild4" presStyleCnt="0"/>
      <dgm:spPr/>
    </dgm:pt>
    <dgm:pt modelId="{B3605BF1-1EFD-4769-879A-0BDB6595BCFB}" type="pres">
      <dgm:prSet presAssocID="{3913793F-5973-42DF-93D9-5F74C8151422}" presName="hierChild5" presStyleCnt="0"/>
      <dgm:spPr/>
    </dgm:pt>
    <dgm:pt modelId="{571B509A-DC1A-4BA4-BBEB-A503B16485AE}" type="pres">
      <dgm:prSet presAssocID="{A5D18E4E-AC08-4EBF-8878-C2583A9F64E6}" presName="Name37" presStyleLbl="parChTrans1D4" presStyleIdx="5" presStyleCnt="6"/>
      <dgm:spPr/>
    </dgm:pt>
    <dgm:pt modelId="{10DC8E71-51AC-4E85-9D45-A9C81D2B7026}" type="pres">
      <dgm:prSet presAssocID="{CD89FACD-DAD4-41CF-9723-50C9D3FEA43D}" presName="hierRoot2" presStyleCnt="0">
        <dgm:presLayoutVars>
          <dgm:hierBranch val="init"/>
        </dgm:presLayoutVars>
      </dgm:prSet>
      <dgm:spPr/>
    </dgm:pt>
    <dgm:pt modelId="{47543E1D-4ECE-4833-B7CB-8C3F87657205}" type="pres">
      <dgm:prSet presAssocID="{CD89FACD-DAD4-41CF-9723-50C9D3FEA43D}" presName="rootComposite" presStyleCnt="0"/>
      <dgm:spPr/>
    </dgm:pt>
    <dgm:pt modelId="{70E57F47-B604-4245-A423-860A5D26B234}" type="pres">
      <dgm:prSet presAssocID="{CD89FACD-DAD4-41CF-9723-50C9D3FEA43D}" presName="rootText" presStyleLbl="node4" presStyleIdx="5" presStyleCnt="6" custLinFactX="45450" custLinFactNeighborX="100000" custLinFactNeighborY="168">
        <dgm:presLayoutVars>
          <dgm:chPref val="3"/>
        </dgm:presLayoutVars>
      </dgm:prSet>
      <dgm:spPr/>
    </dgm:pt>
    <dgm:pt modelId="{D65A5D68-95A6-4D29-A0FC-DD1F7F06D019}" type="pres">
      <dgm:prSet presAssocID="{CD89FACD-DAD4-41CF-9723-50C9D3FEA43D}" presName="rootConnector" presStyleLbl="node4" presStyleIdx="5" presStyleCnt="6"/>
      <dgm:spPr/>
    </dgm:pt>
    <dgm:pt modelId="{FE25EEF2-9B41-430C-BFF3-A99B35E0EF91}" type="pres">
      <dgm:prSet presAssocID="{CD89FACD-DAD4-41CF-9723-50C9D3FEA43D}" presName="hierChild4" presStyleCnt="0"/>
      <dgm:spPr/>
    </dgm:pt>
    <dgm:pt modelId="{F9E932BB-650A-4544-A361-CCB09F6CF836}" type="pres">
      <dgm:prSet presAssocID="{CD89FACD-DAD4-41CF-9723-50C9D3FEA43D}" presName="hierChild5" presStyleCnt="0"/>
      <dgm:spPr/>
    </dgm:pt>
    <dgm:pt modelId="{EF7C7BFF-82E3-4588-869B-AC28B0164B6F}" type="pres">
      <dgm:prSet presAssocID="{6F0F74CB-264A-46F9-B846-066E57A9DD6B}" presName="hierChild5" presStyleCnt="0"/>
      <dgm:spPr/>
    </dgm:pt>
    <dgm:pt modelId="{9CC5C8AB-D2D5-4477-887E-3AC3CF3DDEEB}" type="pres">
      <dgm:prSet presAssocID="{0C40921F-661C-47DA-B612-9132C97D2DA5}" presName="hierChild5" presStyleCnt="0"/>
      <dgm:spPr/>
    </dgm:pt>
    <dgm:pt modelId="{0DE02353-542B-4EED-9EF9-57AB4FB41E53}" type="pres">
      <dgm:prSet presAssocID="{E9A7EC83-0A4B-43D0-B3F1-90230A0A191F}" presName="hierChild3" presStyleCnt="0"/>
      <dgm:spPr/>
    </dgm:pt>
  </dgm:ptLst>
  <dgm:cxnLst>
    <dgm:cxn modelId="{D8770D00-5C2F-4ECE-93A5-803FAD485F34}" srcId="{C70E931B-71AF-404D-AFEE-F09D17B6EFD3}" destId="{E9A7EC83-0A4B-43D0-B3F1-90230A0A191F}" srcOrd="0" destOrd="0" parTransId="{FCB03F08-0070-4A2D-A88D-F382498AF29A}" sibTransId="{9832CB3F-4D60-4925-90F7-12C324DF775E}"/>
    <dgm:cxn modelId="{23A21109-0F96-49AF-8FF9-07C09F7CE6B2}" srcId="{E9A7EC83-0A4B-43D0-B3F1-90230A0A191F}" destId="{0C40921F-661C-47DA-B612-9132C97D2DA5}" srcOrd="1" destOrd="0" parTransId="{1CDB1340-480E-4519-BCEF-9F8738DCAFBA}" sibTransId="{59C137D5-7096-42A6-A78C-F8C3D506CD84}"/>
    <dgm:cxn modelId="{8F01FC0B-4976-438E-9D79-44F0A6719C18}" type="presOf" srcId="{C70E931B-71AF-404D-AFEE-F09D17B6EFD3}" destId="{808FA815-A59E-4DDF-8F69-88A2AC3F5BB6}" srcOrd="0" destOrd="0" presId="urn:microsoft.com/office/officeart/2005/8/layout/orgChart1"/>
    <dgm:cxn modelId="{32E4FE16-C9B0-4F00-BA39-7D719CDD81EA}" type="presOf" srcId="{E9A7EC83-0A4B-43D0-B3F1-90230A0A191F}" destId="{D9DE6576-2F6F-4B43-9074-9CA58270FF5C}" srcOrd="1" destOrd="0" presId="urn:microsoft.com/office/officeart/2005/8/layout/orgChart1"/>
    <dgm:cxn modelId="{560D4717-0485-4FD6-8486-95D13A6181DA}" srcId="{6F0F74CB-264A-46F9-B846-066E57A9DD6B}" destId="{7C139955-7CB5-4D41-8416-F47D4A3391D9}" srcOrd="0" destOrd="0" parTransId="{15F815A6-D163-4E06-A24D-80B0625B87AC}" sibTransId="{59444F0E-01D5-44EE-819F-B943F032ECB0}"/>
    <dgm:cxn modelId="{9806B819-48AE-4A97-91B2-02409728104E}" type="presOf" srcId="{3913793F-5973-42DF-93D9-5F74C8151422}" destId="{73CBDF34-F021-4D73-9609-1C2E23A31FA1}" srcOrd="0" destOrd="0" presId="urn:microsoft.com/office/officeart/2005/8/layout/orgChart1"/>
    <dgm:cxn modelId="{7D7E611B-328F-4F51-A873-2FA8BB8DAA50}" type="presOf" srcId="{7C139955-7CB5-4D41-8416-F47D4A3391D9}" destId="{A3BFCF3A-C31D-4F87-8728-9BD870B67860}" srcOrd="1" destOrd="0" presId="urn:microsoft.com/office/officeart/2005/8/layout/orgChart1"/>
    <dgm:cxn modelId="{D7328E25-7303-4C8D-9090-8BE346E2F9BA}" srcId="{F60E7703-3B90-4F4D-8C33-652375D1DFFE}" destId="{795F4870-3BEE-4252-9ACF-452C6DF3CC94}" srcOrd="0" destOrd="0" parTransId="{58F00F07-E956-432E-AA2D-6829787F369D}" sibTransId="{C76FD0AA-BEA4-4473-915D-16F07FBA652D}"/>
    <dgm:cxn modelId="{7D08552E-E026-4067-966B-2247F08744AF}" type="presOf" srcId="{6E273BF2-0159-4B0B-B159-EF2F6D565F94}" destId="{662060AF-51F1-46FE-A229-E6503B714223}" srcOrd="0" destOrd="0" presId="urn:microsoft.com/office/officeart/2005/8/layout/orgChart1"/>
    <dgm:cxn modelId="{A495C630-E9F0-4602-9E3B-74183615EB53}" type="presOf" srcId="{0C40921F-661C-47DA-B612-9132C97D2DA5}" destId="{7B8E2F15-B753-4670-952E-DD10C1083091}" srcOrd="1" destOrd="0" presId="urn:microsoft.com/office/officeart/2005/8/layout/orgChart1"/>
    <dgm:cxn modelId="{B318CB35-A3E9-43FD-A51E-FD62E24CB295}" type="presOf" srcId="{AF5ABCA1-0902-4998-99FA-80840B936E2A}" destId="{2CAC8BFE-AADF-4C7A-879B-AB34AEA342A1}" srcOrd="1" destOrd="0" presId="urn:microsoft.com/office/officeart/2005/8/layout/orgChart1"/>
    <dgm:cxn modelId="{36854D3B-BDA7-4D55-880A-F6F5185CF400}" type="presOf" srcId="{6532592C-63D2-4EA7-9CA6-D9D2AFF65880}" destId="{8D9DAE70-BE8F-4082-959B-449ACBDF662E}" srcOrd="0" destOrd="0" presId="urn:microsoft.com/office/officeart/2005/8/layout/orgChart1"/>
    <dgm:cxn modelId="{E04E1943-FF06-4E68-B7D6-1A08A2AB2787}" type="presOf" srcId="{61092A7B-0067-4A26-80CE-0A471D9C4546}" destId="{FD029F45-592C-4232-81EF-0878F0E209A8}" srcOrd="0" destOrd="0" presId="urn:microsoft.com/office/officeart/2005/8/layout/orgChart1"/>
    <dgm:cxn modelId="{D61FA848-65AF-44B6-B035-02C5B1AA8284}" type="presOf" srcId="{6F0F74CB-264A-46F9-B846-066E57A9DD6B}" destId="{E83C75C3-93B4-4C77-B9BC-CF081E4C7684}" srcOrd="1" destOrd="0" presId="urn:microsoft.com/office/officeart/2005/8/layout/orgChart1"/>
    <dgm:cxn modelId="{BBCCA069-837D-475B-8B7A-F60EC8E496E0}" type="presOf" srcId="{CD89FACD-DAD4-41CF-9723-50C9D3FEA43D}" destId="{70E57F47-B604-4245-A423-860A5D26B234}" srcOrd="0" destOrd="0" presId="urn:microsoft.com/office/officeart/2005/8/layout/orgChart1"/>
    <dgm:cxn modelId="{C373256F-590D-4AD8-9A94-288175C7B3F9}" type="presOf" srcId="{AF5ABCA1-0902-4998-99FA-80840B936E2A}" destId="{6428FFA9-F1A9-446D-B75B-31851D13E3A0}" srcOrd="0" destOrd="0" presId="urn:microsoft.com/office/officeart/2005/8/layout/orgChart1"/>
    <dgm:cxn modelId="{E7FF1172-81C5-4B48-9F18-492A038F9BF9}" type="presOf" srcId="{C6B9EEDC-8A8E-4A95-9FD3-3B54CDF205F6}" destId="{0404C0E3-57D9-4AFB-A759-13D74E602298}" srcOrd="1" destOrd="0" presId="urn:microsoft.com/office/officeart/2005/8/layout/orgChart1"/>
    <dgm:cxn modelId="{D2BFFE55-4761-4566-9AE4-1FC402B20C46}" type="presOf" srcId="{1CDB1340-480E-4519-BCEF-9F8738DCAFBA}" destId="{F14EA63C-6D4A-4B30-BD27-E7A5ABF3BCAA}" srcOrd="0" destOrd="0" presId="urn:microsoft.com/office/officeart/2005/8/layout/orgChart1"/>
    <dgm:cxn modelId="{00A52D56-188F-4696-949C-2D17413F3438}" srcId="{795F4870-3BEE-4252-9ACF-452C6DF3CC94}" destId="{C6B9EEDC-8A8E-4A95-9FD3-3B54CDF205F6}" srcOrd="1" destOrd="0" parTransId="{685A8F60-034D-435F-8107-45F71F225B69}" sibTransId="{F0F25C3C-4D4B-4C1F-A958-7F45D0632F48}"/>
    <dgm:cxn modelId="{15C78B76-BFAD-4853-B535-122DB7C9575B}" type="presOf" srcId="{3913793F-5973-42DF-93D9-5F74C8151422}" destId="{BEC58AE5-2ACB-452C-933F-247B06232E36}" srcOrd="1" destOrd="0" presId="urn:microsoft.com/office/officeart/2005/8/layout/orgChart1"/>
    <dgm:cxn modelId="{19E9F678-6971-4402-9455-019D9CDF2B94}" type="presOf" srcId="{0C40921F-661C-47DA-B612-9132C97D2DA5}" destId="{4834452F-B81A-4320-AAE8-79ED8DDACF6A}" srcOrd="0" destOrd="0" presId="urn:microsoft.com/office/officeart/2005/8/layout/orgChart1"/>
    <dgm:cxn modelId="{34B9ED7F-E5F9-4E64-B17B-1D83B93B6632}" type="presOf" srcId="{6F0F74CB-264A-46F9-B846-066E57A9DD6B}" destId="{009C3E5B-B580-4644-A33B-6497B474B504}" srcOrd="0" destOrd="0" presId="urn:microsoft.com/office/officeart/2005/8/layout/orgChart1"/>
    <dgm:cxn modelId="{502AA480-64EB-4F1D-A003-BAAC964605B8}" srcId="{795F4870-3BEE-4252-9ACF-452C6DF3CC94}" destId="{AF5ABCA1-0902-4998-99FA-80840B936E2A}" srcOrd="0" destOrd="0" parTransId="{F27726CE-AA52-4D5B-B1A5-320A2EAF61A6}" sibTransId="{D21D8A10-CA4C-4458-954D-87A919877703}"/>
    <dgm:cxn modelId="{64704481-806E-46D7-83D4-52EDC6922F4E}" type="presOf" srcId="{795F4870-3BEE-4252-9ACF-452C6DF3CC94}" destId="{82AF7BD0-E61E-4166-B2A1-4FF6497B8EC6}" srcOrd="1" destOrd="0" presId="urn:microsoft.com/office/officeart/2005/8/layout/orgChart1"/>
    <dgm:cxn modelId="{FBB31A94-1F59-4971-8ACE-BBF210F970EE}" type="presOf" srcId="{4D24A8E1-904A-4558-826E-BB22C081AD76}" destId="{2084A795-BC1A-4F6A-952B-8DD78072E92E}" srcOrd="0" destOrd="0" presId="urn:microsoft.com/office/officeart/2005/8/layout/orgChart1"/>
    <dgm:cxn modelId="{E7F69C94-74F7-4A14-8C02-0CFF3D30E54B}" srcId="{E9A7EC83-0A4B-43D0-B3F1-90230A0A191F}" destId="{F60E7703-3B90-4F4D-8C33-652375D1DFFE}" srcOrd="0" destOrd="0" parTransId="{4D24A8E1-904A-4558-826E-BB22C081AD76}" sibTransId="{E1598163-3A8A-45D1-A541-883021C75EAA}"/>
    <dgm:cxn modelId="{8882BF95-B6F1-49A0-A54C-6299AD5363B6}" type="presOf" srcId="{F27726CE-AA52-4D5B-B1A5-320A2EAF61A6}" destId="{67A05711-CF23-4C1D-A26B-CC9B5D6FA75D}" srcOrd="0" destOrd="0" presId="urn:microsoft.com/office/officeart/2005/8/layout/orgChart1"/>
    <dgm:cxn modelId="{6AE1169B-4ACE-4392-BF5C-E8B4AD382AEF}" type="presOf" srcId="{58F00F07-E956-432E-AA2D-6829787F369D}" destId="{B1BA7D91-3B2E-4E3A-9ACD-8D2C2911F3A3}" srcOrd="0" destOrd="0" presId="urn:microsoft.com/office/officeart/2005/8/layout/orgChart1"/>
    <dgm:cxn modelId="{DD1E479C-145C-4ED9-91E8-BD5B8DDFB5F9}" type="presOf" srcId="{6E273BF2-0159-4B0B-B159-EF2F6D565F94}" destId="{A78BFA22-2CC7-4CAC-AFD1-81A34A9F6AE3}" srcOrd="1" destOrd="0" presId="urn:microsoft.com/office/officeart/2005/8/layout/orgChart1"/>
    <dgm:cxn modelId="{542994AD-30B7-47D3-AEE1-E83B8C1FB2C0}" type="presOf" srcId="{CD89FACD-DAD4-41CF-9723-50C9D3FEA43D}" destId="{D65A5D68-95A6-4D29-A0FC-DD1F7F06D019}" srcOrd="1" destOrd="0" presId="urn:microsoft.com/office/officeart/2005/8/layout/orgChart1"/>
    <dgm:cxn modelId="{81FF6AAF-9E44-4AF2-A725-CB40FC49AE90}" type="presOf" srcId="{C6B9EEDC-8A8E-4A95-9FD3-3B54CDF205F6}" destId="{B9A66BEC-9803-493C-AE79-66975EDE4549}" srcOrd="0" destOrd="0" presId="urn:microsoft.com/office/officeart/2005/8/layout/orgChart1"/>
    <dgm:cxn modelId="{00269BB7-8231-42C9-A2E7-A51A1728680E}" srcId="{6F0F74CB-264A-46F9-B846-066E57A9DD6B}" destId="{3913793F-5973-42DF-93D9-5F74C8151422}" srcOrd="2" destOrd="0" parTransId="{6532592C-63D2-4EA7-9CA6-D9D2AFF65880}" sibTransId="{48F387DC-47B3-4ED1-A9FA-C3B673790BAF}"/>
    <dgm:cxn modelId="{7ED42EC5-2FBE-4D43-BA6F-9D8D71004F8D}" type="presOf" srcId="{795F4870-3BEE-4252-9ACF-452C6DF3CC94}" destId="{E11122B7-4885-4220-9085-8CE9DAD99987}" srcOrd="0" destOrd="0" presId="urn:microsoft.com/office/officeart/2005/8/layout/orgChart1"/>
    <dgm:cxn modelId="{7A8A4CD1-5469-43E4-B42A-53655F5CE268}" srcId="{0C40921F-661C-47DA-B612-9132C97D2DA5}" destId="{6F0F74CB-264A-46F9-B846-066E57A9DD6B}" srcOrd="0" destOrd="0" parTransId="{61092A7B-0067-4A26-80CE-0A471D9C4546}" sibTransId="{8B0FC5B5-A735-45BD-9606-488F8A7CCAE2}"/>
    <dgm:cxn modelId="{09A232D3-5317-4C98-ACD3-A72AF3A58FA5}" type="presOf" srcId="{E9A7EC83-0A4B-43D0-B3F1-90230A0A191F}" destId="{C1D5BF4A-4FBF-4889-BD8D-D5F93B3A43FA}" srcOrd="0" destOrd="0" presId="urn:microsoft.com/office/officeart/2005/8/layout/orgChart1"/>
    <dgm:cxn modelId="{7BEE4AD9-E822-4D62-AC4C-9A52104EF654}" srcId="{6F0F74CB-264A-46F9-B846-066E57A9DD6B}" destId="{CD89FACD-DAD4-41CF-9723-50C9D3FEA43D}" srcOrd="3" destOrd="0" parTransId="{A5D18E4E-AC08-4EBF-8878-C2583A9F64E6}" sibTransId="{C05F8F7B-F7D1-4B94-A2C5-4C76CA5AD18F}"/>
    <dgm:cxn modelId="{08F2A5DA-DDB8-4880-A35B-1ECD7EBAE89D}" type="presOf" srcId="{F60E7703-3B90-4F4D-8C33-652375D1DFFE}" destId="{CF21F198-E018-45BB-813E-F76C7C2E7EE9}" srcOrd="1" destOrd="0" presId="urn:microsoft.com/office/officeart/2005/8/layout/orgChart1"/>
    <dgm:cxn modelId="{7FDA4CDB-3F1E-4926-803B-76A27BD99523}" type="presOf" srcId="{A5D18E4E-AC08-4EBF-8878-C2583A9F64E6}" destId="{571B509A-DC1A-4BA4-BBEB-A503B16485AE}" srcOrd="0" destOrd="0" presId="urn:microsoft.com/office/officeart/2005/8/layout/orgChart1"/>
    <dgm:cxn modelId="{C2EB3AE6-23D1-4C79-8FF6-587225E8F52E}" type="presOf" srcId="{15F815A6-D163-4E06-A24D-80B0625B87AC}" destId="{C94D0D95-A1EA-4BD2-B20A-4BC37FA7E71B}" srcOrd="0" destOrd="0" presId="urn:microsoft.com/office/officeart/2005/8/layout/orgChart1"/>
    <dgm:cxn modelId="{B559E9E8-59ED-40FD-BF5C-60B3646BC097}" type="presOf" srcId="{7C139955-7CB5-4D41-8416-F47D4A3391D9}" destId="{0B3F4301-EFEE-4D60-B373-7DE81E80096C}" srcOrd="0" destOrd="0" presId="urn:microsoft.com/office/officeart/2005/8/layout/orgChart1"/>
    <dgm:cxn modelId="{573523E9-41FB-4FE1-89DB-08603C21A4F3}" srcId="{6F0F74CB-264A-46F9-B846-066E57A9DD6B}" destId="{6E273BF2-0159-4B0B-B159-EF2F6D565F94}" srcOrd="1" destOrd="0" parTransId="{6D3174E8-54BB-473E-847C-5040B058CEAF}" sibTransId="{C66C7326-A8CD-443D-98B7-F73E83842887}"/>
    <dgm:cxn modelId="{6E99DFEA-D1B9-4315-A40B-9F45C266261C}" type="presOf" srcId="{6D3174E8-54BB-473E-847C-5040B058CEAF}" destId="{5144DF87-B281-4ABD-BB7A-08A2544DC3AC}" srcOrd="0" destOrd="0" presId="urn:microsoft.com/office/officeart/2005/8/layout/orgChart1"/>
    <dgm:cxn modelId="{1BF6E6F5-8196-4F1F-8856-25EBC2561E33}" type="presOf" srcId="{685A8F60-034D-435F-8107-45F71F225B69}" destId="{96EBE05D-1D08-459A-9ADD-2571DC376F8C}" srcOrd="0" destOrd="0" presId="urn:microsoft.com/office/officeart/2005/8/layout/orgChart1"/>
    <dgm:cxn modelId="{2C67FEFC-2DFB-42E2-8B85-B9DE17678ADC}" type="presOf" srcId="{F60E7703-3B90-4F4D-8C33-652375D1DFFE}" destId="{483DC03E-C6F3-4487-AB77-92797D70C821}" srcOrd="0" destOrd="0" presId="urn:microsoft.com/office/officeart/2005/8/layout/orgChart1"/>
    <dgm:cxn modelId="{445D165B-25EA-4EA0-AB14-E758B1BF1CB6}" type="presParOf" srcId="{808FA815-A59E-4DDF-8F69-88A2AC3F5BB6}" destId="{6D893B49-B8F9-40C5-A65E-99E562B766A7}" srcOrd="0" destOrd="0" presId="urn:microsoft.com/office/officeart/2005/8/layout/orgChart1"/>
    <dgm:cxn modelId="{8DA9BA17-D148-496B-9218-ABF6301FD2F6}" type="presParOf" srcId="{6D893B49-B8F9-40C5-A65E-99E562B766A7}" destId="{D87B0BC7-6803-4D6C-82A0-05121223417D}" srcOrd="0" destOrd="0" presId="urn:microsoft.com/office/officeart/2005/8/layout/orgChart1"/>
    <dgm:cxn modelId="{142359CD-BD38-4D6D-B4A9-D26468425A0E}" type="presParOf" srcId="{D87B0BC7-6803-4D6C-82A0-05121223417D}" destId="{C1D5BF4A-4FBF-4889-BD8D-D5F93B3A43FA}" srcOrd="0" destOrd="0" presId="urn:microsoft.com/office/officeart/2005/8/layout/orgChart1"/>
    <dgm:cxn modelId="{C964D292-AB7F-4927-912A-06D46F40C9C9}" type="presParOf" srcId="{D87B0BC7-6803-4D6C-82A0-05121223417D}" destId="{D9DE6576-2F6F-4B43-9074-9CA58270FF5C}" srcOrd="1" destOrd="0" presId="urn:microsoft.com/office/officeart/2005/8/layout/orgChart1"/>
    <dgm:cxn modelId="{955B9E13-D3AC-4B6C-958E-51D4840B713B}" type="presParOf" srcId="{6D893B49-B8F9-40C5-A65E-99E562B766A7}" destId="{B8EEAA32-0EAB-4338-9DB2-F6CC4BD45981}" srcOrd="1" destOrd="0" presId="urn:microsoft.com/office/officeart/2005/8/layout/orgChart1"/>
    <dgm:cxn modelId="{FCFF10B3-0E82-480E-8E0F-07FFC8AB5117}" type="presParOf" srcId="{B8EEAA32-0EAB-4338-9DB2-F6CC4BD45981}" destId="{2084A795-BC1A-4F6A-952B-8DD78072E92E}" srcOrd="0" destOrd="0" presId="urn:microsoft.com/office/officeart/2005/8/layout/orgChart1"/>
    <dgm:cxn modelId="{3E8ADD83-AFDE-4CA4-8D7F-DC918CF49994}" type="presParOf" srcId="{B8EEAA32-0EAB-4338-9DB2-F6CC4BD45981}" destId="{B5DA32FA-7814-431E-B5FE-3DE3A09B3BBB}" srcOrd="1" destOrd="0" presId="urn:microsoft.com/office/officeart/2005/8/layout/orgChart1"/>
    <dgm:cxn modelId="{794A8117-C5AE-41B5-A33B-78330F6FC9B5}" type="presParOf" srcId="{B5DA32FA-7814-431E-B5FE-3DE3A09B3BBB}" destId="{F87FA794-8B59-4F3B-B3B1-FF8F24A297D5}" srcOrd="0" destOrd="0" presId="urn:microsoft.com/office/officeart/2005/8/layout/orgChart1"/>
    <dgm:cxn modelId="{C1B43AC7-C71B-47C8-B1BA-AACD842F49A0}" type="presParOf" srcId="{F87FA794-8B59-4F3B-B3B1-FF8F24A297D5}" destId="{483DC03E-C6F3-4487-AB77-92797D70C821}" srcOrd="0" destOrd="0" presId="urn:microsoft.com/office/officeart/2005/8/layout/orgChart1"/>
    <dgm:cxn modelId="{DA92205C-EF20-49C7-811C-522FBBD1FE6D}" type="presParOf" srcId="{F87FA794-8B59-4F3B-B3B1-FF8F24A297D5}" destId="{CF21F198-E018-45BB-813E-F76C7C2E7EE9}" srcOrd="1" destOrd="0" presId="urn:microsoft.com/office/officeart/2005/8/layout/orgChart1"/>
    <dgm:cxn modelId="{03EB1CB7-39E0-4455-AD7F-F48CBB028EE5}" type="presParOf" srcId="{B5DA32FA-7814-431E-B5FE-3DE3A09B3BBB}" destId="{D72D1315-C699-4B1D-A44E-0266B806A61F}" srcOrd="1" destOrd="0" presId="urn:microsoft.com/office/officeart/2005/8/layout/orgChart1"/>
    <dgm:cxn modelId="{4AD5AAF7-6E60-4F88-ACAC-C8A131A32038}" type="presParOf" srcId="{D72D1315-C699-4B1D-A44E-0266B806A61F}" destId="{B1BA7D91-3B2E-4E3A-9ACD-8D2C2911F3A3}" srcOrd="0" destOrd="0" presId="urn:microsoft.com/office/officeart/2005/8/layout/orgChart1"/>
    <dgm:cxn modelId="{8AB0FA60-EBEE-4971-86F2-769158636C25}" type="presParOf" srcId="{D72D1315-C699-4B1D-A44E-0266B806A61F}" destId="{7BB04FD1-7D58-4662-B5DF-76297C674878}" srcOrd="1" destOrd="0" presId="urn:microsoft.com/office/officeart/2005/8/layout/orgChart1"/>
    <dgm:cxn modelId="{DA818090-804D-4619-A474-8CB1902335BB}" type="presParOf" srcId="{7BB04FD1-7D58-4662-B5DF-76297C674878}" destId="{484F5B2E-6D13-4BE1-A1A3-5BFB26E1CE8C}" srcOrd="0" destOrd="0" presId="urn:microsoft.com/office/officeart/2005/8/layout/orgChart1"/>
    <dgm:cxn modelId="{7B84DD13-48B9-421A-8154-8E563E7FCCF3}" type="presParOf" srcId="{484F5B2E-6D13-4BE1-A1A3-5BFB26E1CE8C}" destId="{E11122B7-4885-4220-9085-8CE9DAD99987}" srcOrd="0" destOrd="0" presId="urn:microsoft.com/office/officeart/2005/8/layout/orgChart1"/>
    <dgm:cxn modelId="{E24109E9-67FD-4E65-9960-2F5BEC077EC8}" type="presParOf" srcId="{484F5B2E-6D13-4BE1-A1A3-5BFB26E1CE8C}" destId="{82AF7BD0-E61E-4166-B2A1-4FF6497B8EC6}" srcOrd="1" destOrd="0" presId="urn:microsoft.com/office/officeart/2005/8/layout/orgChart1"/>
    <dgm:cxn modelId="{F14E1BC6-A5A6-4086-B311-4D964B78257D}" type="presParOf" srcId="{7BB04FD1-7D58-4662-B5DF-76297C674878}" destId="{1FFE4EDB-C1A4-4F3D-A488-637B08396E1B}" srcOrd="1" destOrd="0" presId="urn:microsoft.com/office/officeart/2005/8/layout/orgChart1"/>
    <dgm:cxn modelId="{A4CE97AC-FFB8-4335-AAE6-FCB9A5D28086}" type="presParOf" srcId="{1FFE4EDB-C1A4-4F3D-A488-637B08396E1B}" destId="{67A05711-CF23-4C1D-A26B-CC9B5D6FA75D}" srcOrd="0" destOrd="0" presId="urn:microsoft.com/office/officeart/2005/8/layout/orgChart1"/>
    <dgm:cxn modelId="{71CCE3FB-941C-4E74-AA09-06D1372F1ACA}" type="presParOf" srcId="{1FFE4EDB-C1A4-4F3D-A488-637B08396E1B}" destId="{AC2ABD74-C1E1-41B3-A7D0-4AA1D7CA1440}" srcOrd="1" destOrd="0" presId="urn:microsoft.com/office/officeart/2005/8/layout/orgChart1"/>
    <dgm:cxn modelId="{101B306A-0E7D-4837-89A1-02A06E797433}" type="presParOf" srcId="{AC2ABD74-C1E1-41B3-A7D0-4AA1D7CA1440}" destId="{99D5FF8B-C1B5-46E6-8563-CCAA2B6D71F8}" srcOrd="0" destOrd="0" presId="urn:microsoft.com/office/officeart/2005/8/layout/orgChart1"/>
    <dgm:cxn modelId="{FE3C5DE0-39C7-451E-BA66-5B4C76074186}" type="presParOf" srcId="{99D5FF8B-C1B5-46E6-8563-CCAA2B6D71F8}" destId="{6428FFA9-F1A9-446D-B75B-31851D13E3A0}" srcOrd="0" destOrd="0" presId="urn:microsoft.com/office/officeart/2005/8/layout/orgChart1"/>
    <dgm:cxn modelId="{53638F63-F941-429D-9B6F-53F083E010A1}" type="presParOf" srcId="{99D5FF8B-C1B5-46E6-8563-CCAA2B6D71F8}" destId="{2CAC8BFE-AADF-4C7A-879B-AB34AEA342A1}" srcOrd="1" destOrd="0" presId="urn:microsoft.com/office/officeart/2005/8/layout/orgChart1"/>
    <dgm:cxn modelId="{90F8A716-F376-43BB-9407-C35FF6BF858A}" type="presParOf" srcId="{AC2ABD74-C1E1-41B3-A7D0-4AA1D7CA1440}" destId="{71DBD69B-D2F1-456E-B8D6-66D5694864A4}" srcOrd="1" destOrd="0" presId="urn:microsoft.com/office/officeart/2005/8/layout/orgChart1"/>
    <dgm:cxn modelId="{0132E25B-2817-48B4-9D55-71E70270B9F5}" type="presParOf" srcId="{AC2ABD74-C1E1-41B3-A7D0-4AA1D7CA1440}" destId="{F468FDB5-EB29-490D-B988-CB525C659321}" srcOrd="2" destOrd="0" presId="urn:microsoft.com/office/officeart/2005/8/layout/orgChart1"/>
    <dgm:cxn modelId="{8A432828-F3AD-44E7-91E0-2A565E529DBF}" type="presParOf" srcId="{1FFE4EDB-C1A4-4F3D-A488-637B08396E1B}" destId="{96EBE05D-1D08-459A-9ADD-2571DC376F8C}" srcOrd="2" destOrd="0" presId="urn:microsoft.com/office/officeart/2005/8/layout/orgChart1"/>
    <dgm:cxn modelId="{17FD60A3-849D-48AE-B2B7-7C7FE520E756}" type="presParOf" srcId="{1FFE4EDB-C1A4-4F3D-A488-637B08396E1B}" destId="{C0473353-2ACD-47F2-AFFF-6683FAC3BD42}" srcOrd="3" destOrd="0" presId="urn:microsoft.com/office/officeart/2005/8/layout/orgChart1"/>
    <dgm:cxn modelId="{DE1C21CB-2EB9-49EE-97B5-62797A11E0E5}" type="presParOf" srcId="{C0473353-2ACD-47F2-AFFF-6683FAC3BD42}" destId="{9E5F02CB-615B-4D67-A5F8-7F8D1AA70D13}" srcOrd="0" destOrd="0" presId="urn:microsoft.com/office/officeart/2005/8/layout/orgChart1"/>
    <dgm:cxn modelId="{6DC23B2A-BE23-4158-9186-4C31E2F5F31B}" type="presParOf" srcId="{9E5F02CB-615B-4D67-A5F8-7F8D1AA70D13}" destId="{B9A66BEC-9803-493C-AE79-66975EDE4549}" srcOrd="0" destOrd="0" presId="urn:microsoft.com/office/officeart/2005/8/layout/orgChart1"/>
    <dgm:cxn modelId="{50A0214D-4107-4508-9454-675777E86266}" type="presParOf" srcId="{9E5F02CB-615B-4D67-A5F8-7F8D1AA70D13}" destId="{0404C0E3-57D9-4AFB-A759-13D74E602298}" srcOrd="1" destOrd="0" presId="urn:microsoft.com/office/officeart/2005/8/layout/orgChart1"/>
    <dgm:cxn modelId="{FBB71CFA-04E3-4CA9-863A-96AB6C028F9A}" type="presParOf" srcId="{C0473353-2ACD-47F2-AFFF-6683FAC3BD42}" destId="{4BCF3D0F-46EA-46B8-A479-37AED3E59A3B}" srcOrd="1" destOrd="0" presId="urn:microsoft.com/office/officeart/2005/8/layout/orgChart1"/>
    <dgm:cxn modelId="{5245EA4D-9B52-40D4-8F4D-85097D18287E}" type="presParOf" srcId="{C0473353-2ACD-47F2-AFFF-6683FAC3BD42}" destId="{2EAAE4B5-887A-43ED-B2FE-9EC23247FC82}" srcOrd="2" destOrd="0" presId="urn:microsoft.com/office/officeart/2005/8/layout/orgChart1"/>
    <dgm:cxn modelId="{77C9D8D4-8653-424B-AE5A-E003D1628046}" type="presParOf" srcId="{7BB04FD1-7D58-4662-B5DF-76297C674878}" destId="{A7D8CC9C-C967-4B44-8A46-A7D53B0ED4E9}" srcOrd="2" destOrd="0" presId="urn:microsoft.com/office/officeart/2005/8/layout/orgChart1"/>
    <dgm:cxn modelId="{94683366-358E-4F0F-8246-22213267A64B}" type="presParOf" srcId="{B5DA32FA-7814-431E-B5FE-3DE3A09B3BBB}" destId="{4EC70A8A-6FD6-4873-B9CA-7407810DE266}" srcOrd="2" destOrd="0" presId="urn:microsoft.com/office/officeart/2005/8/layout/orgChart1"/>
    <dgm:cxn modelId="{0657ABBF-AFE9-4EBB-9C79-5C5D7AFE872D}" type="presParOf" srcId="{B8EEAA32-0EAB-4338-9DB2-F6CC4BD45981}" destId="{F14EA63C-6D4A-4B30-BD27-E7A5ABF3BCAA}" srcOrd="2" destOrd="0" presId="urn:microsoft.com/office/officeart/2005/8/layout/orgChart1"/>
    <dgm:cxn modelId="{99F0B3B8-364B-485F-971D-E49904CD4DEA}" type="presParOf" srcId="{B8EEAA32-0EAB-4338-9DB2-F6CC4BD45981}" destId="{20D4A3F8-9BAE-46C3-8C63-6EDA2D6E8017}" srcOrd="3" destOrd="0" presId="urn:microsoft.com/office/officeart/2005/8/layout/orgChart1"/>
    <dgm:cxn modelId="{99D17CB3-04C0-4D1D-B2EE-76A949130F0D}" type="presParOf" srcId="{20D4A3F8-9BAE-46C3-8C63-6EDA2D6E8017}" destId="{69041855-A919-40CA-A524-A807EF85903B}" srcOrd="0" destOrd="0" presId="urn:microsoft.com/office/officeart/2005/8/layout/orgChart1"/>
    <dgm:cxn modelId="{F4080B3A-CE36-4729-8D1A-787C9DBA0A80}" type="presParOf" srcId="{69041855-A919-40CA-A524-A807EF85903B}" destId="{4834452F-B81A-4320-AAE8-79ED8DDACF6A}" srcOrd="0" destOrd="0" presId="urn:microsoft.com/office/officeart/2005/8/layout/orgChart1"/>
    <dgm:cxn modelId="{4A6152CF-2673-49B6-8302-2FFBC99F26BF}" type="presParOf" srcId="{69041855-A919-40CA-A524-A807EF85903B}" destId="{7B8E2F15-B753-4670-952E-DD10C1083091}" srcOrd="1" destOrd="0" presId="urn:microsoft.com/office/officeart/2005/8/layout/orgChart1"/>
    <dgm:cxn modelId="{B493BDAD-F419-4474-8950-58FFC5ED3E78}" type="presParOf" srcId="{20D4A3F8-9BAE-46C3-8C63-6EDA2D6E8017}" destId="{B8D58F49-542B-4456-9FBA-FC19F8C349CB}" srcOrd="1" destOrd="0" presId="urn:microsoft.com/office/officeart/2005/8/layout/orgChart1"/>
    <dgm:cxn modelId="{33415CD0-5A1C-465A-925C-E04A98C518BB}" type="presParOf" srcId="{B8D58F49-542B-4456-9FBA-FC19F8C349CB}" destId="{FD029F45-592C-4232-81EF-0878F0E209A8}" srcOrd="0" destOrd="0" presId="urn:microsoft.com/office/officeart/2005/8/layout/orgChart1"/>
    <dgm:cxn modelId="{87B43B50-297E-48C2-9DE2-0BE20CA5462A}" type="presParOf" srcId="{B8D58F49-542B-4456-9FBA-FC19F8C349CB}" destId="{52B52EEA-0464-40CA-B940-2B7293818342}" srcOrd="1" destOrd="0" presId="urn:microsoft.com/office/officeart/2005/8/layout/orgChart1"/>
    <dgm:cxn modelId="{0CF3D6E0-5BA5-46C8-AA4A-B6D6D90C6529}" type="presParOf" srcId="{52B52EEA-0464-40CA-B940-2B7293818342}" destId="{77C25AB7-A118-447C-8839-6EB0B1AE4DE2}" srcOrd="0" destOrd="0" presId="urn:microsoft.com/office/officeart/2005/8/layout/orgChart1"/>
    <dgm:cxn modelId="{293B5CEE-0712-4A89-8F79-23AB71E835CF}" type="presParOf" srcId="{77C25AB7-A118-447C-8839-6EB0B1AE4DE2}" destId="{009C3E5B-B580-4644-A33B-6497B474B504}" srcOrd="0" destOrd="0" presId="urn:microsoft.com/office/officeart/2005/8/layout/orgChart1"/>
    <dgm:cxn modelId="{95767180-3FA1-4717-9F8D-04CAFAB7AB4F}" type="presParOf" srcId="{77C25AB7-A118-447C-8839-6EB0B1AE4DE2}" destId="{E83C75C3-93B4-4C77-B9BC-CF081E4C7684}" srcOrd="1" destOrd="0" presId="urn:microsoft.com/office/officeart/2005/8/layout/orgChart1"/>
    <dgm:cxn modelId="{2893BB4F-5827-4429-9EAE-4FDA4B01F294}" type="presParOf" srcId="{52B52EEA-0464-40CA-B940-2B7293818342}" destId="{6CC1CA94-97E9-4A21-9476-46FE80CD54E6}" srcOrd="1" destOrd="0" presId="urn:microsoft.com/office/officeart/2005/8/layout/orgChart1"/>
    <dgm:cxn modelId="{74E2AE52-EB4F-40BE-A16B-16EB8A891D9E}" type="presParOf" srcId="{6CC1CA94-97E9-4A21-9476-46FE80CD54E6}" destId="{C94D0D95-A1EA-4BD2-B20A-4BC37FA7E71B}" srcOrd="0" destOrd="0" presId="urn:microsoft.com/office/officeart/2005/8/layout/orgChart1"/>
    <dgm:cxn modelId="{BB7EA810-4263-40DB-B713-E9CFCEC7824F}" type="presParOf" srcId="{6CC1CA94-97E9-4A21-9476-46FE80CD54E6}" destId="{3EC13E01-D600-4170-A799-483010AC3C80}" srcOrd="1" destOrd="0" presId="urn:microsoft.com/office/officeart/2005/8/layout/orgChart1"/>
    <dgm:cxn modelId="{134D9591-8A96-4B5C-BE19-F46E788D6B57}" type="presParOf" srcId="{3EC13E01-D600-4170-A799-483010AC3C80}" destId="{BC5B753D-D019-4ADD-B8DB-B246EE54193F}" srcOrd="0" destOrd="0" presId="urn:microsoft.com/office/officeart/2005/8/layout/orgChart1"/>
    <dgm:cxn modelId="{E2605357-BCC7-4BB4-AEFA-D3E08A767A38}" type="presParOf" srcId="{BC5B753D-D019-4ADD-B8DB-B246EE54193F}" destId="{0B3F4301-EFEE-4D60-B373-7DE81E80096C}" srcOrd="0" destOrd="0" presId="urn:microsoft.com/office/officeart/2005/8/layout/orgChart1"/>
    <dgm:cxn modelId="{B98A43A0-62BF-4A12-913D-12A6B8DE28DF}" type="presParOf" srcId="{BC5B753D-D019-4ADD-B8DB-B246EE54193F}" destId="{A3BFCF3A-C31D-4F87-8728-9BD870B67860}" srcOrd="1" destOrd="0" presId="urn:microsoft.com/office/officeart/2005/8/layout/orgChart1"/>
    <dgm:cxn modelId="{2E521B14-5B04-4A73-94CB-BE62B3BA8B51}" type="presParOf" srcId="{3EC13E01-D600-4170-A799-483010AC3C80}" destId="{3569C3E5-7943-458F-AC60-8DD85C9BB9EE}" srcOrd="1" destOrd="0" presId="urn:microsoft.com/office/officeart/2005/8/layout/orgChart1"/>
    <dgm:cxn modelId="{79FA05A6-901E-45F2-9AE7-44E8BC6033EC}" type="presParOf" srcId="{3EC13E01-D600-4170-A799-483010AC3C80}" destId="{D37961F6-8380-43AF-8EC8-EE6FC866575D}" srcOrd="2" destOrd="0" presId="urn:microsoft.com/office/officeart/2005/8/layout/orgChart1"/>
    <dgm:cxn modelId="{34648E22-A3E9-4332-9D35-F9CD3EDF3A3C}" type="presParOf" srcId="{6CC1CA94-97E9-4A21-9476-46FE80CD54E6}" destId="{5144DF87-B281-4ABD-BB7A-08A2544DC3AC}" srcOrd="2" destOrd="0" presId="urn:microsoft.com/office/officeart/2005/8/layout/orgChart1"/>
    <dgm:cxn modelId="{72EE927B-4C41-4B41-9892-3DE657ACBF00}" type="presParOf" srcId="{6CC1CA94-97E9-4A21-9476-46FE80CD54E6}" destId="{9489F728-AF0B-4CF2-AC4E-6A96EE3B57DA}" srcOrd="3" destOrd="0" presId="urn:microsoft.com/office/officeart/2005/8/layout/orgChart1"/>
    <dgm:cxn modelId="{C41E6680-40D2-4725-9695-34C882376E15}" type="presParOf" srcId="{9489F728-AF0B-4CF2-AC4E-6A96EE3B57DA}" destId="{8DB23633-2AF0-4071-8234-62AD3EEA7BE3}" srcOrd="0" destOrd="0" presId="urn:microsoft.com/office/officeart/2005/8/layout/orgChart1"/>
    <dgm:cxn modelId="{D205CB9E-D6D6-4A6C-A469-D3FCB914F326}" type="presParOf" srcId="{8DB23633-2AF0-4071-8234-62AD3EEA7BE3}" destId="{662060AF-51F1-46FE-A229-E6503B714223}" srcOrd="0" destOrd="0" presId="urn:microsoft.com/office/officeart/2005/8/layout/orgChart1"/>
    <dgm:cxn modelId="{9E96770F-9924-4DE6-A7E0-26755DB346E4}" type="presParOf" srcId="{8DB23633-2AF0-4071-8234-62AD3EEA7BE3}" destId="{A78BFA22-2CC7-4CAC-AFD1-81A34A9F6AE3}" srcOrd="1" destOrd="0" presId="urn:microsoft.com/office/officeart/2005/8/layout/orgChart1"/>
    <dgm:cxn modelId="{2F985B06-02DD-4979-8F62-BD66CB8CFD2F}" type="presParOf" srcId="{9489F728-AF0B-4CF2-AC4E-6A96EE3B57DA}" destId="{B37DCBCE-FEEA-4933-919B-77DAD09C7D89}" srcOrd="1" destOrd="0" presId="urn:microsoft.com/office/officeart/2005/8/layout/orgChart1"/>
    <dgm:cxn modelId="{91D825B7-A3B1-4D5E-A09E-1C899767C429}" type="presParOf" srcId="{9489F728-AF0B-4CF2-AC4E-6A96EE3B57DA}" destId="{08A176DF-C55D-426F-82A6-077F708FBBE6}" srcOrd="2" destOrd="0" presId="urn:microsoft.com/office/officeart/2005/8/layout/orgChart1"/>
    <dgm:cxn modelId="{37D59292-D1F4-473D-8AC5-BB1D785F3DA5}" type="presParOf" srcId="{6CC1CA94-97E9-4A21-9476-46FE80CD54E6}" destId="{8D9DAE70-BE8F-4082-959B-449ACBDF662E}" srcOrd="4" destOrd="0" presId="urn:microsoft.com/office/officeart/2005/8/layout/orgChart1"/>
    <dgm:cxn modelId="{E9797A63-4A1B-472A-8172-A0A148605B42}" type="presParOf" srcId="{6CC1CA94-97E9-4A21-9476-46FE80CD54E6}" destId="{89674698-EE00-4D00-B098-BC15E8FB942D}" srcOrd="5" destOrd="0" presId="urn:microsoft.com/office/officeart/2005/8/layout/orgChart1"/>
    <dgm:cxn modelId="{5EB73C76-44BE-4D04-8BBF-599A468E22DB}" type="presParOf" srcId="{89674698-EE00-4D00-B098-BC15E8FB942D}" destId="{3D299C16-1DA3-4AF0-9FA8-F5B2284A871D}" srcOrd="0" destOrd="0" presId="urn:microsoft.com/office/officeart/2005/8/layout/orgChart1"/>
    <dgm:cxn modelId="{CE4710FC-BB20-4AEC-9A27-AC96D0889F64}" type="presParOf" srcId="{3D299C16-1DA3-4AF0-9FA8-F5B2284A871D}" destId="{73CBDF34-F021-4D73-9609-1C2E23A31FA1}" srcOrd="0" destOrd="0" presId="urn:microsoft.com/office/officeart/2005/8/layout/orgChart1"/>
    <dgm:cxn modelId="{74A2D754-5EC5-4737-98EB-763E53D19FAB}" type="presParOf" srcId="{3D299C16-1DA3-4AF0-9FA8-F5B2284A871D}" destId="{BEC58AE5-2ACB-452C-933F-247B06232E36}" srcOrd="1" destOrd="0" presId="urn:microsoft.com/office/officeart/2005/8/layout/orgChart1"/>
    <dgm:cxn modelId="{6B6FB853-9C0F-4783-B221-F625CEA8D7BE}" type="presParOf" srcId="{89674698-EE00-4D00-B098-BC15E8FB942D}" destId="{E422BFCC-2BF8-4043-9263-24B416A7CB70}" srcOrd="1" destOrd="0" presId="urn:microsoft.com/office/officeart/2005/8/layout/orgChart1"/>
    <dgm:cxn modelId="{C162FBCD-4602-4D5E-A22E-0FD9831E8175}" type="presParOf" srcId="{89674698-EE00-4D00-B098-BC15E8FB942D}" destId="{B3605BF1-1EFD-4769-879A-0BDB6595BCFB}" srcOrd="2" destOrd="0" presId="urn:microsoft.com/office/officeart/2005/8/layout/orgChart1"/>
    <dgm:cxn modelId="{B64D7A5D-412E-4B6F-B040-1CAE3C0B1DDC}" type="presParOf" srcId="{6CC1CA94-97E9-4A21-9476-46FE80CD54E6}" destId="{571B509A-DC1A-4BA4-BBEB-A503B16485AE}" srcOrd="6" destOrd="0" presId="urn:microsoft.com/office/officeart/2005/8/layout/orgChart1"/>
    <dgm:cxn modelId="{68577C92-2F69-4F4E-BFF0-197765838986}" type="presParOf" srcId="{6CC1CA94-97E9-4A21-9476-46FE80CD54E6}" destId="{10DC8E71-51AC-4E85-9D45-A9C81D2B7026}" srcOrd="7" destOrd="0" presId="urn:microsoft.com/office/officeart/2005/8/layout/orgChart1"/>
    <dgm:cxn modelId="{70BF1311-AC88-4C6E-87FC-B99BE13CC680}" type="presParOf" srcId="{10DC8E71-51AC-4E85-9D45-A9C81D2B7026}" destId="{47543E1D-4ECE-4833-B7CB-8C3F87657205}" srcOrd="0" destOrd="0" presId="urn:microsoft.com/office/officeart/2005/8/layout/orgChart1"/>
    <dgm:cxn modelId="{201C8B2D-8822-40DF-AB2F-D29909153FF8}" type="presParOf" srcId="{47543E1D-4ECE-4833-B7CB-8C3F87657205}" destId="{70E57F47-B604-4245-A423-860A5D26B234}" srcOrd="0" destOrd="0" presId="urn:microsoft.com/office/officeart/2005/8/layout/orgChart1"/>
    <dgm:cxn modelId="{6C688F1B-1886-4ED1-8994-BDE5E37FE9EB}" type="presParOf" srcId="{47543E1D-4ECE-4833-B7CB-8C3F87657205}" destId="{D65A5D68-95A6-4D29-A0FC-DD1F7F06D019}" srcOrd="1" destOrd="0" presId="urn:microsoft.com/office/officeart/2005/8/layout/orgChart1"/>
    <dgm:cxn modelId="{B06E5A31-1C2E-409D-AD10-B9E7422F9781}" type="presParOf" srcId="{10DC8E71-51AC-4E85-9D45-A9C81D2B7026}" destId="{FE25EEF2-9B41-430C-BFF3-A99B35E0EF91}" srcOrd="1" destOrd="0" presId="urn:microsoft.com/office/officeart/2005/8/layout/orgChart1"/>
    <dgm:cxn modelId="{6D1E9E37-4A39-499B-B612-0FFCD9E5EF3F}" type="presParOf" srcId="{10DC8E71-51AC-4E85-9D45-A9C81D2B7026}" destId="{F9E932BB-650A-4544-A361-CCB09F6CF836}" srcOrd="2" destOrd="0" presId="urn:microsoft.com/office/officeart/2005/8/layout/orgChart1"/>
    <dgm:cxn modelId="{EE437A1A-A65A-4288-B284-9218A3E4B7AD}" type="presParOf" srcId="{52B52EEA-0464-40CA-B940-2B7293818342}" destId="{EF7C7BFF-82E3-4588-869B-AC28B0164B6F}" srcOrd="2" destOrd="0" presId="urn:microsoft.com/office/officeart/2005/8/layout/orgChart1"/>
    <dgm:cxn modelId="{423FD99A-C12B-4081-BD46-61902CBB24C2}" type="presParOf" srcId="{20D4A3F8-9BAE-46C3-8C63-6EDA2D6E8017}" destId="{9CC5C8AB-D2D5-4477-887E-3AC3CF3DDEEB}" srcOrd="2" destOrd="0" presId="urn:microsoft.com/office/officeart/2005/8/layout/orgChart1"/>
    <dgm:cxn modelId="{70349C2B-4B37-4F93-BE14-7D1B3F397359}" type="presParOf" srcId="{6D893B49-B8F9-40C5-A65E-99E562B766A7}" destId="{0DE02353-542B-4EED-9EF9-57AB4FB41E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B509A-DC1A-4BA4-BBEB-A503B16485AE}">
      <dsp:nvSpPr>
        <dsp:cNvPr id="0" name=""/>
        <dsp:cNvSpPr/>
      </dsp:nvSpPr>
      <dsp:spPr>
        <a:xfrm>
          <a:off x="4646261" y="2136564"/>
          <a:ext cx="1309013" cy="2690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0075"/>
              </a:lnTo>
              <a:lnTo>
                <a:pt x="1309013" y="2690075"/>
              </a:lnTo>
            </a:path>
          </a:pathLst>
        </a:custGeom>
        <a:noFill/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DAE70-BE8F-4082-959B-449ACBDF662E}">
      <dsp:nvSpPr>
        <dsp:cNvPr id="0" name=""/>
        <dsp:cNvSpPr/>
      </dsp:nvSpPr>
      <dsp:spPr>
        <a:xfrm>
          <a:off x="4646261" y="2136564"/>
          <a:ext cx="1301204" cy="1929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652"/>
              </a:lnTo>
              <a:lnTo>
                <a:pt x="1301204" y="1929652"/>
              </a:lnTo>
            </a:path>
          </a:pathLst>
        </a:custGeom>
        <a:noFill/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4DF87-B281-4ABD-BB7A-08A2544DC3AC}">
      <dsp:nvSpPr>
        <dsp:cNvPr id="0" name=""/>
        <dsp:cNvSpPr/>
      </dsp:nvSpPr>
      <dsp:spPr>
        <a:xfrm>
          <a:off x="4646261" y="2136564"/>
          <a:ext cx="1301204" cy="1170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0127"/>
              </a:lnTo>
              <a:lnTo>
                <a:pt x="1301204" y="1170127"/>
              </a:lnTo>
            </a:path>
          </a:pathLst>
        </a:custGeom>
        <a:noFill/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D0D95-A1EA-4BD2-B20A-4BC37FA7E71B}">
      <dsp:nvSpPr>
        <dsp:cNvPr id="0" name=""/>
        <dsp:cNvSpPr/>
      </dsp:nvSpPr>
      <dsp:spPr>
        <a:xfrm>
          <a:off x="4646261" y="2136564"/>
          <a:ext cx="1301204" cy="410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603"/>
              </a:lnTo>
              <a:lnTo>
                <a:pt x="1301204" y="410603"/>
              </a:lnTo>
            </a:path>
          </a:pathLst>
        </a:custGeom>
        <a:noFill/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29F45-592C-4232-81EF-0878F0E209A8}">
      <dsp:nvSpPr>
        <dsp:cNvPr id="0" name=""/>
        <dsp:cNvSpPr/>
      </dsp:nvSpPr>
      <dsp:spPr>
        <a:xfrm>
          <a:off x="5074162" y="1264747"/>
          <a:ext cx="663278" cy="336940"/>
        </a:xfrm>
        <a:custGeom>
          <a:avLst/>
          <a:gdLst/>
          <a:ahLst/>
          <a:cxnLst/>
          <a:rect l="0" t="0" r="0" b="0"/>
          <a:pathLst>
            <a:path>
              <a:moveTo>
                <a:pt x="663278" y="0"/>
              </a:moveTo>
              <a:lnTo>
                <a:pt x="663278" y="224615"/>
              </a:lnTo>
              <a:lnTo>
                <a:pt x="0" y="224615"/>
              </a:lnTo>
              <a:lnTo>
                <a:pt x="0" y="336940"/>
              </a:lnTo>
            </a:path>
          </a:pathLst>
        </a:custGeom>
        <a:noFill/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EA63C-6D4A-4B30-BD27-E7A5ABF3BCAA}">
      <dsp:nvSpPr>
        <dsp:cNvPr id="0" name=""/>
        <dsp:cNvSpPr/>
      </dsp:nvSpPr>
      <dsp:spPr>
        <a:xfrm>
          <a:off x="4019557" y="536032"/>
          <a:ext cx="1717883" cy="19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15"/>
              </a:lnTo>
              <a:lnTo>
                <a:pt x="1717883" y="81515"/>
              </a:lnTo>
              <a:lnTo>
                <a:pt x="1717883" y="193839"/>
              </a:lnTo>
            </a:path>
          </a:pathLst>
        </a:custGeom>
        <a:noFill/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BE05D-1D08-459A-9ADD-2571DC376F8C}">
      <dsp:nvSpPr>
        <dsp:cNvPr id="0" name=""/>
        <dsp:cNvSpPr/>
      </dsp:nvSpPr>
      <dsp:spPr>
        <a:xfrm>
          <a:off x="717306" y="2127508"/>
          <a:ext cx="884717" cy="1758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620"/>
              </a:lnTo>
              <a:lnTo>
                <a:pt x="884717" y="1758620"/>
              </a:lnTo>
            </a:path>
          </a:pathLst>
        </a:custGeom>
        <a:noFill/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05711-CF23-4C1D-A26B-CC9B5D6FA75D}">
      <dsp:nvSpPr>
        <dsp:cNvPr id="0" name=""/>
        <dsp:cNvSpPr/>
      </dsp:nvSpPr>
      <dsp:spPr>
        <a:xfrm>
          <a:off x="717306" y="2127508"/>
          <a:ext cx="884717" cy="99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095"/>
              </a:lnTo>
              <a:lnTo>
                <a:pt x="884717" y="999095"/>
              </a:lnTo>
            </a:path>
          </a:pathLst>
        </a:custGeom>
        <a:noFill/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A7D91-3B2E-4E3A-9ACD-8D2C2911F3A3}">
      <dsp:nvSpPr>
        <dsp:cNvPr id="0" name=""/>
        <dsp:cNvSpPr/>
      </dsp:nvSpPr>
      <dsp:spPr>
        <a:xfrm>
          <a:off x="1145207" y="1280152"/>
          <a:ext cx="1618632" cy="312480"/>
        </a:xfrm>
        <a:custGeom>
          <a:avLst/>
          <a:gdLst/>
          <a:ahLst/>
          <a:cxnLst/>
          <a:rect l="0" t="0" r="0" b="0"/>
          <a:pathLst>
            <a:path>
              <a:moveTo>
                <a:pt x="1618632" y="0"/>
              </a:moveTo>
              <a:lnTo>
                <a:pt x="1618632" y="200156"/>
              </a:lnTo>
              <a:lnTo>
                <a:pt x="0" y="200156"/>
              </a:lnTo>
              <a:lnTo>
                <a:pt x="0" y="312480"/>
              </a:lnTo>
            </a:path>
          </a:pathLst>
        </a:custGeom>
        <a:noFill/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4A795-BC1A-4F6A-952B-8DD78072E92E}">
      <dsp:nvSpPr>
        <dsp:cNvPr id="0" name=""/>
        <dsp:cNvSpPr/>
      </dsp:nvSpPr>
      <dsp:spPr>
        <a:xfrm>
          <a:off x="2763839" y="536032"/>
          <a:ext cx="1255718" cy="209243"/>
        </a:xfrm>
        <a:custGeom>
          <a:avLst/>
          <a:gdLst/>
          <a:ahLst/>
          <a:cxnLst/>
          <a:rect l="0" t="0" r="0" b="0"/>
          <a:pathLst>
            <a:path>
              <a:moveTo>
                <a:pt x="1255718" y="0"/>
              </a:moveTo>
              <a:lnTo>
                <a:pt x="1255718" y="96919"/>
              </a:lnTo>
              <a:lnTo>
                <a:pt x="0" y="96919"/>
              </a:lnTo>
              <a:lnTo>
                <a:pt x="0" y="209243"/>
              </a:lnTo>
            </a:path>
          </a:pathLst>
        </a:custGeom>
        <a:noFill/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5BF4A-4FBF-4889-BD8D-D5F93B3A43FA}">
      <dsp:nvSpPr>
        <dsp:cNvPr id="0" name=""/>
        <dsp:cNvSpPr/>
      </dsp:nvSpPr>
      <dsp:spPr>
        <a:xfrm>
          <a:off x="3484681" y="1155"/>
          <a:ext cx="1069752" cy="5348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WACC</a:t>
          </a:r>
        </a:p>
      </dsp:txBody>
      <dsp:txXfrm>
        <a:off x="3484681" y="1155"/>
        <a:ext cx="1069752" cy="534876"/>
      </dsp:txXfrm>
    </dsp:sp>
    <dsp:sp modelId="{483DC03E-C6F3-4487-AB77-92797D70C821}">
      <dsp:nvSpPr>
        <dsp:cNvPr id="0" name=""/>
        <dsp:cNvSpPr/>
      </dsp:nvSpPr>
      <dsp:spPr>
        <a:xfrm>
          <a:off x="2228962" y="745275"/>
          <a:ext cx="1069752" cy="5348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Proporção de Capital de Terceiros</a:t>
          </a:r>
        </a:p>
      </dsp:txBody>
      <dsp:txXfrm>
        <a:off x="2228962" y="745275"/>
        <a:ext cx="1069752" cy="534876"/>
      </dsp:txXfrm>
    </dsp:sp>
    <dsp:sp modelId="{E11122B7-4885-4220-9085-8CE9DAD99987}">
      <dsp:nvSpPr>
        <dsp:cNvPr id="0" name=""/>
        <dsp:cNvSpPr/>
      </dsp:nvSpPr>
      <dsp:spPr>
        <a:xfrm>
          <a:off x="610330" y="1592632"/>
          <a:ext cx="1069752" cy="5348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(*) Custo da Dívida Líquido de Impostos </a:t>
          </a:r>
          <a:r>
            <a:rPr lang="pt-BR" sz="800" kern="1200" dirty="0" err="1"/>
            <a:t>Kd</a:t>
          </a:r>
          <a:r>
            <a:rPr lang="pt-BR" sz="800" kern="1200" dirty="0"/>
            <a:t>*(1-IR)</a:t>
          </a:r>
        </a:p>
      </dsp:txBody>
      <dsp:txXfrm>
        <a:off x="610330" y="1592632"/>
        <a:ext cx="1069752" cy="534876"/>
      </dsp:txXfrm>
    </dsp:sp>
    <dsp:sp modelId="{6428FFA9-F1A9-446D-B75B-31851D13E3A0}">
      <dsp:nvSpPr>
        <dsp:cNvPr id="0" name=""/>
        <dsp:cNvSpPr/>
      </dsp:nvSpPr>
      <dsp:spPr>
        <a:xfrm>
          <a:off x="1602023" y="2859166"/>
          <a:ext cx="1069752" cy="5348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Custo da Dívida</a:t>
          </a:r>
        </a:p>
      </dsp:txBody>
      <dsp:txXfrm>
        <a:off x="1602023" y="2859166"/>
        <a:ext cx="1069752" cy="534876"/>
      </dsp:txXfrm>
    </dsp:sp>
    <dsp:sp modelId="{B9A66BEC-9803-493C-AE79-66975EDE4549}">
      <dsp:nvSpPr>
        <dsp:cNvPr id="0" name=""/>
        <dsp:cNvSpPr/>
      </dsp:nvSpPr>
      <dsp:spPr>
        <a:xfrm>
          <a:off x="1602023" y="3618690"/>
          <a:ext cx="1069752" cy="5348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(-) Imposto</a:t>
          </a:r>
        </a:p>
      </dsp:txBody>
      <dsp:txXfrm>
        <a:off x="1602023" y="3618690"/>
        <a:ext cx="1069752" cy="534876"/>
      </dsp:txXfrm>
    </dsp:sp>
    <dsp:sp modelId="{4834452F-B81A-4320-AAE8-79ED8DDACF6A}">
      <dsp:nvSpPr>
        <dsp:cNvPr id="0" name=""/>
        <dsp:cNvSpPr/>
      </dsp:nvSpPr>
      <dsp:spPr>
        <a:xfrm>
          <a:off x="5202565" y="729871"/>
          <a:ext cx="1069752" cy="5348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Proporção de Capital Próprio</a:t>
          </a:r>
        </a:p>
      </dsp:txBody>
      <dsp:txXfrm>
        <a:off x="5202565" y="729871"/>
        <a:ext cx="1069752" cy="534876"/>
      </dsp:txXfrm>
    </dsp:sp>
    <dsp:sp modelId="{009C3E5B-B580-4644-A33B-6497B474B504}">
      <dsp:nvSpPr>
        <dsp:cNvPr id="0" name=""/>
        <dsp:cNvSpPr/>
      </dsp:nvSpPr>
      <dsp:spPr>
        <a:xfrm>
          <a:off x="4539286" y="1601687"/>
          <a:ext cx="1069752" cy="5348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(*) Custo de Capital Próprio </a:t>
          </a:r>
          <a:r>
            <a:rPr lang="pt-BR" sz="800" kern="1200" dirty="0" err="1"/>
            <a:t>Ke</a:t>
          </a:r>
          <a:r>
            <a:rPr lang="pt-BR" sz="800" kern="1200" dirty="0"/>
            <a:t>=</a:t>
          </a:r>
          <a:r>
            <a:rPr lang="pt-BR" sz="800" kern="1200" dirty="0" err="1"/>
            <a:t>Rf+B</a:t>
          </a:r>
          <a:r>
            <a:rPr lang="pt-BR" sz="800" kern="1200" dirty="0"/>
            <a:t>*</a:t>
          </a:r>
          <a:r>
            <a:rPr lang="pt-BR" sz="800" kern="1200" dirty="0" err="1"/>
            <a:t>Rm+Rpaís</a:t>
          </a:r>
          <a:endParaRPr lang="pt-BR" sz="800" kern="1200" dirty="0"/>
        </a:p>
      </dsp:txBody>
      <dsp:txXfrm>
        <a:off x="4539286" y="1601687"/>
        <a:ext cx="1069752" cy="534876"/>
      </dsp:txXfrm>
    </dsp:sp>
    <dsp:sp modelId="{0B3F4301-EFEE-4D60-B373-7DE81E80096C}">
      <dsp:nvSpPr>
        <dsp:cNvPr id="0" name=""/>
        <dsp:cNvSpPr/>
      </dsp:nvSpPr>
      <dsp:spPr>
        <a:xfrm>
          <a:off x="5947466" y="2279729"/>
          <a:ext cx="1069752" cy="5348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Taxa Livre de Risco nos EUA </a:t>
          </a:r>
          <a:r>
            <a:rPr lang="pt-BR" sz="800" kern="1200" dirty="0" err="1"/>
            <a:t>Rf</a:t>
          </a:r>
          <a:endParaRPr lang="pt-BR" sz="800" kern="1200" dirty="0"/>
        </a:p>
      </dsp:txBody>
      <dsp:txXfrm>
        <a:off x="5947466" y="2279729"/>
        <a:ext cx="1069752" cy="534876"/>
      </dsp:txXfrm>
    </dsp:sp>
    <dsp:sp modelId="{662060AF-51F1-46FE-A229-E6503B714223}">
      <dsp:nvSpPr>
        <dsp:cNvPr id="0" name=""/>
        <dsp:cNvSpPr/>
      </dsp:nvSpPr>
      <dsp:spPr>
        <a:xfrm>
          <a:off x="5947466" y="3039253"/>
          <a:ext cx="1069752" cy="5348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(+) Beta B </a:t>
          </a:r>
        </a:p>
      </dsp:txBody>
      <dsp:txXfrm>
        <a:off x="5947466" y="3039253"/>
        <a:ext cx="1069752" cy="534876"/>
      </dsp:txXfrm>
    </dsp:sp>
    <dsp:sp modelId="{73CBDF34-F021-4D73-9609-1C2E23A31FA1}">
      <dsp:nvSpPr>
        <dsp:cNvPr id="0" name=""/>
        <dsp:cNvSpPr/>
      </dsp:nvSpPr>
      <dsp:spPr>
        <a:xfrm>
          <a:off x="5947466" y="3798778"/>
          <a:ext cx="1069752" cy="5348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(*) Prêmio de Mercado </a:t>
          </a:r>
          <a:r>
            <a:rPr lang="pt-BR" sz="800" kern="1200" dirty="0" err="1"/>
            <a:t>Rm</a:t>
          </a:r>
          <a:endParaRPr lang="pt-BR" sz="800" kern="1200" dirty="0"/>
        </a:p>
      </dsp:txBody>
      <dsp:txXfrm>
        <a:off x="5947466" y="3798778"/>
        <a:ext cx="1069752" cy="534876"/>
      </dsp:txXfrm>
    </dsp:sp>
    <dsp:sp modelId="{70E57F47-B604-4245-A423-860A5D26B234}">
      <dsp:nvSpPr>
        <dsp:cNvPr id="0" name=""/>
        <dsp:cNvSpPr/>
      </dsp:nvSpPr>
      <dsp:spPr>
        <a:xfrm>
          <a:off x="5955275" y="4559201"/>
          <a:ext cx="1069752" cy="5348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(+) Risco País </a:t>
          </a:r>
          <a:r>
            <a:rPr lang="pt-BR" sz="800" kern="1200" dirty="0" err="1"/>
            <a:t>Rp</a:t>
          </a:r>
          <a:endParaRPr lang="pt-BR" sz="800" kern="1200" dirty="0"/>
        </a:p>
      </dsp:txBody>
      <dsp:txXfrm>
        <a:off x="5955275" y="4559201"/>
        <a:ext cx="1069752" cy="534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6BF56-3D93-F845-8003-BCB566891BA5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BC76D-6C80-E046-95B1-637D613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2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D680B-DF6B-7541-A175-6B0C966A3A8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7FE30-042D-494C-A4EC-020486391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70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072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4EE5DD-A594-4B35-A30F-E3EBF4B6E116}" type="slidenum">
              <a:rPr lang="pt-BR" sz="1300"/>
              <a:pPr eaLnBrk="1" hangingPunct="1"/>
              <a:t>1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165142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10F5-3E0B-ED4E-AEC1-423563B1887C}" type="datetime1">
              <a:rPr lang="pt-BR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9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E69C-0DC9-9B43-972D-11E1E8A5DF36}" type="datetime1">
              <a:rPr lang="pt-BR" smtClean="0"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67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E69C-0DC9-9B43-972D-11E1E8A5DF36}" type="datetime1">
              <a:rPr lang="pt-BR" smtClean="0"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6096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E69C-0DC9-9B43-972D-11E1E8A5DF36}" type="datetime1">
              <a:rPr lang="pt-BR" smtClean="0"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2200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E69C-0DC9-9B43-972D-11E1E8A5DF36}" type="datetime1">
              <a:rPr lang="pt-BR" smtClean="0"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26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E69C-0DC9-9B43-972D-11E1E8A5DF36}" type="datetime1">
              <a:rPr lang="pt-BR" smtClean="0"/>
              <a:t>21/03/2019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2703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E69C-0DC9-9B43-972D-11E1E8A5DF36}" type="datetime1">
              <a:rPr lang="pt-BR" smtClean="0"/>
              <a:t>21/03/2019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2146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A10C-C216-604D-A33B-B18F833ABC03}" type="datetime1">
              <a:rPr lang="pt-BR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58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3454-217A-BD4F-81BA-9185963FB18C}" type="datetime1">
              <a:rPr lang="pt-BR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8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9DC6-F48D-CD4F-B5E1-1299F0F17C9B}" type="datetime1">
              <a:rPr lang="pt-BR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3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2E7-DD6E-B142-9C17-1FD123034F1F}" type="datetime1">
              <a:rPr lang="pt-BR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0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F5FB-5367-D249-8AB0-C1E7F9CBE4EC}" type="datetime1">
              <a:rPr lang="pt-BR" smtClean="0"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A9C4-3E7C-4A43-9179-58DEC2B36FFC}" type="datetime1">
              <a:rPr lang="pt-BR" smtClean="0"/>
              <a:t>21/03/2019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8759-A64C-C24D-B111-218CE458445C}" type="datetime1">
              <a:rPr lang="pt-BR" smtClean="0"/>
              <a:t>21/03/2019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362C-37BF-FE43-B10D-85DAE93818D0}" type="datetime1">
              <a:rPr lang="pt-BR" smtClean="0"/>
              <a:t>21/03/2019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6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2BCC-FA43-F247-8213-25BAED31A028}" type="datetime1">
              <a:rPr lang="pt-BR" smtClean="0"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E1A4-434D-0547-94A2-0E33B5B31CE6}" type="datetime1">
              <a:rPr lang="pt-BR" smtClean="0"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7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CC0E69C-0DC9-9B43-972D-11E1E8A5DF36}" type="datetime1">
              <a:rPr lang="pt-BR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7D4B1C8-0D3B-9D42-A25E-B42A1B3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5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/>
              <a:t>Avaliação de Empresas</a:t>
            </a:r>
            <a:br>
              <a:rPr lang="pt-BR" dirty="0"/>
            </a:br>
            <a:r>
              <a:rPr lang="pt-BR" dirty="0"/>
              <a:t>VALUATION</a:t>
            </a:r>
          </a:p>
        </p:txBody>
      </p:sp>
      <p:sp>
        <p:nvSpPr>
          <p:cNvPr id="29698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pt-BR" dirty="0"/>
              <a:t>EAD 735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sz="2400" dirty="0" err="1"/>
              <a:t>Profa</a:t>
            </a:r>
            <a:r>
              <a:rPr lang="pt-BR" sz="2400" dirty="0"/>
              <a:t> Liliam Sanchez Carrete</a:t>
            </a: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30C558-7E42-423E-BA03-D8A4DCCF3359}" type="slidenum">
              <a:rPr lang="pt-BR" sz="1200"/>
              <a:pPr eaLnBrk="1" hangingPunct="1"/>
              <a:t>1</a:t>
            </a:fld>
            <a:endParaRPr lang="pt-BR" sz="1200"/>
          </a:p>
        </p:txBody>
      </p:sp>
      <p:sp>
        <p:nvSpPr>
          <p:cNvPr id="29700" name="CaixaDeTexto 4"/>
          <p:cNvSpPr txBox="1">
            <a:spLocks noChangeArrowheads="1"/>
          </p:cNvSpPr>
          <p:nvPr/>
        </p:nvSpPr>
        <p:spPr bwMode="auto">
          <a:xfrm>
            <a:off x="928688" y="290513"/>
            <a:ext cx="7583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sz="1800" b="1"/>
              <a:t>UNIVERSIDADE DE SÃO PAULO</a:t>
            </a:r>
          </a:p>
          <a:p>
            <a:pPr algn="ctr" eaLnBrk="1" hangingPunct="1"/>
            <a:r>
              <a:rPr lang="pt-BR" sz="1800" b="1"/>
              <a:t>FACULDADE DE ECONOMIA, ADMINISTRAÇÃO E CONTABILIDADE</a:t>
            </a:r>
          </a:p>
          <a:p>
            <a:pPr algn="ctr" eaLnBrk="1" hangingPunct="1"/>
            <a:r>
              <a:rPr lang="pt-BR" sz="1800" b="1"/>
              <a:t>DEPARTAMENTO DE ADMINISTRAÇÃO</a:t>
            </a:r>
          </a:p>
        </p:txBody>
      </p:sp>
    </p:spTree>
    <p:extLst>
      <p:ext uri="{BB962C8B-B14F-4D97-AF65-F5344CB8AC3E}">
        <p14:creationId xmlns:p14="http://schemas.microsoft.com/office/powerpoint/2010/main" val="45772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250"/>
            <a:ext cx="9144000" cy="55785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 Morgan Jan/2012-Confab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07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 Morgan Jan/2012-Confab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800"/>
            <a:ext cx="9144000" cy="343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6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508000"/>
            <a:ext cx="6589537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66675" y="-296862"/>
            <a:ext cx="8229600" cy="1143000"/>
          </a:xfrm>
        </p:spPr>
        <p:txBody>
          <a:bodyPr/>
          <a:lstStyle/>
          <a:p>
            <a:r>
              <a:rPr lang="en-US" dirty="0" err="1"/>
              <a:t>Bradesco</a:t>
            </a:r>
            <a:r>
              <a:rPr lang="en-US" dirty="0"/>
              <a:t> 2012-Marisol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0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112"/>
            <a:ext cx="8229600" cy="1143000"/>
          </a:xfrm>
        </p:spPr>
        <p:txBody>
          <a:bodyPr/>
          <a:lstStyle/>
          <a:p>
            <a:r>
              <a:rPr lang="en-US" dirty="0"/>
              <a:t>Credit Suisse/2012 </a:t>
            </a:r>
            <a:r>
              <a:rPr lang="en-US" dirty="0" err="1"/>
              <a:t>Redecard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898525"/>
            <a:ext cx="71247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1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Santander/ 2012: Camargo Correa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14055" y="240780"/>
            <a:ext cx="4803849" cy="75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3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1143000"/>
          </a:xfrm>
        </p:spPr>
        <p:txBody>
          <a:bodyPr/>
          <a:lstStyle/>
          <a:p>
            <a:r>
              <a:rPr lang="en-US" dirty="0"/>
              <a:t>Santander/ 2012: Camargo Correa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64736" y="197862"/>
            <a:ext cx="5425284" cy="772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75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Santander/ 2012: Camargo Correa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62115" y="-187275"/>
            <a:ext cx="5124655" cy="83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3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 de Capital - WACC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23282003"/>
              </p:ext>
            </p:extLst>
          </p:nvPr>
        </p:nvGraphicFramePr>
        <p:xfrm>
          <a:off x="457200" y="1396999"/>
          <a:ext cx="8306554" cy="509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77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Custo</a:t>
            </a:r>
            <a:r>
              <a:rPr lang="en-US" dirty="0"/>
              <a:t> </a:t>
            </a:r>
            <a:r>
              <a:rPr lang="en-US" dirty="0" err="1"/>
              <a:t>Ponderado</a:t>
            </a:r>
            <a:r>
              <a:rPr lang="en-US" dirty="0"/>
              <a:t> de Capital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925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WACC=D x </a:t>
            </a:r>
            <a:r>
              <a:rPr lang="en-US" sz="4000" dirty="0" err="1"/>
              <a:t>K</a:t>
            </a:r>
            <a:r>
              <a:rPr lang="en-US" sz="4000" baseline="-25000" dirty="0" err="1"/>
              <a:t>d</a:t>
            </a:r>
            <a:r>
              <a:rPr lang="en-US" sz="4000" baseline="-25000" dirty="0"/>
              <a:t> </a:t>
            </a:r>
            <a:r>
              <a:rPr lang="en-US" sz="4000" dirty="0"/>
              <a:t>x (1-IR)+E x </a:t>
            </a:r>
            <a:r>
              <a:rPr lang="en-US" sz="4000" dirty="0" err="1"/>
              <a:t>K</a:t>
            </a:r>
            <a:r>
              <a:rPr lang="en-US" sz="4000" baseline="-25000" dirty="0" err="1"/>
              <a:t>e</a:t>
            </a:r>
            <a:endParaRPr lang="en-US" sz="4000" baseline="-25000" dirty="0"/>
          </a:p>
          <a:p>
            <a:pPr marL="0" indent="0" algn="just">
              <a:buNone/>
            </a:pPr>
            <a:r>
              <a:rPr lang="en-US" sz="2800" dirty="0" err="1"/>
              <a:t>Onde</a:t>
            </a:r>
            <a:r>
              <a:rPr lang="en-US" sz="2800" dirty="0"/>
              <a:t>,</a:t>
            </a:r>
          </a:p>
          <a:p>
            <a:pPr marL="0" indent="0" algn="just">
              <a:buNone/>
            </a:pPr>
            <a:r>
              <a:rPr lang="en-US" sz="2800" dirty="0"/>
              <a:t>D=</a:t>
            </a:r>
            <a:r>
              <a:rPr lang="en-US" sz="2800" dirty="0" err="1"/>
              <a:t>Proporção</a:t>
            </a:r>
            <a:r>
              <a:rPr lang="en-US" sz="2800" dirty="0"/>
              <a:t> de </a:t>
            </a:r>
            <a:r>
              <a:rPr lang="en-US" sz="2800" dirty="0" err="1"/>
              <a:t>Dívida</a:t>
            </a:r>
            <a:endParaRPr lang="en-US" sz="2800" dirty="0"/>
          </a:p>
          <a:p>
            <a:pPr marL="0" indent="0" algn="just">
              <a:buNone/>
            </a:pPr>
            <a:r>
              <a:rPr lang="en-US" sz="2800" dirty="0" err="1"/>
              <a:t>Kd</a:t>
            </a:r>
            <a:r>
              <a:rPr lang="en-US" sz="2800" dirty="0"/>
              <a:t>= </a:t>
            </a:r>
            <a:r>
              <a:rPr lang="en-US" sz="2800" dirty="0" err="1"/>
              <a:t>Custo</a:t>
            </a:r>
            <a:r>
              <a:rPr lang="en-US" sz="2800" dirty="0"/>
              <a:t> da </a:t>
            </a:r>
            <a:r>
              <a:rPr lang="en-US" sz="2800" dirty="0" err="1"/>
              <a:t>Dívida</a:t>
            </a:r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E= </a:t>
            </a:r>
            <a:r>
              <a:rPr lang="en-US" sz="2800" dirty="0" err="1"/>
              <a:t>Proporção</a:t>
            </a:r>
            <a:r>
              <a:rPr lang="en-US" sz="2800" dirty="0"/>
              <a:t> de Capital </a:t>
            </a:r>
            <a:r>
              <a:rPr lang="en-US" sz="2800" dirty="0" err="1"/>
              <a:t>Própio</a:t>
            </a:r>
            <a:endParaRPr lang="en-US" sz="2800" dirty="0"/>
          </a:p>
          <a:p>
            <a:pPr marL="0" indent="0" algn="just">
              <a:buNone/>
            </a:pPr>
            <a:r>
              <a:rPr lang="en-US" sz="2800" dirty="0" err="1"/>
              <a:t>Ke</a:t>
            </a:r>
            <a:r>
              <a:rPr lang="en-US" sz="2800" dirty="0"/>
              <a:t>= </a:t>
            </a:r>
            <a:r>
              <a:rPr lang="en-US" sz="2800" dirty="0" err="1"/>
              <a:t>Custo</a:t>
            </a:r>
            <a:r>
              <a:rPr lang="en-US" sz="2800" dirty="0"/>
              <a:t> do Capital </a:t>
            </a:r>
            <a:r>
              <a:rPr lang="en-US" sz="2800" dirty="0" err="1"/>
              <a:t>Próprio</a:t>
            </a:r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IR= </a:t>
            </a:r>
            <a:r>
              <a:rPr lang="en-US" sz="2800" dirty="0" err="1"/>
              <a:t>alíquota</a:t>
            </a:r>
            <a:r>
              <a:rPr lang="en-US" sz="2800" dirty="0"/>
              <a:t> de </a:t>
            </a:r>
            <a:r>
              <a:rPr lang="en-US" sz="2800" dirty="0" err="1"/>
              <a:t>imposto</a:t>
            </a:r>
            <a:r>
              <a:rPr lang="en-US" sz="2800" dirty="0"/>
              <a:t> de </a:t>
            </a:r>
            <a:r>
              <a:rPr lang="en-US" sz="2800" dirty="0" err="1"/>
              <a:t>renda</a:t>
            </a:r>
            <a:endParaRPr lang="en-US" sz="2800" dirty="0"/>
          </a:p>
          <a:p>
            <a:pPr marL="0" indent="0" algn="just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6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dirty="0" err="1"/>
              <a:t>Proporção</a:t>
            </a:r>
            <a:r>
              <a:rPr lang="en-US" dirty="0"/>
              <a:t> de </a:t>
            </a:r>
            <a:r>
              <a:rPr lang="en-US" dirty="0" err="1"/>
              <a:t>Endividamento</a:t>
            </a:r>
            <a:endParaRPr lang="en-US" dirty="0"/>
          </a:p>
          <a:p>
            <a:pPr lvl="1"/>
            <a:r>
              <a:rPr lang="en-US" dirty="0" err="1"/>
              <a:t>Refere</a:t>
            </a:r>
            <a:r>
              <a:rPr lang="en-US" dirty="0"/>
              <a:t>-se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endividamento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mercado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/>
              <a:t>              </a:t>
            </a:r>
          </a:p>
          <a:p>
            <a:pPr marL="457200" lvl="1" indent="0">
              <a:buNone/>
            </a:pPr>
            <a:r>
              <a:rPr lang="en-US" dirty="0"/>
              <a:t>                         </a:t>
            </a:r>
            <a:r>
              <a:rPr lang="en-US" dirty="0" err="1"/>
              <a:t>Dívida</a:t>
            </a:r>
            <a:r>
              <a:rPr lang="en-US" dirty="0"/>
              <a:t> </a:t>
            </a:r>
            <a:r>
              <a:rPr lang="en-US" dirty="0" err="1"/>
              <a:t>Onerosa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   D=</a:t>
            </a:r>
          </a:p>
          <a:p>
            <a:pPr marL="457200" lvl="1" indent="0">
              <a:buNone/>
            </a:pPr>
            <a:r>
              <a:rPr lang="en-US" dirty="0"/>
              <a:t>              Valor dos </a:t>
            </a:r>
            <a:r>
              <a:rPr lang="en-US" dirty="0" err="1"/>
              <a:t>Ativos</a:t>
            </a:r>
            <a:r>
              <a:rPr lang="en-US" dirty="0"/>
              <a:t> a Mercado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400" b="1" dirty="0" err="1"/>
              <a:t>Estimativa</a:t>
            </a:r>
            <a:r>
              <a:rPr lang="en-US" sz="2400" dirty="0"/>
              <a:t>: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r>
              <a:rPr lang="en-US" sz="2000" dirty="0"/>
              <a:t>(a)</a:t>
            </a:r>
            <a:r>
              <a:rPr lang="en-US" sz="2000" b="1" dirty="0"/>
              <a:t> </a:t>
            </a:r>
            <a:r>
              <a:rPr lang="en-US" sz="2000" dirty="0"/>
              <a:t>Valor </a:t>
            </a:r>
            <a:r>
              <a:rPr lang="en-US" sz="2000" dirty="0" err="1"/>
              <a:t>Contábil</a:t>
            </a:r>
            <a:r>
              <a:rPr lang="en-US" sz="2000" dirty="0"/>
              <a:t> da </a:t>
            </a:r>
            <a:r>
              <a:rPr lang="en-US" sz="2000" dirty="0" err="1"/>
              <a:t>Dívida</a:t>
            </a:r>
            <a:r>
              <a:rPr lang="en-US" sz="2000" dirty="0"/>
              <a:t> </a:t>
            </a:r>
            <a:r>
              <a:rPr lang="en-US" sz="2000" dirty="0" err="1"/>
              <a:t>Onerosa</a:t>
            </a:r>
            <a:r>
              <a:rPr lang="en-US" sz="2000" dirty="0"/>
              <a:t>/(Valor a Mercado do PL + </a:t>
            </a:r>
            <a:r>
              <a:rPr lang="en-US" sz="2000" dirty="0" err="1"/>
              <a:t>Dívida</a:t>
            </a:r>
            <a:r>
              <a:rPr lang="en-US" sz="2000" dirty="0"/>
              <a:t> </a:t>
            </a:r>
            <a:r>
              <a:rPr lang="en-US" sz="2000" dirty="0" err="1"/>
              <a:t>Onerosa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(b) Valor </a:t>
            </a:r>
            <a:r>
              <a:rPr lang="en-US" sz="2000" dirty="0" err="1"/>
              <a:t>Contábil</a:t>
            </a:r>
            <a:r>
              <a:rPr lang="en-US" sz="2000" dirty="0"/>
              <a:t> da </a:t>
            </a:r>
            <a:r>
              <a:rPr lang="en-US" sz="2000" dirty="0" err="1"/>
              <a:t>Dívida</a:t>
            </a:r>
            <a:r>
              <a:rPr lang="en-US" sz="2000" dirty="0"/>
              <a:t> </a:t>
            </a:r>
            <a:r>
              <a:rPr lang="en-US" sz="2000" dirty="0" err="1"/>
              <a:t>Onerosa</a:t>
            </a:r>
            <a:r>
              <a:rPr lang="en-US" sz="2000" dirty="0"/>
              <a:t>/Valor </a:t>
            </a:r>
            <a:r>
              <a:rPr lang="en-US" sz="2000" dirty="0" err="1"/>
              <a:t>Contábil</a:t>
            </a:r>
            <a:r>
              <a:rPr lang="en-US" sz="2000" dirty="0"/>
              <a:t> do </a:t>
            </a:r>
            <a:r>
              <a:rPr lang="en-US" sz="2000" dirty="0" err="1"/>
              <a:t>Ativo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825625" y="3288453"/>
            <a:ext cx="4854575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20750" y="2622025"/>
            <a:ext cx="6096000" cy="16118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9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Custo</a:t>
            </a:r>
            <a:r>
              <a:rPr lang="en-US" dirty="0"/>
              <a:t> da </a:t>
            </a:r>
            <a:r>
              <a:rPr lang="en-US" dirty="0" err="1"/>
              <a:t>Dívida</a:t>
            </a:r>
            <a:endParaRPr lang="en-US" dirty="0"/>
          </a:p>
          <a:p>
            <a:pPr lvl="1"/>
            <a:r>
              <a:rPr lang="en-US" dirty="0" err="1"/>
              <a:t>Custo</a:t>
            </a:r>
            <a:r>
              <a:rPr lang="en-US" dirty="0"/>
              <a:t> </a:t>
            </a:r>
            <a:r>
              <a:rPr lang="en-US" dirty="0" err="1"/>
              <a:t>médio</a:t>
            </a:r>
            <a:r>
              <a:rPr lang="en-US" dirty="0"/>
              <a:t> de </a:t>
            </a:r>
            <a:r>
              <a:rPr lang="en-US" dirty="0" err="1"/>
              <a:t>captação</a:t>
            </a:r>
            <a:r>
              <a:rPr lang="en-US" dirty="0"/>
              <a:t> da </a:t>
            </a:r>
            <a:r>
              <a:rPr lang="en-US" dirty="0" err="1"/>
              <a:t>empresa</a:t>
            </a:r>
            <a:r>
              <a:rPr lang="en-US" dirty="0"/>
              <a:t>: taxa </a:t>
            </a:r>
            <a:r>
              <a:rPr lang="en-US" dirty="0" err="1"/>
              <a:t>básica</a:t>
            </a:r>
            <a:r>
              <a:rPr lang="en-US" dirty="0"/>
              <a:t> de </a:t>
            </a:r>
            <a:r>
              <a:rPr lang="en-US" dirty="0" err="1"/>
              <a:t>juros</a:t>
            </a:r>
            <a:r>
              <a:rPr lang="en-US" dirty="0"/>
              <a:t> + </a:t>
            </a:r>
            <a:r>
              <a:rPr lang="en-US" dirty="0" err="1"/>
              <a:t>prêmio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risco</a:t>
            </a:r>
            <a:r>
              <a:rPr lang="en-US" dirty="0"/>
              <a:t> de </a:t>
            </a:r>
            <a:r>
              <a:rPr lang="en-US" dirty="0" err="1"/>
              <a:t>inadimplência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Estimativa</a:t>
            </a:r>
            <a:r>
              <a:rPr lang="en-US" dirty="0"/>
              <a:t>: 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dirty="0"/>
              <a:t>Taxa de </a:t>
            </a:r>
            <a:r>
              <a:rPr lang="en-US" dirty="0" err="1"/>
              <a:t>juros</a:t>
            </a:r>
            <a:r>
              <a:rPr lang="en-US" dirty="0"/>
              <a:t> de Mercado dos </a:t>
            </a:r>
            <a:r>
              <a:rPr lang="en-US" dirty="0" err="1"/>
              <a:t>títulos</a:t>
            </a:r>
            <a:r>
              <a:rPr lang="en-US" dirty="0"/>
              <a:t> de </a:t>
            </a:r>
            <a:r>
              <a:rPr lang="en-US" dirty="0" err="1"/>
              <a:t>dívida</a:t>
            </a:r>
            <a:r>
              <a:rPr lang="en-US" dirty="0"/>
              <a:t> da </a:t>
            </a:r>
            <a:r>
              <a:rPr lang="en-US" dirty="0" err="1"/>
              <a:t>empresa</a:t>
            </a:r>
            <a:endParaRPr lang="en-US" dirty="0"/>
          </a:p>
          <a:p>
            <a:pPr marL="1371600" lvl="2" indent="-457200">
              <a:buFont typeface="+mj-lt"/>
              <a:buAutoNum type="alphaLcPeriod"/>
            </a:pPr>
            <a:r>
              <a:rPr lang="en-US" dirty="0" err="1"/>
              <a:t>despesa</a:t>
            </a:r>
            <a:r>
              <a:rPr lang="en-US" dirty="0"/>
              <a:t> de </a:t>
            </a:r>
            <a:r>
              <a:rPr lang="en-US" dirty="0" err="1"/>
              <a:t>juros</a:t>
            </a:r>
            <a:r>
              <a:rPr lang="en-US" dirty="0"/>
              <a:t> </a:t>
            </a:r>
            <a:r>
              <a:rPr lang="en-US" dirty="0" err="1"/>
              <a:t>contábil</a:t>
            </a:r>
            <a:r>
              <a:rPr lang="en-US" dirty="0"/>
              <a:t>/</a:t>
            </a:r>
            <a:r>
              <a:rPr lang="en-US" dirty="0" err="1"/>
              <a:t>dívida</a:t>
            </a:r>
            <a:r>
              <a:rPr lang="en-US" dirty="0"/>
              <a:t> </a:t>
            </a:r>
            <a:r>
              <a:rPr lang="en-US" dirty="0" err="1"/>
              <a:t>onerosa</a:t>
            </a:r>
            <a:endParaRPr lang="en-US" dirty="0"/>
          </a:p>
          <a:p>
            <a:pPr marL="1371600" lvl="2" indent="-457200">
              <a:buFont typeface="+mj-lt"/>
              <a:buAutoNum type="alphaLcPeriod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9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</a:t>
            </a:r>
            <a:r>
              <a:rPr lang="en-US" dirty="0"/>
              <a:t>=CUSTO DO CAPITAL PRÓPRIO</a:t>
            </a:r>
          </a:p>
          <a:p>
            <a:pPr marL="0" indent="0" algn="ctr">
              <a:buNone/>
            </a:pPr>
            <a:r>
              <a:rPr lang="en-US" dirty="0" err="1"/>
              <a:t>Ke</a:t>
            </a:r>
            <a:r>
              <a:rPr lang="en-US" dirty="0"/>
              <a:t> = </a:t>
            </a:r>
            <a:r>
              <a:rPr lang="en-US" dirty="0" err="1"/>
              <a:t>Rf</a:t>
            </a:r>
            <a:r>
              <a:rPr lang="en-US" dirty="0"/>
              <a:t> + B (</a:t>
            </a:r>
            <a:r>
              <a:rPr lang="en-US" dirty="0" err="1"/>
              <a:t>Rm</a:t>
            </a:r>
            <a:r>
              <a:rPr lang="en-US" dirty="0"/>
              <a:t> - </a:t>
            </a:r>
            <a:r>
              <a:rPr lang="en-US" dirty="0" err="1"/>
              <a:t>Rf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6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9" y="1604990"/>
            <a:ext cx="7517219" cy="4008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878239" y="5866812"/>
                <a:ext cx="2246926" cy="301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39" y="5866812"/>
                <a:ext cx="2246926" cy="301814"/>
              </a:xfrm>
              <a:prstGeom prst="rect">
                <a:avLst/>
              </a:prstGeom>
              <a:blipFill rotWithShape="0">
                <a:blip r:embed="rId3"/>
                <a:stretch>
                  <a:fillRect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651813" y="6017719"/>
                <a:ext cx="3467103" cy="30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𝐶𝑜𝑣𝑎𝑟𝑖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â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𝑛𝑐𝑖𝑎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)÷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813" y="6017719"/>
                <a:ext cx="3467103" cy="307328"/>
              </a:xfrm>
              <a:prstGeom prst="rect">
                <a:avLst/>
              </a:prstGeom>
              <a:blipFill rotWithShape="0">
                <a:blip r:embed="rId4"/>
                <a:stretch>
                  <a:fillRect l="-1933" b="-254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81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Beta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665071" y="1886634"/>
                <a:ext cx="3704068" cy="516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[1+(1−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071" y="1886634"/>
                <a:ext cx="3704068" cy="5167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053298" y="3517662"/>
                <a:ext cx="28467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𝐵𝑒𝑡𝑎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𝐴𝑙𝑎𝑣𝑎𝑛𝑐𝑎𝑑𝑜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98" y="3517662"/>
                <a:ext cx="284679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752355" y="4247444"/>
                <a:ext cx="3981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𝐵𝑒𝑡𝑎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𝐷𝑒𝑠𝑎𝑙𝑎𝑣𝑎𝑛𝑐𝑎𝑑𝑜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55" y="4247444"/>
                <a:ext cx="398168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1302153" y="4950085"/>
            <a:ext cx="234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t= alíquota de IR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302153" y="5701453"/>
            <a:ext cx="272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D/E=</a:t>
            </a:r>
            <a:r>
              <a:rPr lang="pt-BR" dirty="0" err="1"/>
              <a:t>Dìvida</a:t>
            </a:r>
            <a:r>
              <a:rPr lang="pt-BR" dirty="0"/>
              <a:t>/capital próprio</a:t>
            </a:r>
          </a:p>
        </p:txBody>
      </p:sp>
    </p:spTree>
    <p:extLst>
      <p:ext uri="{BB962C8B-B14F-4D97-AF65-F5344CB8AC3E}">
        <p14:creationId xmlns:p14="http://schemas.microsoft.com/office/powerpoint/2010/main" val="39139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Utilizando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trechos</a:t>
            </a:r>
            <a:r>
              <a:rPr lang="en-US" dirty="0"/>
              <a:t> </a:t>
            </a:r>
            <a:r>
              <a:rPr lang="en-US" dirty="0" err="1"/>
              <a:t>extraídos</a:t>
            </a:r>
            <a:r>
              <a:rPr lang="en-US" dirty="0"/>
              <a:t> dos </a:t>
            </a:r>
            <a:r>
              <a:rPr lang="en-US" dirty="0" err="1"/>
              <a:t>Laudos</a:t>
            </a:r>
            <a:r>
              <a:rPr lang="en-US" dirty="0"/>
              <a:t> de </a:t>
            </a:r>
            <a:r>
              <a:rPr lang="en-US" dirty="0" err="1"/>
              <a:t>Avaliação</a:t>
            </a:r>
            <a:r>
              <a:rPr lang="en-US" dirty="0"/>
              <a:t>, </a:t>
            </a:r>
            <a:r>
              <a:rPr lang="en-US" dirty="0" err="1"/>
              <a:t>analise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o CAPM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aplicado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Qual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a taxa </a:t>
            </a:r>
            <a:r>
              <a:rPr lang="en-US" dirty="0" err="1"/>
              <a:t>livre</a:t>
            </a:r>
            <a:r>
              <a:rPr lang="en-US" dirty="0"/>
              <a:t> de </a:t>
            </a:r>
            <a:r>
              <a:rPr lang="en-US" dirty="0" err="1"/>
              <a:t>risco</a:t>
            </a:r>
            <a:r>
              <a:rPr lang="en-US" dirty="0"/>
              <a:t> </a:t>
            </a:r>
            <a:r>
              <a:rPr lang="en-US" dirty="0" err="1"/>
              <a:t>utilizada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Qual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o </a:t>
            </a:r>
            <a:r>
              <a:rPr lang="en-US" dirty="0" err="1"/>
              <a:t>prêmio</a:t>
            </a:r>
            <a:r>
              <a:rPr lang="en-US" dirty="0"/>
              <a:t> de Mercado?</a:t>
            </a:r>
          </a:p>
          <a:p>
            <a:pPr lvl="1"/>
            <a:r>
              <a:rPr lang="en-US"/>
              <a:t>Outro(s) </a:t>
            </a:r>
            <a:r>
              <a:rPr lang="en-US" dirty="0" err="1"/>
              <a:t>componente</a:t>
            </a:r>
            <a:r>
              <a:rPr lang="en-US" dirty="0"/>
              <a:t>(s)?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B1C8-0D3B-9D42-A25E-B42A1B34B3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7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663</TotalTime>
  <Words>392</Words>
  <Application>Microsoft Office PowerPoint</Application>
  <PresentationFormat>On-screen Show (4:3)</PresentationFormat>
  <Paragraphs>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Calisto MT</vt:lpstr>
      <vt:lpstr>Cambria Math</vt:lpstr>
      <vt:lpstr>Wingdings 2</vt:lpstr>
      <vt:lpstr>Slate</vt:lpstr>
      <vt:lpstr>Avaliação de Empresas VALUATION</vt:lpstr>
      <vt:lpstr>Custo de Capital - WACC</vt:lpstr>
      <vt:lpstr>Custo Ponderado de Capital</vt:lpstr>
      <vt:lpstr>WACC</vt:lpstr>
      <vt:lpstr>WACC</vt:lpstr>
      <vt:lpstr>WACC</vt:lpstr>
      <vt:lpstr>Beta</vt:lpstr>
      <vt:lpstr>Beta</vt:lpstr>
      <vt:lpstr>WACC</vt:lpstr>
      <vt:lpstr>JP Morgan Jan/2012-Confab</vt:lpstr>
      <vt:lpstr>JP Morgan Jan/2012-Confab</vt:lpstr>
      <vt:lpstr>Bradesco 2012-Marisol</vt:lpstr>
      <vt:lpstr>Credit Suisse/2012 Redecard</vt:lpstr>
      <vt:lpstr>Santander/ 2012: Camargo Correa</vt:lpstr>
      <vt:lpstr>Santander/ 2012: Camargo Correa</vt:lpstr>
      <vt:lpstr>Santander/ 2012: Camargo Correa</vt:lpstr>
    </vt:vector>
  </TitlesOfParts>
  <Company>job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 Morgan Jan/2012</dc:title>
  <dc:creator>Liliam Sanchez Carrete</dc:creator>
  <cp:lastModifiedBy>liliam carrete</cp:lastModifiedBy>
  <cp:revision>53</cp:revision>
  <dcterms:created xsi:type="dcterms:W3CDTF">2013-04-08T11:23:38Z</dcterms:created>
  <dcterms:modified xsi:type="dcterms:W3CDTF">2019-03-21T20:26:46Z</dcterms:modified>
</cp:coreProperties>
</file>