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778DE-5C9C-43F6-B9CA-897EDBE17212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C08E1-6D66-4EC9-A6DD-11D89CD239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Medianeras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Preguntas</a:t>
            </a:r>
            <a:r>
              <a:rPr lang="pt-BR" dirty="0" smtClean="0"/>
              <a:t> o </a:t>
            </a:r>
            <a:r>
              <a:rPr lang="pt-BR" dirty="0" err="1" smtClean="0"/>
              <a:t>ejes</a:t>
            </a:r>
            <a:r>
              <a:rPr lang="pt-BR" dirty="0" smtClean="0"/>
              <a:t> </a:t>
            </a:r>
            <a:r>
              <a:rPr lang="pt-BR" dirty="0" err="1" smtClean="0"/>
              <a:t>posibles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Preguntas elaboradas por alumnos de Lengua 4, en 2019</a:t>
            </a:r>
            <a:endParaRPr lang="es-EC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GT" dirty="0"/>
              <a:t>¿Cómo funciona la relación entre la arquitectura de ciudades como Buenos Aires y la creciente valorización de la individualidad en la contemporaneidad?</a:t>
            </a:r>
            <a:endParaRPr lang="pt-BR" dirty="0"/>
          </a:p>
          <a:p>
            <a:pPr algn="just"/>
            <a:r>
              <a:rPr lang="es-GT" dirty="0" smtClean="0"/>
              <a:t>¿</a:t>
            </a:r>
            <a:r>
              <a:rPr lang="es-GT" dirty="0"/>
              <a:t>Cómo la construcción de </a:t>
            </a:r>
            <a:r>
              <a:rPr lang="es-GT" dirty="0" err="1"/>
              <a:t>monoambientes</a:t>
            </a:r>
            <a:r>
              <a:rPr lang="es-GT" dirty="0"/>
              <a:t> y viviendas cada vez menores y precarias </a:t>
            </a:r>
            <a:r>
              <a:rPr lang="es-GT" dirty="0" smtClean="0"/>
              <a:t>es </a:t>
            </a:r>
            <a:r>
              <a:rPr lang="es-GT" dirty="0"/>
              <a:t>el resultado de una lógica capitalista que ignora el bienestar de los individuos? 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Preguntas elaboradas por alumnos de Lengua 4, en 2019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GT" dirty="0"/>
              <a:t>¿Hasta dónde el </a:t>
            </a:r>
            <a:r>
              <a:rPr lang="es-GT" b="1" dirty="0"/>
              <a:t>encierro </a:t>
            </a:r>
            <a:r>
              <a:rPr lang="es-GT" dirty="0"/>
              <a:t>de las personas es el resultado de la mecanización de la vida cotidiana? </a:t>
            </a:r>
            <a:endParaRPr lang="es-GT" dirty="0" smtClean="0"/>
          </a:p>
          <a:p>
            <a:pPr algn="just"/>
            <a:r>
              <a:rPr lang="es-GT" dirty="0"/>
              <a:t>¿Cómo la ciudad afecta psicológicamente a las personas que la habitan? </a:t>
            </a:r>
            <a:endParaRPr lang="pt-BR" dirty="0"/>
          </a:p>
          <a:p>
            <a:pPr algn="just"/>
            <a:r>
              <a:rPr lang="es-GT" dirty="0"/>
              <a:t>¿Cómo las cuestiones psicológicas </a:t>
            </a:r>
            <a:r>
              <a:rPr lang="es-GT" dirty="0" smtClean="0"/>
              <a:t>[se tornan]/</a:t>
            </a:r>
            <a:r>
              <a:rPr lang="es-GT" dirty="0"/>
              <a:t>se vuelven medianeras para los personajes? </a:t>
            </a:r>
            <a:endParaRPr lang="pt-BR" dirty="0"/>
          </a:p>
          <a:p>
            <a:pPr algn="just"/>
            <a:r>
              <a:rPr lang="es-GT" dirty="0"/>
              <a:t>¿De qué modo se aborda la soledad en la película? 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Preguntas elaboradas por alumnos de Lengua 4, en 2019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GT" dirty="0"/>
              <a:t>¿Cómo romper las medianeras y </a:t>
            </a:r>
            <a:r>
              <a:rPr lang="es-GT" dirty="0">
                <a:solidFill>
                  <a:schemeClr val="accent6"/>
                </a:solidFill>
              </a:rPr>
              <a:t>criar</a:t>
            </a:r>
            <a:r>
              <a:rPr lang="es-GT" dirty="0"/>
              <a:t>/crear </a:t>
            </a:r>
            <a:r>
              <a:rPr lang="es-GT" dirty="0" smtClean="0"/>
              <a:t>ventanas </a:t>
            </a:r>
            <a:r>
              <a:rPr lang="es-GT" dirty="0"/>
              <a:t>entre nosotros</a:t>
            </a:r>
            <a:r>
              <a:rPr lang="es-GT" dirty="0" smtClean="0"/>
              <a:t>?</a:t>
            </a:r>
          </a:p>
          <a:p>
            <a:pPr algn="just"/>
            <a:r>
              <a:rPr lang="es-GT" dirty="0" smtClean="0"/>
              <a:t> </a:t>
            </a:r>
            <a:r>
              <a:rPr lang="es-GT" dirty="0"/>
              <a:t>¿Cómo </a:t>
            </a:r>
            <a:r>
              <a:rPr lang="es-GT" dirty="0" smtClean="0"/>
              <a:t>la </a:t>
            </a:r>
            <a:r>
              <a:rPr lang="es-GT" dirty="0"/>
              <a:t>construcción de la ciudad construye también la soledad? </a:t>
            </a:r>
            <a:endParaRPr lang="pt-BR" dirty="0"/>
          </a:p>
          <a:p>
            <a:pPr algn="just"/>
            <a:r>
              <a:rPr lang="es-GT" dirty="0"/>
              <a:t>¿Las medianeras crean las fobias o las fortalecen?</a:t>
            </a:r>
            <a:endParaRPr lang="pt-BR" dirty="0"/>
          </a:p>
          <a:p>
            <a:pPr algn="just"/>
            <a:r>
              <a:rPr lang="es-GT" dirty="0"/>
              <a:t>¿Los edificios acercan o alejan a las personas? </a:t>
            </a: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191</Words>
  <Application>Microsoft Office PowerPoint</Application>
  <PresentationFormat>Apresentação na tela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Medianeras</vt:lpstr>
      <vt:lpstr>Preguntas elaboradas por alumnos de Lengua 4, en 2019</vt:lpstr>
      <vt:lpstr>Preguntas elaboradas por alumnos de Lengua 4, en 2019</vt:lpstr>
      <vt:lpstr>Preguntas elaboradas por alumnos de Lengua 4, en 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Medianeras</dc:title>
  <dc:creator>Maite</dc:creator>
  <cp:lastModifiedBy>Maite</cp:lastModifiedBy>
  <cp:revision>13</cp:revision>
  <dcterms:created xsi:type="dcterms:W3CDTF">2020-10-17T20:25:05Z</dcterms:created>
  <dcterms:modified xsi:type="dcterms:W3CDTF">2020-10-19T17:44:44Z</dcterms:modified>
</cp:coreProperties>
</file>