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0" r:id="rId3"/>
    <p:sldId id="258" r:id="rId4"/>
    <p:sldId id="259" r:id="rId5"/>
    <p:sldId id="285" r:id="rId6"/>
    <p:sldId id="261" r:id="rId7"/>
    <p:sldId id="286" r:id="rId8"/>
    <p:sldId id="262" r:id="rId9"/>
    <p:sldId id="269" r:id="rId10"/>
    <p:sldId id="270" r:id="rId11"/>
    <p:sldId id="263" r:id="rId12"/>
    <p:sldId id="264" r:id="rId13"/>
    <p:sldId id="265" r:id="rId14"/>
    <p:sldId id="272" r:id="rId15"/>
    <p:sldId id="268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3" r:id="rId26"/>
    <p:sldId id="282" r:id="rId27"/>
    <p:sldId id="281" r:id="rId28"/>
    <p:sldId id="284" r:id="rId29"/>
    <p:sldId id="289" r:id="rId30"/>
    <p:sldId id="287" r:id="rId31"/>
    <p:sldId id="288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Magnus Petiz" userId="24548c51cf06e739" providerId="LiveId" clId="{BFD26F41-415E-4B7A-80A0-29666FA683BD}"/>
    <pc:docChg chg="undo redo custSel addSld delSld modSld sldOrd">
      <pc:chgData name="Martin Magnus Petiz" userId="24548c51cf06e739" providerId="LiveId" clId="{BFD26F41-415E-4B7A-80A0-29666FA683BD}" dt="2022-05-23T13:50:56.788" v="16004" actId="20577"/>
      <pc:docMkLst>
        <pc:docMk/>
      </pc:docMkLst>
      <pc:sldChg chg="addSp modSp del mod">
        <pc:chgData name="Martin Magnus Petiz" userId="24548c51cf06e739" providerId="LiveId" clId="{BFD26F41-415E-4B7A-80A0-29666FA683BD}" dt="2022-05-22T23:43:21.248" v="4073" actId="47"/>
        <pc:sldMkLst>
          <pc:docMk/>
          <pc:sldMk cId="3248996989" sldId="257"/>
        </pc:sldMkLst>
        <pc:spChg chg="mod">
          <ac:chgData name="Martin Magnus Petiz" userId="24548c51cf06e739" providerId="LiveId" clId="{BFD26F41-415E-4B7A-80A0-29666FA683BD}" dt="2022-05-22T17:05:21.171" v="820" actId="113"/>
          <ac:spMkLst>
            <pc:docMk/>
            <pc:sldMk cId="3248996989" sldId="257"/>
            <ac:spMk id="2" creationId="{08FEC6D2-EF67-813C-51E2-C627FDAE7FB6}"/>
          </ac:spMkLst>
        </pc:spChg>
        <pc:spChg chg="add mod">
          <ac:chgData name="Martin Magnus Petiz" userId="24548c51cf06e739" providerId="LiveId" clId="{BFD26F41-415E-4B7A-80A0-29666FA683BD}" dt="2022-05-22T23:41:37.455" v="3715" actId="20577"/>
          <ac:spMkLst>
            <pc:docMk/>
            <pc:sldMk cId="3248996989" sldId="257"/>
            <ac:spMk id="6" creationId="{7BA4583A-C5D8-BACA-EEE0-E5ED487674BF}"/>
          </ac:spMkLst>
        </pc:spChg>
      </pc:sldChg>
      <pc:sldChg chg="addSp modSp mod ord">
        <pc:chgData name="Martin Magnus Petiz" userId="24548c51cf06e739" providerId="LiveId" clId="{BFD26F41-415E-4B7A-80A0-29666FA683BD}" dt="2022-05-23T02:03:38.025" v="14640" actId="14100"/>
        <pc:sldMkLst>
          <pc:docMk/>
          <pc:sldMk cId="3033783872" sldId="258"/>
        </pc:sldMkLst>
        <pc:spChg chg="mod">
          <ac:chgData name="Martin Magnus Petiz" userId="24548c51cf06e739" providerId="LiveId" clId="{BFD26F41-415E-4B7A-80A0-29666FA683BD}" dt="2022-05-23T02:02:03.889" v="14634" actId="20577"/>
          <ac:spMkLst>
            <pc:docMk/>
            <pc:sldMk cId="3033783872" sldId="258"/>
            <ac:spMk id="3" creationId="{5FB1D79E-6838-02F3-D97D-E4FC6E642922}"/>
          </ac:spMkLst>
        </pc:spChg>
        <pc:picChg chg="add mod">
          <ac:chgData name="Martin Magnus Petiz" userId="24548c51cf06e739" providerId="LiveId" clId="{BFD26F41-415E-4B7A-80A0-29666FA683BD}" dt="2022-05-23T02:02:07.158" v="14635" actId="1076"/>
          <ac:picMkLst>
            <pc:docMk/>
            <pc:sldMk cId="3033783872" sldId="258"/>
            <ac:picMk id="1026" creationId="{8E479891-F34A-486D-E55E-A25E2DE2C0C8}"/>
          </ac:picMkLst>
        </pc:picChg>
        <pc:picChg chg="add mod">
          <ac:chgData name="Martin Magnus Petiz" userId="24548c51cf06e739" providerId="LiveId" clId="{BFD26F41-415E-4B7A-80A0-29666FA683BD}" dt="2022-05-23T02:03:38.025" v="14640" actId="14100"/>
          <ac:picMkLst>
            <pc:docMk/>
            <pc:sldMk cId="3033783872" sldId="258"/>
            <ac:picMk id="1028" creationId="{DF949B2B-380A-F0AB-3170-B67EACFAD91C}"/>
          </ac:picMkLst>
        </pc:picChg>
      </pc:sldChg>
      <pc:sldChg chg="modSp mod">
        <pc:chgData name="Martin Magnus Petiz" userId="24548c51cf06e739" providerId="LiveId" clId="{BFD26F41-415E-4B7A-80A0-29666FA683BD}" dt="2022-05-23T13:50:56.788" v="16004" actId="20577"/>
        <pc:sldMkLst>
          <pc:docMk/>
          <pc:sldMk cId="1378645922" sldId="259"/>
        </pc:sldMkLst>
        <pc:spChg chg="mod">
          <ac:chgData name="Martin Magnus Petiz" userId="24548c51cf06e739" providerId="LiveId" clId="{BFD26F41-415E-4B7A-80A0-29666FA683BD}" dt="2022-05-23T01:49:37.128" v="13530" actId="20577"/>
          <ac:spMkLst>
            <pc:docMk/>
            <pc:sldMk cId="1378645922" sldId="259"/>
            <ac:spMk id="2" creationId="{4C08DDC7-387E-779D-9BD1-4821E7872FAE}"/>
          </ac:spMkLst>
        </pc:spChg>
        <pc:spChg chg="mod">
          <ac:chgData name="Martin Magnus Petiz" userId="24548c51cf06e739" providerId="LiveId" clId="{BFD26F41-415E-4B7A-80A0-29666FA683BD}" dt="2022-05-23T13:50:56.788" v="16004" actId="20577"/>
          <ac:spMkLst>
            <pc:docMk/>
            <pc:sldMk cId="1378645922" sldId="259"/>
            <ac:spMk id="3" creationId="{5FB1D79E-6838-02F3-D97D-E4FC6E642922}"/>
          </ac:spMkLst>
        </pc:spChg>
      </pc:sldChg>
      <pc:sldChg chg="modSp new mod ord">
        <pc:chgData name="Martin Magnus Petiz" userId="24548c51cf06e739" providerId="LiveId" clId="{BFD26F41-415E-4B7A-80A0-29666FA683BD}" dt="2022-05-23T01:57:08.532" v="14336" actId="313"/>
        <pc:sldMkLst>
          <pc:docMk/>
          <pc:sldMk cId="236398746" sldId="260"/>
        </pc:sldMkLst>
        <pc:spChg chg="mod">
          <ac:chgData name="Martin Magnus Petiz" userId="24548c51cf06e739" providerId="LiveId" clId="{BFD26F41-415E-4B7A-80A0-29666FA683BD}" dt="2022-05-22T16:58:31.336" v="10" actId="113"/>
          <ac:spMkLst>
            <pc:docMk/>
            <pc:sldMk cId="236398746" sldId="260"/>
            <ac:spMk id="2" creationId="{57D6923C-8D30-5788-17F7-6D96440ED036}"/>
          </ac:spMkLst>
        </pc:spChg>
        <pc:spChg chg="mod">
          <ac:chgData name="Martin Magnus Petiz" userId="24548c51cf06e739" providerId="LiveId" clId="{BFD26F41-415E-4B7A-80A0-29666FA683BD}" dt="2022-05-23T01:57:08.532" v="14336" actId="313"/>
          <ac:spMkLst>
            <pc:docMk/>
            <pc:sldMk cId="236398746" sldId="260"/>
            <ac:spMk id="3" creationId="{611A94B6-7231-C9A9-C4C4-5D40D880EA26}"/>
          </ac:spMkLst>
        </pc:spChg>
      </pc:sldChg>
      <pc:sldChg chg="modSp add mod">
        <pc:chgData name="Martin Magnus Petiz" userId="24548c51cf06e739" providerId="LiveId" clId="{BFD26F41-415E-4B7A-80A0-29666FA683BD}" dt="2022-05-23T02:06:50.494" v="14744" actId="20577"/>
        <pc:sldMkLst>
          <pc:docMk/>
          <pc:sldMk cId="1945389988" sldId="261"/>
        </pc:sldMkLst>
        <pc:spChg chg="mod">
          <ac:chgData name="Martin Magnus Petiz" userId="24548c51cf06e739" providerId="LiveId" clId="{BFD26F41-415E-4B7A-80A0-29666FA683BD}" dt="2022-05-22T17:00:38.546" v="293" actId="20577"/>
          <ac:spMkLst>
            <pc:docMk/>
            <pc:sldMk cId="1945389988" sldId="261"/>
            <ac:spMk id="2" creationId="{4C08DDC7-387E-779D-9BD1-4821E7872FAE}"/>
          </ac:spMkLst>
        </pc:spChg>
        <pc:spChg chg="mod">
          <ac:chgData name="Martin Magnus Petiz" userId="24548c51cf06e739" providerId="LiveId" clId="{BFD26F41-415E-4B7A-80A0-29666FA683BD}" dt="2022-05-23T02:06:50.494" v="14744" actId="20577"/>
          <ac:spMkLst>
            <pc:docMk/>
            <pc:sldMk cId="1945389988" sldId="261"/>
            <ac:spMk id="3" creationId="{5FB1D79E-6838-02F3-D97D-E4FC6E642922}"/>
          </ac:spMkLst>
        </pc:spChg>
      </pc:sldChg>
      <pc:sldChg chg="addSp modSp add mod ord">
        <pc:chgData name="Martin Magnus Petiz" userId="24548c51cf06e739" providerId="LiveId" clId="{BFD26F41-415E-4B7A-80A0-29666FA683BD}" dt="2022-05-23T02:07:18.387" v="14795" actId="20577"/>
        <pc:sldMkLst>
          <pc:docMk/>
          <pc:sldMk cId="525811122" sldId="262"/>
        </pc:sldMkLst>
        <pc:spChg chg="mod">
          <ac:chgData name="Martin Magnus Petiz" userId="24548c51cf06e739" providerId="LiveId" clId="{BFD26F41-415E-4B7A-80A0-29666FA683BD}" dt="2022-05-22T23:41:54.457" v="3742" actId="20577"/>
          <ac:spMkLst>
            <pc:docMk/>
            <pc:sldMk cId="525811122" sldId="262"/>
            <ac:spMk id="2" creationId="{4C08DDC7-387E-779D-9BD1-4821E7872FAE}"/>
          </ac:spMkLst>
        </pc:spChg>
        <pc:spChg chg="mod">
          <ac:chgData name="Martin Magnus Petiz" userId="24548c51cf06e739" providerId="LiveId" clId="{BFD26F41-415E-4B7A-80A0-29666FA683BD}" dt="2022-05-23T02:07:18.387" v="14795" actId="20577"/>
          <ac:spMkLst>
            <pc:docMk/>
            <pc:sldMk cId="525811122" sldId="262"/>
            <ac:spMk id="3" creationId="{5FB1D79E-6838-02F3-D97D-E4FC6E642922}"/>
          </ac:spMkLst>
        </pc:spChg>
        <pc:picChg chg="add mod">
          <ac:chgData name="Martin Magnus Petiz" userId="24548c51cf06e739" providerId="LiveId" clId="{BFD26F41-415E-4B7A-80A0-29666FA683BD}" dt="2022-05-22T23:43:06.888" v="4070"/>
          <ac:picMkLst>
            <pc:docMk/>
            <pc:sldMk cId="525811122" sldId="262"/>
            <ac:picMk id="4" creationId="{D6822770-0DDF-6A97-6B6D-B315F5A728E5}"/>
          </ac:picMkLst>
        </pc:picChg>
        <pc:picChg chg="add mod">
          <ac:chgData name="Martin Magnus Petiz" userId="24548c51cf06e739" providerId="LiveId" clId="{BFD26F41-415E-4B7A-80A0-29666FA683BD}" dt="2022-05-22T23:43:17.515" v="4072" actId="1076"/>
          <ac:picMkLst>
            <pc:docMk/>
            <pc:sldMk cId="525811122" sldId="262"/>
            <ac:picMk id="5" creationId="{F0500E53-6049-20EA-373B-304C5B8C364C}"/>
          </ac:picMkLst>
        </pc:picChg>
      </pc:sldChg>
      <pc:sldChg chg="modSp add mod">
        <pc:chgData name="Martin Magnus Petiz" userId="24548c51cf06e739" providerId="LiveId" clId="{BFD26F41-415E-4B7A-80A0-29666FA683BD}" dt="2022-05-22T23:44:43.627" v="4279" actId="20577"/>
        <pc:sldMkLst>
          <pc:docMk/>
          <pc:sldMk cId="3006995563" sldId="263"/>
        </pc:sldMkLst>
        <pc:spChg chg="mod">
          <ac:chgData name="Martin Magnus Petiz" userId="24548c51cf06e739" providerId="LiveId" clId="{BFD26F41-415E-4B7A-80A0-29666FA683BD}" dt="2022-05-22T23:44:43.627" v="4279" actId="20577"/>
          <ac:spMkLst>
            <pc:docMk/>
            <pc:sldMk cId="3006995563" sldId="263"/>
            <ac:spMk id="3" creationId="{5FB1D79E-6838-02F3-D97D-E4FC6E642922}"/>
          </ac:spMkLst>
        </pc:spChg>
      </pc:sldChg>
      <pc:sldChg chg="modSp add mod">
        <pc:chgData name="Martin Magnus Petiz" userId="24548c51cf06e739" providerId="LiveId" clId="{BFD26F41-415E-4B7A-80A0-29666FA683BD}" dt="2022-05-23T00:00:17.001" v="5694" actId="20577"/>
        <pc:sldMkLst>
          <pc:docMk/>
          <pc:sldMk cId="3948118922" sldId="264"/>
        </pc:sldMkLst>
        <pc:spChg chg="mod">
          <ac:chgData name="Martin Magnus Petiz" userId="24548c51cf06e739" providerId="LiveId" clId="{BFD26F41-415E-4B7A-80A0-29666FA683BD}" dt="2022-05-23T00:00:17.001" v="5694" actId="20577"/>
          <ac:spMkLst>
            <pc:docMk/>
            <pc:sldMk cId="3948118922" sldId="264"/>
            <ac:spMk id="3" creationId="{5FB1D79E-6838-02F3-D97D-E4FC6E642922}"/>
          </ac:spMkLst>
        </pc:spChg>
      </pc:sldChg>
      <pc:sldChg chg="modSp add mod ord">
        <pc:chgData name="Martin Magnus Petiz" userId="24548c51cf06e739" providerId="LiveId" clId="{BFD26F41-415E-4B7A-80A0-29666FA683BD}" dt="2022-05-23T00:13:01.006" v="6726" actId="115"/>
        <pc:sldMkLst>
          <pc:docMk/>
          <pc:sldMk cId="1003966117" sldId="265"/>
        </pc:sldMkLst>
        <pc:spChg chg="mod">
          <ac:chgData name="Martin Magnus Petiz" userId="24548c51cf06e739" providerId="LiveId" clId="{BFD26F41-415E-4B7A-80A0-29666FA683BD}" dt="2022-05-23T00:08:32.830" v="5883" actId="114"/>
          <ac:spMkLst>
            <pc:docMk/>
            <pc:sldMk cId="1003966117" sldId="265"/>
            <ac:spMk id="2" creationId="{4C08DDC7-387E-779D-9BD1-4821E7872FAE}"/>
          </ac:spMkLst>
        </pc:spChg>
        <pc:spChg chg="mod">
          <ac:chgData name="Martin Magnus Petiz" userId="24548c51cf06e739" providerId="LiveId" clId="{BFD26F41-415E-4B7A-80A0-29666FA683BD}" dt="2022-05-23T00:13:01.006" v="6726" actId="115"/>
          <ac:spMkLst>
            <pc:docMk/>
            <pc:sldMk cId="1003966117" sldId="265"/>
            <ac:spMk id="3" creationId="{5FB1D79E-6838-02F3-D97D-E4FC6E642922}"/>
          </ac:spMkLst>
        </pc:spChg>
      </pc:sldChg>
      <pc:sldChg chg="modSp add del mod">
        <pc:chgData name="Martin Magnus Petiz" userId="24548c51cf06e739" providerId="LiveId" clId="{BFD26F41-415E-4B7A-80A0-29666FA683BD}" dt="2022-05-23T00:00:46.699" v="5695" actId="47"/>
        <pc:sldMkLst>
          <pc:docMk/>
          <pc:sldMk cId="2522565957" sldId="266"/>
        </pc:sldMkLst>
        <pc:spChg chg="mod">
          <ac:chgData name="Martin Magnus Petiz" userId="24548c51cf06e739" providerId="LiveId" clId="{BFD26F41-415E-4B7A-80A0-29666FA683BD}" dt="2022-05-22T22:08:54.047" v="3462"/>
          <ac:spMkLst>
            <pc:docMk/>
            <pc:sldMk cId="2522565957" sldId="266"/>
            <ac:spMk id="3" creationId="{5FB1D79E-6838-02F3-D97D-E4FC6E642922}"/>
          </ac:spMkLst>
        </pc:spChg>
      </pc:sldChg>
      <pc:sldChg chg="modSp add del mod">
        <pc:chgData name="Martin Magnus Petiz" userId="24548c51cf06e739" providerId="LiveId" clId="{BFD26F41-415E-4B7A-80A0-29666FA683BD}" dt="2022-05-23T00:02:27.271" v="5853" actId="47"/>
        <pc:sldMkLst>
          <pc:docMk/>
          <pc:sldMk cId="479502897" sldId="267"/>
        </pc:sldMkLst>
        <pc:spChg chg="mod">
          <ac:chgData name="Martin Magnus Petiz" userId="24548c51cf06e739" providerId="LiveId" clId="{BFD26F41-415E-4B7A-80A0-29666FA683BD}" dt="2022-05-22T22:12:06.531" v="3578" actId="20577"/>
          <ac:spMkLst>
            <pc:docMk/>
            <pc:sldMk cId="479502897" sldId="267"/>
            <ac:spMk id="3" creationId="{5FB1D79E-6838-02F3-D97D-E4FC6E642922}"/>
          </ac:spMkLst>
        </pc:spChg>
      </pc:sldChg>
      <pc:sldChg chg="addSp modSp add mod ord">
        <pc:chgData name="Martin Magnus Petiz" userId="24548c51cf06e739" providerId="LiveId" clId="{BFD26F41-415E-4B7A-80A0-29666FA683BD}" dt="2022-05-23T00:39:13.434" v="10007" actId="113"/>
        <pc:sldMkLst>
          <pc:docMk/>
          <pc:sldMk cId="3488173127" sldId="268"/>
        </pc:sldMkLst>
        <pc:spChg chg="mod">
          <ac:chgData name="Martin Magnus Petiz" userId="24548c51cf06e739" providerId="LiveId" clId="{BFD26F41-415E-4B7A-80A0-29666FA683BD}" dt="2022-05-23T00:16:26.265" v="6847" actId="114"/>
          <ac:spMkLst>
            <pc:docMk/>
            <pc:sldMk cId="3488173127" sldId="268"/>
            <ac:spMk id="2" creationId="{4C08DDC7-387E-779D-9BD1-4821E7872FAE}"/>
          </ac:spMkLst>
        </pc:spChg>
        <pc:spChg chg="mod">
          <ac:chgData name="Martin Magnus Petiz" userId="24548c51cf06e739" providerId="LiveId" clId="{BFD26F41-415E-4B7A-80A0-29666FA683BD}" dt="2022-05-23T00:39:13.434" v="10007" actId="113"/>
          <ac:spMkLst>
            <pc:docMk/>
            <pc:sldMk cId="3488173127" sldId="268"/>
            <ac:spMk id="3" creationId="{5FB1D79E-6838-02F3-D97D-E4FC6E642922}"/>
          </ac:spMkLst>
        </pc:spChg>
        <pc:picChg chg="add mod">
          <ac:chgData name="Martin Magnus Petiz" userId="24548c51cf06e739" providerId="LiveId" clId="{BFD26F41-415E-4B7A-80A0-29666FA683BD}" dt="2022-05-23T00:38:57.025" v="10005" actId="1076"/>
          <ac:picMkLst>
            <pc:docMk/>
            <pc:sldMk cId="3488173127" sldId="268"/>
            <ac:picMk id="4" creationId="{3689E613-701D-0D21-02DF-E7E10F1BC0A3}"/>
          </ac:picMkLst>
        </pc:picChg>
      </pc:sldChg>
      <pc:sldChg chg="modSp add mod">
        <pc:chgData name="Martin Magnus Petiz" userId="24548c51cf06e739" providerId="LiveId" clId="{BFD26F41-415E-4B7A-80A0-29666FA683BD}" dt="2022-05-23T01:57:54.796" v="14368" actId="20577"/>
        <pc:sldMkLst>
          <pc:docMk/>
          <pc:sldMk cId="1882464078" sldId="269"/>
        </pc:sldMkLst>
        <pc:spChg chg="mod">
          <ac:chgData name="Martin Magnus Petiz" userId="24548c51cf06e739" providerId="LiveId" clId="{BFD26F41-415E-4B7A-80A0-29666FA683BD}" dt="2022-05-23T01:57:54.796" v="14368" actId="20577"/>
          <ac:spMkLst>
            <pc:docMk/>
            <pc:sldMk cId="1882464078" sldId="269"/>
            <ac:spMk id="3" creationId="{5FB1D79E-6838-02F3-D97D-E4FC6E642922}"/>
          </ac:spMkLst>
        </pc:spChg>
      </pc:sldChg>
      <pc:sldChg chg="modSp add mod">
        <pc:chgData name="Martin Magnus Petiz" userId="24548c51cf06e739" providerId="LiveId" clId="{BFD26F41-415E-4B7A-80A0-29666FA683BD}" dt="2022-05-23T02:07:32.692" v="14797" actId="313"/>
        <pc:sldMkLst>
          <pc:docMk/>
          <pc:sldMk cId="425518163" sldId="270"/>
        </pc:sldMkLst>
        <pc:spChg chg="mod">
          <ac:chgData name="Martin Magnus Petiz" userId="24548c51cf06e739" providerId="LiveId" clId="{BFD26F41-415E-4B7A-80A0-29666FA683BD}" dt="2022-05-23T02:07:32.692" v="14797" actId="313"/>
          <ac:spMkLst>
            <pc:docMk/>
            <pc:sldMk cId="425518163" sldId="270"/>
            <ac:spMk id="3" creationId="{5FB1D79E-6838-02F3-D97D-E4FC6E642922}"/>
          </ac:spMkLst>
        </pc:spChg>
      </pc:sldChg>
      <pc:sldChg chg="modSp add mod ord">
        <pc:chgData name="Martin Magnus Petiz" userId="24548c51cf06e739" providerId="LiveId" clId="{BFD26F41-415E-4B7A-80A0-29666FA683BD}" dt="2022-05-23T00:14:04.839" v="6803" actId="20577"/>
        <pc:sldMkLst>
          <pc:docMk/>
          <pc:sldMk cId="948472985" sldId="271"/>
        </pc:sldMkLst>
        <pc:spChg chg="mod">
          <ac:chgData name="Martin Magnus Petiz" userId="24548c51cf06e739" providerId="LiveId" clId="{BFD26F41-415E-4B7A-80A0-29666FA683BD}" dt="2022-05-23T00:01:16.398" v="5741" actId="14100"/>
          <ac:spMkLst>
            <pc:docMk/>
            <pc:sldMk cId="948472985" sldId="271"/>
            <ac:spMk id="2" creationId="{4C08DDC7-387E-779D-9BD1-4821E7872FAE}"/>
          </ac:spMkLst>
        </pc:spChg>
        <pc:spChg chg="mod">
          <ac:chgData name="Martin Magnus Petiz" userId="24548c51cf06e739" providerId="LiveId" clId="{BFD26F41-415E-4B7A-80A0-29666FA683BD}" dt="2022-05-23T00:14:04.839" v="6803" actId="20577"/>
          <ac:spMkLst>
            <pc:docMk/>
            <pc:sldMk cId="948472985" sldId="271"/>
            <ac:spMk id="3" creationId="{5FB1D79E-6838-02F3-D97D-E4FC6E642922}"/>
          </ac:spMkLst>
        </pc:spChg>
      </pc:sldChg>
      <pc:sldChg chg="modSp add mod">
        <pc:chgData name="Martin Magnus Petiz" userId="24548c51cf06e739" providerId="LiveId" clId="{BFD26F41-415E-4B7A-80A0-29666FA683BD}" dt="2022-05-23T00:19:54.280" v="7288" actId="20577"/>
        <pc:sldMkLst>
          <pc:docMk/>
          <pc:sldMk cId="2683903757" sldId="272"/>
        </pc:sldMkLst>
        <pc:spChg chg="mod">
          <ac:chgData name="Martin Magnus Petiz" userId="24548c51cf06e739" providerId="LiveId" clId="{BFD26F41-415E-4B7A-80A0-29666FA683BD}" dt="2022-05-23T00:19:54.280" v="7288" actId="20577"/>
          <ac:spMkLst>
            <pc:docMk/>
            <pc:sldMk cId="2683903757" sldId="272"/>
            <ac:spMk id="3" creationId="{5FB1D79E-6838-02F3-D97D-E4FC6E642922}"/>
          </ac:spMkLst>
        </pc:spChg>
      </pc:sldChg>
      <pc:sldChg chg="modSp add mod">
        <pc:chgData name="Martin Magnus Petiz" userId="24548c51cf06e739" providerId="LiveId" clId="{BFD26F41-415E-4B7A-80A0-29666FA683BD}" dt="2022-05-23T00:38:16.080" v="9979" actId="20577"/>
        <pc:sldMkLst>
          <pc:docMk/>
          <pc:sldMk cId="775526237" sldId="273"/>
        </pc:sldMkLst>
        <pc:spChg chg="mod">
          <ac:chgData name="Martin Magnus Petiz" userId="24548c51cf06e739" providerId="LiveId" clId="{BFD26F41-415E-4B7A-80A0-29666FA683BD}" dt="2022-05-23T00:17:07.887" v="6905" actId="20577"/>
          <ac:spMkLst>
            <pc:docMk/>
            <pc:sldMk cId="775526237" sldId="273"/>
            <ac:spMk id="2" creationId="{4C08DDC7-387E-779D-9BD1-4821E7872FAE}"/>
          </ac:spMkLst>
        </pc:spChg>
        <pc:spChg chg="mod">
          <ac:chgData name="Martin Magnus Petiz" userId="24548c51cf06e739" providerId="LiveId" clId="{BFD26F41-415E-4B7A-80A0-29666FA683BD}" dt="2022-05-23T00:38:16.080" v="9979" actId="20577"/>
          <ac:spMkLst>
            <pc:docMk/>
            <pc:sldMk cId="775526237" sldId="273"/>
            <ac:spMk id="3" creationId="{5FB1D79E-6838-02F3-D97D-E4FC6E642922}"/>
          </ac:spMkLst>
        </pc:spChg>
      </pc:sldChg>
      <pc:sldChg chg="modSp add mod">
        <pc:chgData name="Martin Magnus Petiz" userId="24548c51cf06e739" providerId="LiveId" clId="{BFD26F41-415E-4B7A-80A0-29666FA683BD}" dt="2022-05-23T00:21:47.624" v="7574" actId="113"/>
        <pc:sldMkLst>
          <pc:docMk/>
          <pc:sldMk cId="2481551079" sldId="274"/>
        </pc:sldMkLst>
        <pc:spChg chg="mod">
          <ac:chgData name="Martin Magnus Petiz" userId="24548c51cf06e739" providerId="LiveId" clId="{BFD26F41-415E-4B7A-80A0-29666FA683BD}" dt="2022-05-23T00:21:47.624" v="7574" actId="113"/>
          <ac:spMkLst>
            <pc:docMk/>
            <pc:sldMk cId="2481551079" sldId="274"/>
            <ac:spMk id="3" creationId="{5FB1D79E-6838-02F3-D97D-E4FC6E642922}"/>
          </ac:spMkLst>
        </pc:spChg>
      </pc:sldChg>
      <pc:sldChg chg="modSp add mod">
        <pc:chgData name="Martin Magnus Petiz" userId="24548c51cf06e739" providerId="LiveId" clId="{BFD26F41-415E-4B7A-80A0-29666FA683BD}" dt="2022-05-23T00:25:15.742" v="8269" actId="20577"/>
        <pc:sldMkLst>
          <pc:docMk/>
          <pc:sldMk cId="3030487428" sldId="275"/>
        </pc:sldMkLst>
        <pc:spChg chg="mod">
          <ac:chgData name="Martin Magnus Petiz" userId="24548c51cf06e739" providerId="LiveId" clId="{BFD26F41-415E-4B7A-80A0-29666FA683BD}" dt="2022-05-23T00:25:15.742" v="8269" actId="20577"/>
          <ac:spMkLst>
            <pc:docMk/>
            <pc:sldMk cId="3030487428" sldId="275"/>
            <ac:spMk id="3" creationId="{5FB1D79E-6838-02F3-D97D-E4FC6E642922}"/>
          </ac:spMkLst>
        </pc:spChg>
      </pc:sldChg>
      <pc:sldChg chg="modSp add mod">
        <pc:chgData name="Martin Magnus Petiz" userId="24548c51cf06e739" providerId="LiveId" clId="{BFD26F41-415E-4B7A-80A0-29666FA683BD}" dt="2022-05-23T00:28:28.640" v="8458" actId="20577"/>
        <pc:sldMkLst>
          <pc:docMk/>
          <pc:sldMk cId="3086149985" sldId="276"/>
        </pc:sldMkLst>
        <pc:spChg chg="mod">
          <ac:chgData name="Martin Magnus Petiz" userId="24548c51cf06e739" providerId="LiveId" clId="{BFD26F41-415E-4B7A-80A0-29666FA683BD}" dt="2022-05-23T00:28:28.640" v="8458" actId="20577"/>
          <ac:spMkLst>
            <pc:docMk/>
            <pc:sldMk cId="3086149985" sldId="276"/>
            <ac:spMk id="3" creationId="{5FB1D79E-6838-02F3-D97D-E4FC6E642922}"/>
          </ac:spMkLst>
        </pc:spChg>
      </pc:sldChg>
      <pc:sldChg chg="modSp add mod">
        <pc:chgData name="Martin Magnus Petiz" userId="24548c51cf06e739" providerId="LiveId" clId="{BFD26F41-415E-4B7A-80A0-29666FA683BD}" dt="2022-05-23T00:33:35.928" v="9612" actId="27636"/>
        <pc:sldMkLst>
          <pc:docMk/>
          <pc:sldMk cId="3372703452" sldId="277"/>
        </pc:sldMkLst>
        <pc:spChg chg="mod">
          <ac:chgData name="Martin Magnus Petiz" userId="24548c51cf06e739" providerId="LiveId" clId="{BFD26F41-415E-4B7A-80A0-29666FA683BD}" dt="2022-05-23T00:33:35.928" v="9612" actId="27636"/>
          <ac:spMkLst>
            <pc:docMk/>
            <pc:sldMk cId="3372703452" sldId="277"/>
            <ac:spMk id="3" creationId="{5FB1D79E-6838-02F3-D97D-E4FC6E642922}"/>
          </ac:spMkLst>
        </pc:spChg>
      </pc:sldChg>
      <pc:sldChg chg="modSp add mod">
        <pc:chgData name="Martin Magnus Petiz" userId="24548c51cf06e739" providerId="LiveId" clId="{BFD26F41-415E-4B7A-80A0-29666FA683BD}" dt="2022-05-23T00:37:04.241" v="9852" actId="113"/>
        <pc:sldMkLst>
          <pc:docMk/>
          <pc:sldMk cId="111312230" sldId="278"/>
        </pc:sldMkLst>
        <pc:spChg chg="mod">
          <ac:chgData name="Martin Magnus Petiz" userId="24548c51cf06e739" providerId="LiveId" clId="{BFD26F41-415E-4B7A-80A0-29666FA683BD}" dt="2022-05-23T00:37:04.241" v="9852" actId="113"/>
          <ac:spMkLst>
            <pc:docMk/>
            <pc:sldMk cId="111312230" sldId="278"/>
            <ac:spMk id="3" creationId="{5FB1D79E-6838-02F3-D97D-E4FC6E642922}"/>
          </ac:spMkLst>
        </pc:spChg>
      </pc:sldChg>
      <pc:sldChg chg="modSp add mod">
        <pc:chgData name="Martin Magnus Petiz" userId="24548c51cf06e739" providerId="LiveId" clId="{BFD26F41-415E-4B7A-80A0-29666FA683BD}" dt="2022-05-23T00:35:59.165" v="9797" actId="113"/>
        <pc:sldMkLst>
          <pc:docMk/>
          <pc:sldMk cId="1754435049" sldId="279"/>
        </pc:sldMkLst>
        <pc:spChg chg="mod">
          <ac:chgData name="Martin Magnus Petiz" userId="24548c51cf06e739" providerId="LiveId" clId="{BFD26F41-415E-4B7A-80A0-29666FA683BD}" dt="2022-05-23T00:34:43.288" v="9748" actId="20577"/>
          <ac:spMkLst>
            <pc:docMk/>
            <pc:sldMk cId="1754435049" sldId="279"/>
            <ac:spMk id="2" creationId="{4C08DDC7-387E-779D-9BD1-4821E7872FAE}"/>
          </ac:spMkLst>
        </pc:spChg>
        <pc:spChg chg="mod">
          <ac:chgData name="Martin Magnus Petiz" userId="24548c51cf06e739" providerId="LiveId" clId="{BFD26F41-415E-4B7A-80A0-29666FA683BD}" dt="2022-05-23T00:35:59.165" v="9797" actId="113"/>
          <ac:spMkLst>
            <pc:docMk/>
            <pc:sldMk cId="1754435049" sldId="279"/>
            <ac:spMk id="3" creationId="{5FB1D79E-6838-02F3-D97D-E4FC6E642922}"/>
          </ac:spMkLst>
        </pc:spChg>
      </pc:sldChg>
      <pc:sldChg chg="modSp add mod">
        <pc:chgData name="Martin Magnus Petiz" userId="24548c51cf06e739" providerId="LiveId" clId="{BFD26F41-415E-4B7A-80A0-29666FA683BD}" dt="2022-05-23T01:31:45.775" v="11167" actId="115"/>
        <pc:sldMkLst>
          <pc:docMk/>
          <pc:sldMk cId="3451608760" sldId="280"/>
        </pc:sldMkLst>
        <pc:spChg chg="mod">
          <ac:chgData name="Martin Magnus Petiz" userId="24548c51cf06e739" providerId="LiveId" clId="{BFD26F41-415E-4B7A-80A0-29666FA683BD}" dt="2022-05-23T00:34:58.670" v="9770" actId="20577"/>
          <ac:spMkLst>
            <pc:docMk/>
            <pc:sldMk cId="3451608760" sldId="280"/>
            <ac:spMk id="2" creationId="{4C08DDC7-387E-779D-9BD1-4821E7872FAE}"/>
          </ac:spMkLst>
        </pc:spChg>
        <pc:spChg chg="mod">
          <ac:chgData name="Martin Magnus Petiz" userId="24548c51cf06e739" providerId="LiveId" clId="{BFD26F41-415E-4B7A-80A0-29666FA683BD}" dt="2022-05-23T01:31:45.775" v="11167" actId="115"/>
          <ac:spMkLst>
            <pc:docMk/>
            <pc:sldMk cId="3451608760" sldId="280"/>
            <ac:spMk id="3" creationId="{5FB1D79E-6838-02F3-D97D-E4FC6E642922}"/>
          </ac:spMkLst>
        </pc:spChg>
      </pc:sldChg>
      <pc:sldChg chg="modSp add mod">
        <pc:chgData name="Martin Magnus Petiz" userId="24548c51cf06e739" providerId="LiveId" clId="{BFD26F41-415E-4B7A-80A0-29666FA683BD}" dt="2022-05-23T01:42:32.120" v="12542" actId="115"/>
        <pc:sldMkLst>
          <pc:docMk/>
          <pc:sldMk cId="1264885516" sldId="281"/>
        </pc:sldMkLst>
        <pc:spChg chg="mod">
          <ac:chgData name="Martin Magnus Petiz" userId="24548c51cf06e739" providerId="LiveId" clId="{BFD26F41-415E-4B7A-80A0-29666FA683BD}" dt="2022-05-23T01:39:09.574" v="11803" actId="20577"/>
          <ac:spMkLst>
            <pc:docMk/>
            <pc:sldMk cId="1264885516" sldId="281"/>
            <ac:spMk id="2" creationId="{4C08DDC7-387E-779D-9BD1-4821E7872FAE}"/>
          </ac:spMkLst>
        </pc:spChg>
        <pc:spChg chg="mod">
          <ac:chgData name="Martin Magnus Petiz" userId="24548c51cf06e739" providerId="LiveId" clId="{BFD26F41-415E-4B7A-80A0-29666FA683BD}" dt="2022-05-23T01:42:32.120" v="12542" actId="115"/>
          <ac:spMkLst>
            <pc:docMk/>
            <pc:sldMk cId="1264885516" sldId="281"/>
            <ac:spMk id="3" creationId="{5FB1D79E-6838-02F3-D97D-E4FC6E642922}"/>
          </ac:spMkLst>
        </pc:spChg>
      </pc:sldChg>
      <pc:sldChg chg="modSp add mod">
        <pc:chgData name="Martin Magnus Petiz" userId="24548c51cf06e739" providerId="LiveId" clId="{BFD26F41-415E-4B7A-80A0-29666FA683BD}" dt="2022-05-23T01:35:40.989" v="11394" actId="6549"/>
        <pc:sldMkLst>
          <pc:docMk/>
          <pc:sldMk cId="3756498937" sldId="282"/>
        </pc:sldMkLst>
        <pc:spChg chg="mod">
          <ac:chgData name="Martin Magnus Petiz" userId="24548c51cf06e739" providerId="LiveId" clId="{BFD26F41-415E-4B7A-80A0-29666FA683BD}" dt="2022-05-23T01:35:40.989" v="11394" actId="6549"/>
          <ac:spMkLst>
            <pc:docMk/>
            <pc:sldMk cId="3756498937" sldId="282"/>
            <ac:spMk id="3" creationId="{5FB1D79E-6838-02F3-D97D-E4FC6E642922}"/>
          </ac:spMkLst>
        </pc:spChg>
      </pc:sldChg>
      <pc:sldChg chg="modSp add mod">
        <pc:chgData name="Martin Magnus Petiz" userId="24548c51cf06e739" providerId="LiveId" clId="{BFD26F41-415E-4B7A-80A0-29666FA683BD}" dt="2022-05-23T01:38:17.576" v="11752" actId="113"/>
        <pc:sldMkLst>
          <pc:docMk/>
          <pc:sldMk cId="1845622009" sldId="283"/>
        </pc:sldMkLst>
        <pc:spChg chg="mod">
          <ac:chgData name="Martin Magnus Petiz" userId="24548c51cf06e739" providerId="LiveId" clId="{BFD26F41-415E-4B7A-80A0-29666FA683BD}" dt="2022-05-23T01:38:17.576" v="11752" actId="113"/>
          <ac:spMkLst>
            <pc:docMk/>
            <pc:sldMk cId="1845622009" sldId="283"/>
            <ac:spMk id="3" creationId="{5FB1D79E-6838-02F3-D97D-E4FC6E642922}"/>
          </ac:spMkLst>
        </pc:spChg>
      </pc:sldChg>
      <pc:sldChg chg="add del">
        <pc:chgData name="Martin Magnus Petiz" userId="24548c51cf06e739" providerId="LiveId" clId="{BFD26F41-415E-4B7A-80A0-29666FA683BD}" dt="2022-05-23T01:38:57.728" v="11780" actId="47"/>
        <pc:sldMkLst>
          <pc:docMk/>
          <pc:sldMk cId="247986936" sldId="284"/>
        </pc:sldMkLst>
      </pc:sldChg>
      <pc:sldChg chg="modSp add mod">
        <pc:chgData name="Martin Magnus Petiz" userId="24548c51cf06e739" providerId="LiveId" clId="{BFD26F41-415E-4B7A-80A0-29666FA683BD}" dt="2022-05-23T02:14:35.024" v="15414" actId="115"/>
        <pc:sldMkLst>
          <pc:docMk/>
          <pc:sldMk cId="1886791037" sldId="284"/>
        </pc:sldMkLst>
        <pc:spChg chg="mod">
          <ac:chgData name="Martin Magnus Petiz" userId="24548c51cf06e739" providerId="LiveId" clId="{BFD26F41-415E-4B7A-80A0-29666FA683BD}" dt="2022-05-23T02:14:35.024" v="15414" actId="115"/>
          <ac:spMkLst>
            <pc:docMk/>
            <pc:sldMk cId="1886791037" sldId="284"/>
            <ac:spMk id="3" creationId="{5FB1D79E-6838-02F3-D97D-E4FC6E642922}"/>
          </ac:spMkLst>
        </pc:spChg>
      </pc:sldChg>
      <pc:sldChg chg="modSp add mod">
        <pc:chgData name="Martin Magnus Petiz" userId="24548c51cf06e739" providerId="LiveId" clId="{BFD26F41-415E-4B7A-80A0-29666FA683BD}" dt="2022-05-23T01:53:18.278" v="13664" actId="20577"/>
        <pc:sldMkLst>
          <pc:docMk/>
          <pc:sldMk cId="1247966847" sldId="285"/>
        </pc:sldMkLst>
        <pc:spChg chg="mod">
          <ac:chgData name="Martin Magnus Petiz" userId="24548c51cf06e739" providerId="LiveId" clId="{BFD26F41-415E-4B7A-80A0-29666FA683BD}" dt="2022-05-23T01:53:18.278" v="13664" actId="20577"/>
          <ac:spMkLst>
            <pc:docMk/>
            <pc:sldMk cId="1247966847" sldId="285"/>
            <ac:spMk id="3" creationId="{5FB1D79E-6838-02F3-D97D-E4FC6E642922}"/>
          </ac:spMkLst>
        </pc:spChg>
      </pc:sldChg>
      <pc:sldChg chg="modSp add mod">
        <pc:chgData name="Martin Magnus Petiz" userId="24548c51cf06e739" providerId="LiveId" clId="{BFD26F41-415E-4B7A-80A0-29666FA683BD}" dt="2022-05-23T01:56:41.237" v="14303" actId="20577"/>
        <pc:sldMkLst>
          <pc:docMk/>
          <pc:sldMk cId="2616431631" sldId="286"/>
        </pc:sldMkLst>
        <pc:spChg chg="mod">
          <ac:chgData name="Martin Magnus Petiz" userId="24548c51cf06e739" providerId="LiveId" clId="{BFD26F41-415E-4B7A-80A0-29666FA683BD}" dt="2022-05-23T01:56:41.237" v="14303" actId="20577"/>
          <ac:spMkLst>
            <pc:docMk/>
            <pc:sldMk cId="2616431631" sldId="286"/>
            <ac:spMk id="3" creationId="{5FB1D79E-6838-02F3-D97D-E4FC6E642922}"/>
          </ac:spMkLst>
        </pc:spChg>
      </pc:sldChg>
      <pc:sldChg chg="modSp add mod">
        <pc:chgData name="Martin Magnus Petiz" userId="24548c51cf06e739" providerId="LiveId" clId="{BFD26F41-415E-4B7A-80A0-29666FA683BD}" dt="2022-05-23T02:09:18.300" v="14820" actId="113"/>
        <pc:sldMkLst>
          <pc:docMk/>
          <pc:sldMk cId="2466943197" sldId="287"/>
        </pc:sldMkLst>
        <pc:spChg chg="mod">
          <ac:chgData name="Martin Magnus Petiz" userId="24548c51cf06e739" providerId="LiveId" clId="{BFD26F41-415E-4B7A-80A0-29666FA683BD}" dt="2022-05-23T01:58:52.786" v="14387" actId="20577"/>
          <ac:spMkLst>
            <pc:docMk/>
            <pc:sldMk cId="2466943197" sldId="287"/>
            <ac:spMk id="2" creationId="{4C08DDC7-387E-779D-9BD1-4821E7872FAE}"/>
          </ac:spMkLst>
        </pc:spChg>
        <pc:spChg chg="mod">
          <ac:chgData name="Martin Magnus Petiz" userId="24548c51cf06e739" providerId="LiveId" clId="{BFD26F41-415E-4B7A-80A0-29666FA683BD}" dt="2022-05-23T02:09:18.300" v="14820" actId="113"/>
          <ac:spMkLst>
            <pc:docMk/>
            <pc:sldMk cId="2466943197" sldId="287"/>
            <ac:spMk id="3" creationId="{5FB1D79E-6838-02F3-D97D-E4FC6E642922}"/>
          </ac:spMkLst>
        </pc:spChg>
      </pc:sldChg>
      <pc:sldChg chg="addSp delSp modSp new mod modClrScheme chgLayout">
        <pc:chgData name="Martin Magnus Petiz" userId="24548c51cf06e739" providerId="LiveId" clId="{BFD26F41-415E-4B7A-80A0-29666FA683BD}" dt="2022-05-23T02:10:46.073" v="14975" actId="20577"/>
        <pc:sldMkLst>
          <pc:docMk/>
          <pc:sldMk cId="147381984" sldId="288"/>
        </pc:sldMkLst>
        <pc:spChg chg="del mod ord">
          <ac:chgData name="Martin Magnus Petiz" userId="24548c51cf06e739" providerId="LiveId" clId="{BFD26F41-415E-4B7A-80A0-29666FA683BD}" dt="2022-05-23T02:09:52.353" v="14824" actId="700"/>
          <ac:spMkLst>
            <pc:docMk/>
            <pc:sldMk cId="147381984" sldId="288"/>
            <ac:spMk id="2" creationId="{03FE26FE-2E52-ABA6-C948-75E99035158C}"/>
          </ac:spMkLst>
        </pc:spChg>
        <pc:spChg chg="del mod ord">
          <ac:chgData name="Martin Magnus Petiz" userId="24548c51cf06e739" providerId="LiveId" clId="{BFD26F41-415E-4B7A-80A0-29666FA683BD}" dt="2022-05-23T02:09:52.353" v="14824" actId="700"/>
          <ac:spMkLst>
            <pc:docMk/>
            <pc:sldMk cId="147381984" sldId="288"/>
            <ac:spMk id="3" creationId="{8DF0CAC8-1310-E953-B925-23E409928A07}"/>
          </ac:spMkLst>
        </pc:spChg>
        <pc:spChg chg="add del mod ord">
          <ac:chgData name="Martin Magnus Petiz" userId="24548c51cf06e739" providerId="LiveId" clId="{BFD26F41-415E-4B7A-80A0-29666FA683BD}" dt="2022-05-23T02:10:00.446" v="14825" actId="700"/>
          <ac:spMkLst>
            <pc:docMk/>
            <pc:sldMk cId="147381984" sldId="288"/>
            <ac:spMk id="4" creationId="{3D775EB3-5E48-3C7B-03B1-CC59452EF8C9}"/>
          </ac:spMkLst>
        </pc:spChg>
        <pc:spChg chg="add del mod ord">
          <ac:chgData name="Martin Magnus Petiz" userId="24548c51cf06e739" providerId="LiveId" clId="{BFD26F41-415E-4B7A-80A0-29666FA683BD}" dt="2022-05-23T02:10:00.446" v="14825" actId="700"/>
          <ac:spMkLst>
            <pc:docMk/>
            <pc:sldMk cId="147381984" sldId="288"/>
            <ac:spMk id="5" creationId="{9F45907D-FE04-5FA7-6660-A838A65D25C9}"/>
          </ac:spMkLst>
        </pc:spChg>
        <pc:spChg chg="add del mod ord">
          <ac:chgData name="Martin Magnus Petiz" userId="24548c51cf06e739" providerId="LiveId" clId="{BFD26F41-415E-4B7A-80A0-29666FA683BD}" dt="2022-05-23T02:10:00.446" v="14825" actId="700"/>
          <ac:spMkLst>
            <pc:docMk/>
            <pc:sldMk cId="147381984" sldId="288"/>
            <ac:spMk id="6" creationId="{65C9C2B7-1BDF-393C-DA4E-7140254D0AC8}"/>
          </ac:spMkLst>
        </pc:spChg>
        <pc:spChg chg="add mod ord">
          <ac:chgData name="Martin Magnus Petiz" userId="24548c51cf06e739" providerId="LiveId" clId="{BFD26F41-415E-4B7A-80A0-29666FA683BD}" dt="2022-05-23T02:10:46.073" v="14975" actId="20577"/>
          <ac:spMkLst>
            <pc:docMk/>
            <pc:sldMk cId="147381984" sldId="288"/>
            <ac:spMk id="7" creationId="{23EE0B87-2AC6-249A-7D85-FA83A0FD4D7C}"/>
          </ac:spMkLst>
        </pc:spChg>
        <pc:spChg chg="add mod ord">
          <ac:chgData name="Martin Magnus Petiz" userId="24548c51cf06e739" providerId="LiveId" clId="{BFD26F41-415E-4B7A-80A0-29666FA683BD}" dt="2022-05-23T02:10:35.699" v="14962" actId="255"/>
          <ac:spMkLst>
            <pc:docMk/>
            <pc:sldMk cId="147381984" sldId="288"/>
            <ac:spMk id="8" creationId="{9840D345-4861-CD86-6F0B-E05F457B2AA0}"/>
          </ac:spMkLst>
        </pc:spChg>
      </pc:sldChg>
      <pc:sldChg chg="add del">
        <pc:chgData name="Martin Magnus Petiz" userId="24548c51cf06e739" providerId="LiveId" clId="{BFD26F41-415E-4B7A-80A0-29666FA683BD}" dt="2022-05-23T02:09:37.585" v="14822" actId="47"/>
        <pc:sldMkLst>
          <pc:docMk/>
          <pc:sldMk cId="1715261779" sldId="288"/>
        </pc:sldMkLst>
      </pc:sldChg>
      <pc:sldChg chg="modSp add mod">
        <pc:chgData name="Martin Magnus Petiz" userId="24548c51cf06e739" providerId="LiveId" clId="{BFD26F41-415E-4B7A-80A0-29666FA683BD}" dt="2022-05-23T02:16:59.164" v="15989" actId="20577"/>
        <pc:sldMkLst>
          <pc:docMk/>
          <pc:sldMk cId="1053565165" sldId="289"/>
        </pc:sldMkLst>
        <pc:spChg chg="mod">
          <ac:chgData name="Martin Magnus Petiz" userId="24548c51cf06e739" providerId="LiveId" clId="{BFD26F41-415E-4B7A-80A0-29666FA683BD}" dt="2022-05-23T02:16:59.164" v="15989" actId="20577"/>
          <ac:spMkLst>
            <pc:docMk/>
            <pc:sldMk cId="1053565165" sldId="289"/>
            <ac:spMk id="3" creationId="{5FB1D79E-6838-02F3-D97D-E4FC6E6429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8BC-8269-486F-9244-243027C013CF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BA6A-2C26-4BAB-8F6C-156D73F55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037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8BC-8269-486F-9244-243027C013CF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BA6A-2C26-4BAB-8F6C-156D73F55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17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8BC-8269-486F-9244-243027C013CF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BA6A-2C26-4BAB-8F6C-156D73F5506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8289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8BC-8269-486F-9244-243027C013CF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BA6A-2C26-4BAB-8F6C-156D73F55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38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8BC-8269-486F-9244-243027C013CF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BA6A-2C26-4BAB-8F6C-156D73F5506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0403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8BC-8269-486F-9244-243027C013CF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BA6A-2C26-4BAB-8F6C-156D73F55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181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8BC-8269-486F-9244-243027C013CF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BA6A-2C26-4BAB-8F6C-156D73F55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764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8BC-8269-486F-9244-243027C013CF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BA6A-2C26-4BAB-8F6C-156D73F55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639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8BC-8269-486F-9244-243027C013CF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BA6A-2C26-4BAB-8F6C-156D73F55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77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8BC-8269-486F-9244-243027C013CF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BA6A-2C26-4BAB-8F6C-156D73F55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545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8BC-8269-486F-9244-243027C013CF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BA6A-2C26-4BAB-8F6C-156D73F55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092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8BC-8269-486F-9244-243027C013CF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BA6A-2C26-4BAB-8F6C-156D73F55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720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8BC-8269-486F-9244-243027C013CF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BA6A-2C26-4BAB-8F6C-156D73F55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91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8BC-8269-486F-9244-243027C013CF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BA6A-2C26-4BAB-8F6C-156D73F55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259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8BC-8269-486F-9244-243027C013CF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BA6A-2C26-4BAB-8F6C-156D73F55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35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8BC-8269-486F-9244-243027C013CF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BA6A-2C26-4BAB-8F6C-156D73F55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160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068BC-8269-486F-9244-243027C013CF}" type="datetimeFigureOut">
              <a:rPr lang="pt-BR" smtClean="0"/>
              <a:t>23/05/2022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2D3BA6A-2C26-4BAB-8F6C-156D73F55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57923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CB8CFB-1D43-1E06-7C33-3E55AC64F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682" y="2404534"/>
            <a:ext cx="8670321" cy="1646302"/>
          </a:xfrm>
        </p:spPr>
        <p:txBody>
          <a:bodyPr/>
          <a:lstStyle/>
          <a:p>
            <a:r>
              <a:rPr lang="pt-BR" dirty="0"/>
              <a:t>Sociologia do Direito</a:t>
            </a:r>
            <a:br>
              <a:rPr lang="pt-BR" dirty="0"/>
            </a:br>
            <a:r>
              <a:rPr lang="pt-BR" dirty="0"/>
              <a:t>H. L. A. Hart (1907-1992) e Peter </a:t>
            </a:r>
            <a:r>
              <a:rPr lang="pt-BR" dirty="0" err="1"/>
              <a:t>Winch</a:t>
            </a:r>
            <a:r>
              <a:rPr lang="pt-BR" dirty="0"/>
              <a:t> (1926-1997)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1A8D33-C9AB-3F8D-4718-9C72120A42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Martin Magnus Petiz</a:t>
            </a:r>
          </a:p>
          <a:p>
            <a:r>
              <a:rPr lang="pt-BR" dirty="0"/>
              <a:t>Mestrando em Filosofia e Teoria Geral do Direito (USP)</a:t>
            </a:r>
          </a:p>
        </p:txBody>
      </p:sp>
    </p:spTree>
    <p:extLst>
      <p:ext uri="{BB962C8B-B14F-4D97-AF65-F5344CB8AC3E}">
        <p14:creationId xmlns:p14="http://schemas.microsoft.com/office/powerpoint/2010/main" val="2382861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2.1 Existe uma ciência social?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“A discussão no livro sobre a distinção entre ciências naturais e ciências sociais envolve o conceito de generalidade e as diferentes formas pelas quais ele caracteriza a nossa compreensão dos fenômenos naturais e sociais respectivamente. Expressei essa diferença afirmando que </a:t>
            </a:r>
            <a:r>
              <a:rPr lang="pt-BR" b="1" dirty="0"/>
              <a:t>nossa compreensão dos fenômenos naturais é dada nos termos da noção de </a:t>
            </a:r>
            <a:r>
              <a:rPr lang="pt-BR" b="1" u="sng" dirty="0"/>
              <a:t>causa</a:t>
            </a:r>
            <a:r>
              <a:rPr lang="pt-BR" dirty="0"/>
              <a:t>, </a:t>
            </a:r>
            <a:r>
              <a:rPr lang="pt-BR" b="1" dirty="0"/>
              <a:t>enquanto nossa compreensão dos fenômenos sociais envolve as categorias de </a:t>
            </a:r>
            <a:r>
              <a:rPr lang="pt-BR" b="1" u="sng" dirty="0"/>
              <a:t>motivos e razões para as ações</a:t>
            </a:r>
            <a:r>
              <a:rPr lang="pt-BR" dirty="0"/>
              <a:t>.” </a:t>
            </a:r>
          </a:p>
          <a:p>
            <a:r>
              <a:rPr lang="pt-BR" dirty="0"/>
              <a:t>Além disso, como argumentei, a categoria de causa envolve a generalidade através de generalizações empíricas, a da razão para a ação envolve generalidade por meio de regras. </a:t>
            </a:r>
            <a:r>
              <a:rPr lang="pt-BR" b="1" dirty="0"/>
              <a:t>E essas noções – de generalização e de regra – diferem uma da outra em importantes aspectos lógicos</a:t>
            </a:r>
            <a:r>
              <a:rPr lang="pt-BR" dirty="0"/>
              <a:t>.” (WINCH, “A ideia de uma ciência social...”, p. 11)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518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2.1 Existe uma ciência social?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08204" cy="3880773"/>
          </a:xfrm>
        </p:spPr>
        <p:txBody>
          <a:bodyPr>
            <a:normAutofit lnSpcReduction="10000"/>
          </a:bodyPr>
          <a:lstStyle/>
          <a:p>
            <a:r>
              <a:rPr lang="pt-BR" i="1" dirty="0"/>
              <a:t>“</a:t>
            </a:r>
            <a:r>
              <a:rPr lang="pt-BR" i="1" dirty="0" err="1"/>
              <a:t>There</a:t>
            </a:r>
            <a:r>
              <a:rPr lang="pt-BR" i="1" dirty="0"/>
              <a:t> </a:t>
            </a:r>
            <a:r>
              <a:rPr lang="pt-BR" i="1" dirty="0" err="1"/>
              <a:t>is</a:t>
            </a:r>
            <a:r>
              <a:rPr lang="pt-BR" i="1" dirty="0"/>
              <a:t> no </a:t>
            </a:r>
            <a:r>
              <a:rPr lang="pt-BR" i="1" dirty="0" err="1"/>
              <a:t>such</a:t>
            </a:r>
            <a:r>
              <a:rPr lang="pt-BR" i="1" dirty="0"/>
              <a:t> </a:t>
            </a:r>
            <a:r>
              <a:rPr lang="pt-BR" i="1" dirty="0" err="1"/>
              <a:t>thing</a:t>
            </a:r>
            <a:r>
              <a:rPr lang="pt-BR" i="1" dirty="0"/>
              <a:t> as a social </a:t>
            </a:r>
            <a:r>
              <a:rPr lang="pt-BR" i="1" dirty="0" err="1"/>
              <a:t>science</a:t>
            </a:r>
            <a:r>
              <a:rPr lang="pt-BR" i="1" dirty="0"/>
              <a:t>” </a:t>
            </a:r>
            <a:r>
              <a:rPr lang="pt-BR" dirty="0"/>
              <a:t>(HUTCHINSON</a:t>
            </a:r>
            <a:r>
              <a:rPr lang="pt-BR" i="1" dirty="0"/>
              <a:t> et al</a:t>
            </a:r>
            <a:r>
              <a:rPr lang="pt-BR" dirty="0"/>
              <a:t>), 1998, p. 5-10)</a:t>
            </a:r>
          </a:p>
          <a:p>
            <a:endParaRPr lang="pt-BR" dirty="0"/>
          </a:p>
          <a:p>
            <a:r>
              <a:rPr lang="pt-BR" dirty="0"/>
              <a:t>Toda ciência precisa definir </a:t>
            </a:r>
            <a:r>
              <a:rPr lang="pt-BR" i="1" dirty="0"/>
              <a:t>a priori</a:t>
            </a:r>
            <a:r>
              <a:rPr lang="pt-BR" dirty="0"/>
              <a:t> o seu objeto</a:t>
            </a:r>
          </a:p>
          <a:p>
            <a:pPr lvl="1"/>
            <a:r>
              <a:rPr lang="pt-BR" dirty="0"/>
              <a:t>1) “Existem </a:t>
            </a:r>
            <a:r>
              <a:rPr lang="pt-BR" dirty="0" err="1"/>
              <a:t>dodôs</a:t>
            </a:r>
            <a:r>
              <a:rPr lang="pt-BR" dirty="0"/>
              <a:t> nas Ilhas Maurício?”</a:t>
            </a:r>
          </a:p>
          <a:p>
            <a:pPr lvl="1"/>
            <a:r>
              <a:rPr lang="pt-BR" dirty="0"/>
              <a:t>2) “Existem ações altruístas nas Ilhas Maurício?”</a:t>
            </a:r>
          </a:p>
          <a:p>
            <a:endParaRPr lang="pt-BR" dirty="0"/>
          </a:p>
          <a:p>
            <a:r>
              <a:rPr lang="pt-BR" dirty="0"/>
              <a:t>Podemos responder empiricamente a essas perguntas (com métodos experimentais das ciências naturais/duras/empíricas), sem recurso a conceitos (</a:t>
            </a:r>
            <a:r>
              <a:rPr lang="pt-BR" i="1" dirty="0"/>
              <a:t>a priori</a:t>
            </a:r>
            <a:r>
              <a:rPr lang="pt-BR" dirty="0"/>
              <a:t>, abstratos)?</a:t>
            </a:r>
          </a:p>
          <a:p>
            <a:pPr lvl="1"/>
            <a:r>
              <a:rPr lang="pt-BR" dirty="0"/>
              <a:t>Por que devemos acreditar que apenas métodos empíricos nos dão respostas sobre os fenômenos, dentre os quais, a ação humana? </a:t>
            </a:r>
            <a:r>
              <a:rPr lang="pt-BR" b="1" dirty="0"/>
              <a:t>Essa é uma afirmação </a:t>
            </a:r>
            <a:r>
              <a:rPr lang="pt-BR" b="1" i="1" dirty="0"/>
              <a:t>a priori</a:t>
            </a:r>
            <a:r>
              <a:rPr lang="pt-BR" b="1" dirty="0"/>
              <a:t> (conceitual, filosófica...) </a:t>
            </a:r>
            <a:r>
              <a:rPr lang="pt-BR" b="1" dirty="0">
                <a:sym typeface="Wingdings" panose="05000000000000000000" pitchFamily="2" charset="2"/>
              </a:rPr>
              <a:t> dogmatismo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6995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2.1 Existe uma ciência social?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08204" cy="4204700"/>
          </a:xfrm>
        </p:spPr>
        <p:txBody>
          <a:bodyPr>
            <a:normAutofit/>
          </a:bodyPr>
          <a:lstStyle/>
          <a:p>
            <a:r>
              <a:rPr lang="pt-BR" dirty="0"/>
              <a:t>Problema da ciência social explicada nos termos de </a:t>
            </a:r>
            <a:r>
              <a:rPr lang="pt-BR" dirty="0" err="1"/>
              <a:t>Hempel</a:t>
            </a:r>
            <a:r>
              <a:rPr lang="pt-BR" dirty="0"/>
              <a:t> e outros positivistas: </a:t>
            </a:r>
            <a:r>
              <a:rPr lang="pt-BR" b="1" dirty="0"/>
              <a:t>mudanças naturais/físicas tem uma </a:t>
            </a:r>
            <a:r>
              <a:rPr lang="pt-BR" b="1" u="sng" dirty="0"/>
              <a:t>estrutura lógica</a:t>
            </a:r>
            <a:r>
              <a:rPr lang="pt-BR" b="1" dirty="0"/>
              <a:t> diferente das mudanças sociais</a:t>
            </a:r>
            <a:r>
              <a:rPr lang="pt-BR" dirty="0"/>
              <a:t> (WINCH, Uma ideia..., p. 107)</a:t>
            </a:r>
          </a:p>
          <a:p>
            <a:endParaRPr lang="pt-BR" dirty="0"/>
          </a:p>
          <a:p>
            <a:r>
              <a:rPr lang="pt-BR" b="1" dirty="0"/>
              <a:t>Ação social </a:t>
            </a:r>
            <a:r>
              <a:rPr lang="pt-BR" dirty="0"/>
              <a:t>= </a:t>
            </a:r>
            <a:r>
              <a:rPr lang="pt-BR" b="1" dirty="0"/>
              <a:t>campo do contingente e do singular (Aristóteles, EN, III)</a:t>
            </a:r>
          </a:p>
          <a:p>
            <a:pPr lvl="1"/>
            <a:r>
              <a:rPr lang="pt-BR" dirty="0"/>
              <a:t>“...o comportamento voluntário é o comportamento para o qual há uma alternativa. Uma vez que compreender alguma coisa envolve compreender seu contraditório, alguém que, com compreensão, pratica X, deve ser capaz de vislumbrar a possibilidade de não fazer X. </a:t>
            </a:r>
            <a:r>
              <a:rPr lang="pt-BR" b="1" dirty="0"/>
              <a:t>Esta não é uma afirmação empírica, mas uma consideração sobre o que está envolvido no conceito de fazer algo com compreensão.” </a:t>
            </a:r>
            <a:r>
              <a:rPr lang="pt-BR" dirty="0"/>
              <a:t>(WINCH, Uma ideia..., p. 126-127)</a:t>
            </a:r>
          </a:p>
          <a:p>
            <a:pPr lvl="1"/>
            <a:r>
              <a:rPr lang="pt-BR" dirty="0"/>
              <a:t>Isso torna muito problemática a tentativa de prever exatamente o resultado das ações humanas, embora </a:t>
            </a:r>
            <a:r>
              <a:rPr lang="pt-BR" dirty="0" err="1"/>
              <a:t>Winch</a:t>
            </a:r>
            <a:r>
              <a:rPr lang="pt-BR" dirty="0"/>
              <a:t> não negue a possibilidade de </a:t>
            </a:r>
            <a:r>
              <a:rPr lang="pt-BR" i="1" dirty="0"/>
              <a:t>alguma </a:t>
            </a:r>
            <a:r>
              <a:rPr lang="pt-BR" dirty="0"/>
              <a:t>predição (p. 128)</a:t>
            </a:r>
          </a:p>
        </p:txBody>
      </p:sp>
    </p:spTree>
    <p:extLst>
      <p:ext uri="{BB962C8B-B14F-4D97-AF65-F5344CB8AC3E}">
        <p14:creationId xmlns:p14="http://schemas.microsoft.com/office/powerpoint/2010/main" val="3948118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2.2 Seguir uma regra (</a:t>
            </a:r>
            <a:r>
              <a:rPr lang="pt-BR" b="1" i="1" dirty="0"/>
              <a:t>“</a:t>
            </a:r>
            <a:r>
              <a:rPr lang="pt-BR" b="1" i="1" dirty="0" err="1"/>
              <a:t>to</a:t>
            </a:r>
            <a:r>
              <a:rPr lang="pt-BR" b="1" i="1" dirty="0"/>
              <a:t> follow a </a:t>
            </a:r>
            <a:r>
              <a:rPr lang="pt-BR" b="1" i="1" dirty="0" err="1"/>
              <a:t>rule</a:t>
            </a:r>
            <a:r>
              <a:rPr lang="pt-BR" b="1" i="1" dirty="0"/>
              <a:t>”</a:t>
            </a:r>
            <a:r>
              <a:rPr lang="pt-BR" b="1" dirty="0"/>
              <a:t>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08204" cy="3880773"/>
          </a:xfrm>
        </p:spPr>
        <p:txBody>
          <a:bodyPr>
            <a:normAutofit/>
          </a:bodyPr>
          <a:lstStyle/>
          <a:p>
            <a:r>
              <a:rPr lang="pt-BR" b="1" dirty="0"/>
              <a:t>“Suponhamos que </a:t>
            </a:r>
            <a:r>
              <a:rPr lang="pt-BR" b="1" i="1" dirty="0"/>
              <a:t>N</a:t>
            </a:r>
            <a:r>
              <a:rPr lang="pt-BR" b="1" dirty="0"/>
              <a:t>, professor universitário, diz que vai cancelar as aulas da semana seguinte porque deseja viajar para Londres: aqui temos uma afirmação de intenção para a qual é dada uma razão. [...] </a:t>
            </a:r>
            <a:r>
              <a:rPr lang="pt-BR" b="1" i="1" dirty="0"/>
              <a:t>N</a:t>
            </a:r>
            <a:r>
              <a:rPr lang="pt-BR" b="1" dirty="0"/>
              <a:t> </a:t>
            </a:r>
            <a:r>
              <a:rPr lang="pt-BR" b="1" u="sng" dirty="0"/>
              <a:t>não oferece sua razão para a solidez de sua predição sobre seu futuro comportamento</a:t>
            </a:r>
            <a:r>
              <a:rPr lang="pt-BR" b="1" dirty="0"/>
              <a:t>. Em vez disso, </a:t>
            </a:r>
            <a:r>
              <a:rPr lang="pt-BR" b="1" u="sng" dirty="0"/>
              <a:t>ele está justificando sua intenção</a:t>
            </a:r>
            <a:r>
              <a:rPr lang="pt-BR" b="1" dirty="0"/>
              <a:t>. Sua afirmação não é do tipo: ‘tais e tais fatores causais estão presentes, logo haverá esse resultado’; nem da forma ‘em vista de tais e tais considerações, isso será uma coisa razoável a fazer.”</a:t>
            </a:r>
            <a:r>
              <a:rPr lang="pt-BR" dirty="0"/>
              <a:t> (WINCH, Uma ideia..., p. 117).</a:t>
            </a:r>
          </a:p>
          <a:p>
            <a:pPr lvl="1"/>
            <a:r>
              <a:rPr lang="pt-BR" u="sng" dirty="0"/>
              <a:t>Razão</a:t>
            </a:r>
            <a:r>
              <a:rPr lang="pt-BR" dirty="0"/>
              <a:t> = justifica uma ação, que pode sequer ser realizada (fraqueza da vontade, erro)</a:t>
            </a:r>
          </a:p>
          <a:p>
            <a:pPr lvl="1"/>
            <a:r>
              <a:rPr lang="pt-BR" u="sng" dirty="0"/>
              <a:t>Motivo</a:t>
            </a:r>
            <a:r>
              <a:rPr lang="pt-BR" dirty="0"/>
              <a:t> = explica o sentido de uma ação passada</a:t>
            </a:r>
          </a:p>
          <a:p>
            <a:pPr lvl="1"/>
            <a:r>
              <a:rPr lang="pt-BR" u="sng" dirty="0"/>
              <a:t>Causa</a:t>
            </a:r>
            <a:r>
              <a:rPr lang="pt-BR" dirty="0"/>
              <a:t> = movimento puramente mecânico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3966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2.2 Seguir uma regra (</a:t>
            </a:r>
            <a:r>
              <a:rPr lang="pt-BR" b="1" i="1" dirty="0"/>
              <a:t>“</a:t>
            </a:r>
            <a:r>
              <a:rPr lang="pt-BR" b="1" i="1" dirty="0" err="1"/>
              <a:t>to</a:t>
            </a:r>
            <a:r>
              <a:rPr lang="pt-BR" b="1" i="1" dirty="0"/>
              <a:t> follow a </a:t>
            </a:r>
            <a:r>
              <a:rPr lang="pt-BR" b="1" i="1" dirty="0" err="1"/>
              <a:t>rule</a:t>
            </a:r>
            <a:r>
              <a:rPr lang="pt-BR" b="1" i="1" dirty="0"/>
              <a:t>”</a:t>
            </a:r>
            <a:r>
              <a:rPr lang="pt-BR" b="1" dirty="0"/>
              <a:t>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08204" cy="3880773"/>
          </a:xfrm>
        </p:spPr>
        <p:txBody>
          <a:bodyPr>
            <a:normAutofit/>
          </a:bodyPr>
          <a:lstStyle/>
          <a:p>
            <a:r>
              <a:rPr lang="pt-BR" b="1" dirty="0"/>
              <a:t>Como podemos apreender as razões de uma ação? </a:t>
            </a:r>
            <a:r>
              <a:rPr lang="pt-BR" b="1" dirty="0">
                <a:sym typeface="Wingdings" panose="05000000000000000000" pitchFamily="2" charset="2"/>
              </a:rPr>
              <a:t> </a:t>
            </a:r>
            <a:r>
              <a:rPr lang="pt-BR" b="1" dirty="0"/>
              <a:t>Compreensão (</a:t>
            </a:r>
            <a:r>
              <a:rPr lang="pt-BR" b="1" i="1" dirty="0" err="1"/>
              <a:t>Verstehen</a:t>
            </a:r>
            <a:r>
              <a:rPr lang="pt-BR" b="1" dirty="0"/>
              <a:t>)</a:t>
            </a:r>
          </a:p>
          <a:p>
            <a:pPr lvl="1"/>
            <a:r>
              <a:rPr lang="pt-BR" b="1" dirty="0"/>
              <a:t>Confere inteligibilidade (ou sentido) a uma ação em certo contexto</a:t>
            </a:r>
          </a:p>
          <a:p>
            <a:endParaRPr lang="pt-BR" sz="1800" b="0" i="1" u="none" strike="noStrike" kern="1200" baseline="0" dirty="0">
              <a:solidFill>
                <a:schemeClr val="tx1"/>
              </a:solidFill>
              <a:latin typeface="+mj-lt"/>
              <a:sym typeface="Wingdings" panose="05000000000000000000" pitchFamily="2" charset="2"/>
            </a:endParaRPr>
          </a:p>
          <a:p>
            <a:r>
              <a:rPr lang="pt-BR" sz="1800" b="0" i="1" u="none" strike="noStrike" kern="1200" baseline="0" dirty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“</a:t>
            </a:r>
            <a:r>
              <a:rPr lang="pt-BR" dirty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A</a:t>
            </a:r>
            <a:r>
              <a:rPr lang="pt-BR" sz="1800" b="0" u="none" strike="noStrike" kern="1200" baseline="0" dirty="0">
                <a:solidFill>
                  <a:schemeClr val="tx1"/>
                </a:solidFill>
                <a:latin typeface="+mj-lt"/>
              </a:rPr>
              <a:t>lguém que aponta para o Monte Everest para nos dizer o que é uma montanha: como saber se aquilo é “Everest” ou se é “montanha”? Apenas o uso certo de acordo com o contexto pode nos dizer.” (WINCH, Uma ideia..., p. 49)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3903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2.2 Seguir uma regra (</a:t>
            </a:r>
            <a:r>
              <a:rPr lang="pt-BR" b="1" i="1" dirty="0"/>
              <a:t>“</a:t>
            </a:r>
            <a:r>
              <a:rPr lang="pt-BR" b="1" i="1" dirty="0" err="1"/>
              <a:t>to</a:t>
            </a:r>
            <a:r>
              <a:rPr lang="pt-BR" b="1" i="1" dirty="0"/>
              <a:t> follow a </a:t>
            </a:r>
            <a:r>
              <a:rPr lang="pt-BR" b="1" i="1" dirty="0" err="1"/>
              <a:t>rule</a:t>
            </a:r>
            <a:r>
              <a:rPr lang="pt-BR" b="1" i="1" dirty="0"/>
              <a:t>”</a:t>
            </a:r>
            <a:r>
              <a:rPr lang="pt-BR" b="1" dirty="0"/>
              <a:t>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08204" cy="3880773"/>
          </a:xfrm>
        </p:spPr>
        <p:txBody>
          <a:bodyPr>
            <a:normAutofit fontScale="92500" lnSpcReduction="10000"/>
          </a:bodyPr>
          <a:lstStyle/>
          <a:p>
            <a:pPr rtl="0">
              <a:buSzPts val="2400"/>
              <a:buFont typeface="Garamond" panose="02020404030301010803" pitchFamily="18" charset="0"/>
              <a:buChar char="◦"/>
            </a:pPr>
            <a:r>
              <a:rPr lang="pt-BR" b="0" i="1" u="none" strike="noStrike" kern="1200" baseline="0" dirty="0">
                <a:solidFill>
                  <a:schemeClr val="tx1"/>
                </a:solidFill>
                <a:latin typeface="+mj-lt"/>
              </a:rPr>
              <a:t>Saber seguir regras</a:t>
            </a:r>
            <a:r>
              <a:rPr lang="pt-BR" b="0" i="0" u="none" strike="noStrike" kern="1200" baseline="0" dirty="0">
                <a:solidFill>
                  <a:schemeClr val="tx1"/>
                </a:solidFill>
                <a:latin typeface="+mj-lt"/>
              </a:rPr>
              <a:t> </a:t>
            </a:r>
            <a:r>
              <a:rPr lang="pt-BR" b="1" i="0" u="none" strike="noStrike" kern="1200" baseline="0" dirty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 agir da mesma forma no mesmo tipo de ocasião (“Uma ideia...”, p. 60).</a:t>
            </a:r>
          </a:p>
          <a:p>
            <a:pPr rtl="0"/>
            <a:endParaRPr lang="pt-BR" b="0" i="0" u="none" strike="noStrike" kern="1200" baseline="0" dirty="0">
              <a:solidFill>
                <a:schemeClr val="tx1"/>
              </a:solidFill>
              <a:latin typeface="+mj-lt"/>
            </a:endParaRPr>
          </a:p>
          <a:p>
            <a:pPr rtl="0">
              <a:buSzPts val="2400"/>
              <a:buFont typeface="Garamond" panose="02020404030301010803" pitchFamily="18" charset="0"/>
              <a:buChar char="◦"/>
            </a:pPr>
            <a:r>
              <a:rPr lang="pt-BR" b="0" i="0" u="none" strike="noStrike" kern="1200" baseline="0" dirty="0">
                <a:solidFill>
                  <a:schemeClr val="tx1"/>
                </a:solidFill>
                <a:latin typeface="+mj-lt"/>
              </a:rPr>
              <a:t>Mas a ideia de “mesmo” contém uma ambiguidade sistemática: </a:t>
            </a:r>
            <a:r>
              <a:rPr lang="pt-BR" b="1" i="0" u="none" strike="noStrike" kern="1200" baseline="0" dirty="0">
                <a:solidFill>
                  <a:schemeClr val="tx1"/>
                </a:solidFill>
                <a:latin typeface="+mj-lt"/>
              </a:rPr>
              <a:t>“</a:t>
            </a:r>
            <a:r>
              <a:rPr lang="pt-BR" b="1" i="1" u="none" strike="noStrike" kern="1200" baseline="0" dirty="0">
                <a:solidFill>
                  <a:schemeClr val="tx1"/>
                </a:solidFill>
                <a:latin typeface="+mj-lt"/>
              </a:rPr>
              <a:t>não sabemos se duas coisas devem ser ou não observadas como iguais, a menos que o contexto em que a questão emerge nos diga”</a:t>
            </a:r>
            <a:r>
              <a:rPr lang="pt-BR" b="1" i="0" u="none" strike="noStrike" kern="1200" baseline="0" dirty="0">
                <a:solidFill>
                  <a:schemeClr val="tx1"/>
                </a:solidFill>
                <a:latin typeface="+mj-lt"/>
              </a:rPr>
              <a:t> (“Uma ideia...”, p. 59).</a:t>
            </a:r>
          </a:p>
          <a:p>
            <a:pPr rtl="0">
              <a:buSzPts val="2400"/>
              <a:buFont typeface="Garamond" panose="02020404030301010803" pitchFamily="18" charset="0"/>
              <a:buChar char="◦"/>
            </a:pPr>
            <a:endParaRPr lang="pt-BR" b="1" dirty="0">
              <a:solidFill>
                <a:schemeClr val="tx1"/>
              </a:solidFill>
              <a:latin typeface="+mj-lt"/>
            </a:endParaRPr>
          </a:p>
          <a:p>
            <a:pPr rtl="0">
              <a:buSzPts val="2400"/>
              <a:buFont typeface="Garamond" panose="02020404030301010803" pitchFamily="18" charset="0"/>
              <a:buChar char="◦"/>
            </a:pPr>
            <a:r>
              <a:rPr lang="pt-BR" i="0" u="none" strike="noStrike" kern="1200" baseline="0" dirty="0">
                <a:solidFill>
                  <a:schemeClr val="tx1"/>
                </a:solidFill>
                <a:latin typeface="+mj-lt"/>
              </a:rPr>
              <a:t>Seguir regras pressupõe crítica legítima a desvios: </a:t>
            </a:r>
            <a:r>
              <a:rPr lang="pt-BR" b="1" i="0" u="none" strike="noStrike" kern="1200" baseline="0" dirty="0">
                <a:solidFill>
                  <a:schemeClr val="tx1"/>
                </a:solidFill>
                <a:latin typeface="+mj-lt"/>
              </a:rPr>
              <a:t>“Isso sugere que se deve levar em conta não apenas as ações da pessoa cujo comportamento está em questão, como um candidato para a categoria de seguidor da regra, mas também as reações de outras pessoas sobre o que ele faz</a:t>
            </a:r>
            <a:r>
              <a:rPr lang="pt-BR" i="0" u="none" strike="noStrike" kern="1200" baseline="0" dirty="0">
                <a:solidFill>
                  <a:schemeClr val="tx1"/>
                </a:solidFill>
                <a:latin typeface="+mj-lt"/>
              </a:rPr>
              <a:t>. Mais especificamente, é apenas na situação na qual faz sentido supor que alguém mais possa, em princípio, descobrir a regra que estou seguindo, que é possível, de forma clara, dizer que sigo inteiramente uma regra.” (“Uma ideia...”, p. 62-63).</a:t>
            </a:r>
          </a:p>
          <a:p>
            <a:pPr rtl="0">
              <a:buSzPts val="2400"/>
              <a:buFont typeface="Garamond" panose="02020404030301010803" pitchFamily="18" charset="0"/>
              <a:buChar char="◦"/>
            </a:pPr>
            <a:endParaRPr lang="pt-BR" b="1" i="0" u="none" strike="noStrike" kern="1200" baseline="0" dirty="0">
              <a:solidFill>
                <a:schemeClr val="tx1"/>
              </a:solidFill>
              <a:latin typeface="+mj-lt"/>
            </a:endParaRP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689E613-701D-0D21-02DF-E7E10F1BC0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069" y="3781846"/>
            <a:ext cx="2112259" cy="289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173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2.2 Seguir uma regra (“</a:t>
            </a:r>
            <a:r>
              <a:rPr lang="pt-BR" b="1" i="1" dirty="0" err="1"/>
              <a:t>to</a:t>
            </a:r>
            <a:r>
              <a:rPr lang="pt-BR" b="1" i="1" dirty="0"/>
              <a:t> follow a </a:t>
            </a:r>
            <a:r>
              <a:rPr lang="pt-BR" b="1" i="1" dirty="0" err="1"/>
              <a:t>rule</a:t>
            </a:r>
            <a:r>
              <a:rPr lang="pt-BR" b="1" i="1" dirty="0"/>
              <a:t>”</a:t>
            </a:r>
            <a:r>
              <a:rPr lang="pt-BR" b="1" dirty="0"/>
              <a:t>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08204" cy="4204700"/>
          </a:xfrm>
        </p:spPr>
        <p:txBody>
          <a:bodyPr>
            <a:normAutofit/>
          </a:bodyPr>
          <a:lstStyle/>
          <a:p>
            <a:r>
              <a:rPr lang="pt-BR" dirty="0"/>
              <a:t>Somos todos importantes "analistas" das ações sociais, pois todos nós precisamos </a:t>
            </a:r>
            <a:r>
              <a:rPr lang="pt-BR" b="1" dirty="0"/>
              <a:t>compreender </a:t>
            </a:r>
            <a:r>
              <a:rPr lang="pt-BR" dirty="0"/>
              <a:t>os seus sentidos para agir no mundo social (HUTCHINSON et al, 1998, p. 13)</a:t>
            </a:r>
          </a:p>
          <a:p>
            <a:r>
              <a:rPr lang="en-US" dirty="0"/>
              <a:t>“We must not think of </a:t>
            </a:r>
            <a:r>
              <a:rPr lang="en-US" b="1" i="1" u="sng" dirty="0"/>
              <a:t>verstehen</a:t>
            </a:r>
            <a:r>
              <a:rPr lang="en-US" b="1" i="1" dirty="0"/>
              <a:t> </a:t>
            </a:r>
            <a:r>
              <a:rPr lang="en-US" dirty="0"/>
              <a:t>as some sort of special, intuitive, sympathetic understanding, a reliving of the experience of others. </a:t>
            </a:r>
            <a:r>
              <a:rPr lang="en-US" b="1" i="1" u="sng" dirty="0"/>
              <a:t>Verstehen</a:t>
            </a:r>
            <a:r>
              <a:rPr lang="en-US" b="1" i="1" dirty="0"/>
              <a:t> </a:t>
            </a:r>
            <a:r>
              <a:rPr lang="en-US" b="1" dirty="0"/>
              <a:t>is something we do all the time</a:t>
            </a:r>
            <a:r>
              <a:rPr lang="en-US" dirty="0"/>
              <a:t>. </a:t>
            </a:r>
            <a:r>
              <a:rPr lang="en-US" b="1" dirty="0"/>
              <a:t>We are engaged in </a:t>
            </a:r>
            <a:r>
              <a:rPr lang="en-US" b="1" i="1" u="sng" dirty="0"/>
              <a:t>verstehen</a:t>
            </a:r>
            <a:r>
              <a:rPr lang="en-US" b="1" i="1" dirty="0"/>
              <a:t> </a:t>
            </a:r>
            <a:r>
              <a:rPr lang="en-US" b="1" dirty="0"/>
              <a:t>in judging that a person on a ladder is painting the house</a:t>
            </a:r>
            <a:r>
              <a:rPr lang="en-US" dirty="0"/>
              <a:t>, </a:t>
            </a:r>
            <a:r>
              <a:rPr lang="en-US" b="1" dirty="0"/>
              <a:t>in judging that the expression on another’s face is distress produced by our careless remark, and so forth</a:t>
            </a:r>
            <a:r>
              <a:rPr lang="en-US" dirty="0"/>
              <a:t>. </a:t>
            </a:r>
            <a:r>
              <a:rPr lang="en-US" u="sng" dirty="0"/>
              <a:t>We learned to do this, indeed, when we learned to use language</a:t>
            </a:r>
            <a:r>
              <a:rPr lang="en-US" dirty="0"/>
              <a:t>.” </a:t>
            </a:r>
            <a:r>
              <a:rPr lang="pt-BR" dirty="0"/>
              <a:t>(Manicas, 2006, 64, </a:t>
            </a:r>
            <a:r>
              <a:rPr lang="pt-BR" i="1" dirty="0"/>
              <a:t>apud</a:t>
            </a:r>
            <a:r>
              <a:rPr lang="pt-BR" dirty="0"/>
              <a:t> HUTCHINSON et al, 1998, p. 14)</a:t>
            </a:r>
          </a:p>
        </p:txBody>
      </p:sp>
    </p:spTree>
    <p:extLst>
      <p:ext uri="{BB962C8B-B14F-4D97-AF65-F5344CB8AC3E}">
        <p14:creationId xmlns:p14="http://schemas.microsoft.com/office/powerpoint/2010/main" val="948472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2.3 Ponto de vista do agente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08204" cy="4204700"/>
          </a:xfrm>
        </p:spPr>
        <p:txBody>
          <a:bodyPr>
            <a:normAutofit/>
          </a:bodyPr>
          <a:lstStyle/>
          <a:p>
            <a:r>
              <a:rPr lang="pt-BR" dirty="0"/>
              <a:t>Recapitulação:</a:t>
            </a:r>
          </a:p>
          <a:p>
            <a:r>
              <a:rPr lang="pt-BR" dirty="0"/>
              <a:t>1) A sociologia investiga a ação humana </a:t>
            </a:r>
          </a:p>
          <a:p>
            <a:r>
              <a:rPr lang="pt-BR" dirty="0"/>
              <a:t>2) A ação humana está no campo do </a:t>
            </a:r>
            <a:r>
              <a:rPr lang="pt-BR" i="1" dirty="0"/>
              <a:t>possível</a:t>
            </a:r>
            <a:r>
              <a:rPr lang="pt-BR" dirty="0"/>
              <a:t> (não-impossível), </a:t>
            </a:r>
            <a:r>
              <a:rPr lang="pt-BR" i="1" dirty="0"/>
              <a:t>contingente</a:t>
            </a:r>
            <a:r>
              <a:rPr lang="pt-BR" dirty="0"/>
              <a:t> (não-necessário), </a:t>
            </a:r>
            <a:r>
              <a:rPr lang="pt-BR" i="1" dirty="0"/>
              <a:t>singular</a:t>
            </a:r>
            <a:r>
              <a:rPr lang="pt-BR" dirty="0"/>
              <a:t> (não-universal)</a:t>
            </a:r>
          </a:p>
          <a:p>
            <a:r>
              <a:rPr lang="pt-BR" dirty="0"/>
              <a:t>3) Nós damos razões (ou motivos) para as ações, e não causas</a:t>
            </a:r>
          </a:p>
          <a:p>
            <a:r>
              <a:rPr lang="pt-BR" dirty="0"/>
              <a:t>4) As razões tornam as ações inteligíveis para outras pessoas</a:t>
            </a:r>
          </a:p>
          <a:p>
            <a:endParaRPr lang="pt-BR" dirty="0"/>
          </a:p>
          <a:p>
            <a:r>
              <a:rPr lang="pt-BR" b="1" dirty="0"/>
              <a:t>Então, como observamos a ação humana?</a:t>
            </a:r>
          </a:p>
        </p:txBody>
      </p:sp>
    </p:spTree>
    <p:extLst>
      <p:ext uri="{BB962C8B-B14F-4D97-AF65-F5344CB8AC3E}">
        <p14:creationId xmlns:p14="http://schemas.microsoft.com/office/powerpoint/2010/main" val="775526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2.3 Ponto de vista do agente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08204" cy="4204700"/>
          </a:xfrm>
        </p:spPr>
        <p:txBody>
          <a:bodyPr>
            <a:normAutofit/>
          </a:bodyPr>
          <a:lstStyle/>
          <a:p>
            <a:r>
              <a:rPr lang="pt-BR" b="1" dirty="0"/>
              <a:t>Qual é a concepção do positivista?</a:t>
            </a:r>
          </a:p>
          <a:p>
            <a:endParaRPr lang="pt-BR" b="1" dirty="0"/>
          </a:p>
          <a:p>
            <a:r>
              <a:rPr lang="pt-BR" dirty="0"/>
              <a:t>Para John Stuart Mill, compreendemos ações e instituições humanas por meio do catálogo das regularidades no comportamento</a:t>
            </a:r>
          </a:p>
          <a:p>
            <a:r>
              <a:rPr lang="pt-BR" dirty="0"/>
              <a:t>A partir dessas regularidades, formam-se generalizações (cf. WINCH, Uma ideia..., p. 122)</a:t>
            </a:r>
          </a:p>
        </p:txBody>
      </p:sp>
    </p:spTree>
    <p:extLst>
      <p:ext uri="{BB962C8B-B14F-4D97-AF65-F5344CB8AC3E}">
        <p14:creationId xmlns:p14="http://schemas.microsoft.com/office/powerpoint/2010/main" val="2481551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2.3 Ponto de vista do agente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08204" cy="4204700"/>
          </a:xfrm>
        </p:spPr>
        <p:txBody>
          <a:bodyPr>
            <a:normAutofit/>
          </a:bodyPr>
          <a:lstStyle/>
          <a:p>
            <a:r>
              <a:rPr lang="pt-BR" dirty="0"/>
              <a:t>O mero registro das regularidades distorce as razões das ações</a:t>
            </a:r>
          </a:p>
          <a:p>
            <a:pPr lvl="1"/>
            <a:r>
              <a:rPr lang="pt-BR" dirty="0"/>
              <a:t>Resultados encontrados por meio de regras que o próprio sociólogo estabeleceu (WINCH, Uma ideia..., p. 122)</a:t>
            </a:r>
          </a:p>
          <a:p>
            <a:endParaRPr lang="pt-BR" dirty="0"/>
          </a:p>
          <a:p>
            <a:r>
              <a:rPr lang="pt-BR" dirty="0"/>
              <a:t>“</a:t>
            </a:r>
            <a:r>
              <a:rPr lang="pt-BR" i="1" dirty="0"/>
              <a:t>...</a:t>
            </a:r>
            <a:r>
              <a:rPr lang="pt-BR" dirty="0"/>
              <a:t>o que o sociólogo está estudando [...] </a:t>
            </a:r>
            <a:r>
              <a:rPr lang="pt-BR" b="1" dirty="0"/>
              <a:t>é uma atividade humana e, portanto, é desenvolvida segundo regras</a:t>
            </a:r>
            <a:r>
              <a:rPr lang="pt-BR" dirty="0"/>
              <a:t>. E são essas regras [...] que especificam o que se deve considerar como ‘fazendo o mesmo tipo de coisa’ em relação ao tipo de atividade estudada.” (WINCH, Uma ideia..., p. 122)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030487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D6923C-8D30-5788-17F7-6D96440ED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Sumário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1A94B6-7231-C9A9-C4C4-5D40D880E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1) H. L. A. Hart</a:t>
            </a:r>
          </a:p>
          <a:p>
            <a:pPr lvl="1"/>
            <a:r>
              <a:rPr lang="pt-BR" dirty="0"/>
              <a:t>1.1 Inimigos teóricos</a:t>
            </a:r>
          </a:p>
          <a:p>
            <a:pPr lvl="1"/>
            <a:r>
              <a:rPr lang="pt-BR" dirty="0"/>
              <a:t>1.2 Principais teses</a:t>
            </a:r>
          </a:p>
          <a:p>
            <a:r>
              <a:rPr lang="pt-BR" dirty="0"/>
              <a:t>2) Peter </a:t>
            </a:r>
            <a:r>
              <a:rPr lang="pt-BR" dirty="0" err="1"/>
              <a:t>Winch</a:t>
            </a:r>
            <a:endParaRPr lang="pt-BR" dirty="0"/>
          </a:p>
          <a:p>
            <a:pPr lvl="1"/>
            <a:r>
              <a:rPr lang="pt-BR" dirty="0"/>
              <a:t>2.1 Existe ciência social?</a:t>
            </a:r>
          </a:p>
          <a:p>
            <a:pPr lvl="1"/>
            <a:r>
              <a:rPr lang="pt-BR" dirty="0"/>
              <a:t>2.2 Seguir uma regra</a:t>
            </a:r>
          </a:p>
          <a:p>
            <a:pPr lvl="1"/>
            <a:r>
              <a:rPr lang="pt-BR" dirty="0"/>
              <a:t>2.3 Ponto de vista do agente</a:t>
            </a:r>
          </a:p>
          <a:p>
            <a:r>
              <a:rPr lang="pt-BR" dirty="0"/>
              <a:t>3) Diálogo </a:t>
            </a:r>
            <a:r>
              <a:rPr lang="pt-BR" dirty="0" err="1"/>
              <a:t>Winch</a:t>
            </a:r>
            <a:r>
              <a:rPr lang="pt-BR" dirty="0"/>
              <a:t>-Hart e a Sociologia do Direito</a:t>
            </a:r>
          </a:p>
          <a:p>
            <a:pPr lvl="1"/>
            <a:r>
              <a:rPr lang="pt-BR" dirty="0"/>
              <a:t>3.1 Regras x Hábitos</a:t>
            </a:r>
          </a:p>
          <a:p>
            <a:pPr lvl="1"/>
            <a:r>
              <a:rPr lang="pt-BR" dirty="0"/>
              <a:t>3.2 Ponto de vista interno (“aspecto interno das normas”)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398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2.3 Ponto de vista do agente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08204" cy="4204700"/>
          </a:xfrm>
        </p:spPr>
        <p:txBody>
          <a:bodyPr>
            <a:normAutofit lnSpcReduction="10000"/>
          </a:bodyPr>
          <a:lstStyle/>
          <a:p>
            <a:r>
              <a:rPr lang="pt-BR" dirty="0"/>
              <a:t>Parábola do fariseu e do publicano (Lucas, 18,9-14):</a:t>
            </a:r>
          </a:p>
          <a:p>
            <a:r>
              <a:rPr lang="pt-BR" dirty="0"/>
              <a:t>“Em seguida, Jesus contou a seguinte parábola àqueles que confiavam em sua própria justiça e desprezavam os demais: “Dois homens foram ao templo orar. Um deles era fariseu, e o outro, cobrador de impostos. </a:t>
            </a:r>
            <a:r>
              <a:rPr lang="pt-BR" b="1" dirty="0"/>
              <a:t>O </a:t>
            </a:r>
            <a:r>
              <a:rPr lang="pt-BR" b="1" u="sng" dirty="0"/>
              <a:t>fariseu</a:t>
            </a:r>
            <a:r>
              <a:rPr lang="pt-BR" b="1" dirty="0"/>
              <a:t>, em pé, fazia esta oração: ‘Eu te agradeço, Deus, porque não sou como as demais pessoas</a:t>
            </a:r>
            <a:r>
              <a:rPr lang="pt-BR" dirty="0"/>
              <a:t>: desonestas, pecadoras, adúlteras. E, com certeza, não sou como aquele cobrador de impostos. Jejuo duas vezes por semana e dou o dízimo de tudo que ganho’. “</a:t>
            </a:r>
            <a:r>
              <a:rPr lang="pt-BR" b="1" dirty="0"/>
              <a:t>Mas </a:t>
            </a:r>
            <a:r>
              <a:rPr lang="pt-BR" b="1" u="sng" dirty="0"/>
              <a:t>o cobrador de impostos</a:t>
            </a:r>
            <a:r>
              <a:rPr lang="pt-BR" b="1" dirty="0"/>
              <a:t> ficou a distância e não tinha coragem nem de levantar os olhos para o céu enquanto orava. Em vez disso, batia no peito e dizia: ‘Deus, tem misericórdia de mim, pois sou pecador</a:t>
            </a:r>
            <a:r>
              <a:rPr lang="pt-BR" dirty="0"/>
              <a:t>’. Eu lhes digo que foi o cobrador de impostos, e não o fariseu, quem voltou para casa justificado diante de Deus. Pois aqueles que se exaltam serão humilhados, e aqueles que se humilham serão exaltados”</a:t>
            </a:r>
          </a:p>
          <a:p>
            <a:r>
              <a:rPr lang="pt-BR" dirty="0"/>
              <a:t>Como o sociólogo da religião pode saber se os dois estavam orando? (WINCH, Uma ideia..., p. 123)</a:t>
            </a:r>
          </a:p>
        </p:txBody>
      </p:sp>
    </p:spTree>
    <p:extLst>
      <p:ext uri="{BB962C8B-B14F-4D97-AF65-F5344CB8AC3E}">
        <p14:creationId xmlns:p14="http://schemas.microsoft.com/office/powerpoint/2010/main" val="3086149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2.3 Ponto de vista do agente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08204" cy="4204700"/>
          </a:xfrm>
        </p:spPr>
        <p:txBody>
          <a:bodyPr>
            <a:normAutofit/>
          </a:bodyPr>
          <a:lstStyle/>
          <a:p>
            <a:r>
              <a:rPr lang="pt-BR" dirty="0"/>
              <a:t>“...essa resposta é dada de acordo com os critérios que não são tomados da sociologia, </a:t>
            </a:r>
            <a:r>
              <a:rPr lang="pt-BR" b="1" dirty="0"/>
              <a:t>mas da própria religião.”</a:t>
            </a:r>
            <a:r>
              <a:rPr lang="pt-BR" dirty="0"/>
              <a:t> (WINCH, Uma ideia..., p. 123)</a:t>
            </a:r>
          </a:p>
          <a:p>
            <a:r>
              <a:rPr lang="pt-BR" dirty="0"/>
              <a:t>“Mas se os julgamentos de identidade – e, portanto, as generalizações – do sociólogo da religião baseiam-se nos critérios tomados da religião, então sua relação com os que praticam atividade religiosa não pode ser apenas a do observador e do observado [...]” (WINCH, Uma ideia..., p. 123)</a:t>
            </a:r>
          </a:p>
          <a:p>
            <a:r>
              <a:rPr lang="pt-BR" dirty="0"/>
              <a:t>“Esse ponto é refletido nas considerações de senso comum, como as seguintes: que um historiador ou sociólogo da religião deve ele próprio ter algum sentimento religioso se quiser dar sentido ao movimento religioso que está estudando e compreender as considerações que governam a vida dos participantes.” (WINCH, Uma ideia..., p. 124). </a:t>
            </a:r>
          </a:p>
        </p:txBody>
      </p:sp>
    </p:spTree>
    <p:extLst>
      <p:ext uri="{BB962C8B-B14F-4D97-AF65-F5344CB8AC3E}">
        <p14:creationId xmlns:p14="http://schemas.microsoft.com/office/powerpoint/2010/main" val="33727034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2.3 Ponto de vista do agente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08204" cy="4204700"/>
          </a:xfrm>
        </p:spPr>
        <p:txBody>
          <a:bodyPr>
            <a:normAutofit/>
          </a:bodyPr>
          <a:lstStyle/>
          <a:p>
            <a:r>
              <a:rPr lang="pt-BR" b="1" dirty="0"/>
              <a:t>Cabe ao sociólogo </a:t>
            </a:r>
            <a:r>
              <a:rPr lang="pt-BR" b="1" i="1" dirty="0"/>
              <a:t>compreender</a:t>
            </a:r>
            <a:r>
              <a:rPr lang="pt-BR" b="1" dirty="0"/>
              <a:t> a prática/atividade humana observada antes de enunciar regularidades e generalizações</a:t>
            </a:r>
          </a:p>
          <a:p>
            <a:pPr lvl="1"/>
            <a:r>
              <a:rPr lang="pt-BR" dirty="0"/>
              <a:t>Equivalente a </a:t>
            </a:r>
            <a:r>
              <a:rPr lang="pt-BR" b="1" u="sng" dirty="0"/>
              <a:t>aprender as regras de certa prática</a:t>
            </a:r>
            <a:endParaRPr lang="pt-BR" b="1" dirty="0"/>
          </a:p>
          <a:p>
            <a:endParaRPr lang="pt-BR" dirty="0"/>
          </a:p>
          <a:p>
            <a:r>
              <a:rPr lang="pt-BR" dirty="0"/>
              <a:t>“...esses seus conceitos técnicos [sobre o seu campo de estudo] </a:t>
            </a:r>
            <a:r>
              <a:rPr lang="pt-BR" b="1" dirty="0"/>
              <a:t>implicarão uma </a:t>
            </a:r>
            <a:r>
              <a:rPr lang="pt-BR" b="1" u="sng" dirty="0"/>
              <a:t>compreensão prévia</a:t>
            </a:r>
            <a:r>
              <a:rPr lang="pt-BR" b="1" dirty="0"/>
              <a:t> daqueles outros conceitos que pertencem às atividades sob investigação.”</a:t>
            </a:r>
            <a:r>
              <a:rPr lang="pt-BR" dirty="0"/>
              <a:t> (WINCH, Uma ideia..., p. 125)</a:t>
            </a:r>
          </a:p>
        </p:txBody>
      </p:sp>
    </p:spTree>
    <p:extLst>
      <p:ext uri="{BB962C8B-B14F-4D97-AF65-F5344CB8AC3E}">
        <p14:creationId xmlns:p14="http://schemas.microsoft.com/office/powerpoint/2010/main" val="1113122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3) Diálogo </a:t>
            </a:r>
            <a:r>
              <a:rPr lang="pt-BR" dirty="0" err="1"/>
              <a:t>Winch</a:t>
            </a:r>
            <a:r>
              <a:rPr lang="pt-BR" dirty="0"/>
              <a:t>-Hart e a Sociologia do Direito</a:t>
            </a:r>
            <a:br>
              <a:rPr lang="pt-BR" dirty="0"/>
            </a:br>
            <a:r>
              <a:rPr lang="pt-BR" b="1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08204" cy="4204700"/>
          </a:xfrm>
        </p:spPr>
        <p:txBody>
          <a:bodyPr>
            <a:normAutofit/>
          </a:bodyPr>
          <a:lstStyle/>
          <a:p>
            <a:r>
              <a:rPr lang="pt-BR" dirty="0"/>
              <a:t>Cabe ao sociólogo </a:t>
            </a:r>
            <a:r>
              <a:rPr lang="pt-BR" i="1" dirty="0"/>
              <a:t>compreender</a:t>
            </a:r>
            <a:r>
              <a:rPr lang="pt-BR" dirty="0"/>
              <a:t> a prática/atividade humana observada antes de enunciar regularidades e generalizações</a:t>
            </a:r>
          </a:p>
          <a:p>
            <a:endParaRPr lang="pt-BR" dirty="0"/>
          </a:p>
          <a:p>
            <a:r>
              <a:rPr lang="pt-BR" dirty="0"/>
              <a:t>“...esses seus conceitos técnicos [sobre o seu campo de estudo] implicarão uma </a:t>
            </a:r>
            <a:r>
              <a:rPr lang="pt-BR" u="sng" dirty="0"/>
              <a:t>compreensão prévia</a:t>
            </a:r>
            <a:r>
              <a:rPr lang="pt-BR" dirty="0"/>
              <a:t> daqueles outros conceitos que pertencem às atividades sob investigação.” (WINCH, Uma ideia..., p. 125)</a:t>
            </a:r>
          </a:p>
        </p:txBody>
      </p:sp>
    </p:spTree>
    <p:extLst>
      <p:ext uri="{BB962C8B-B14F-4D97-AF65-F5344CB8AC3E}">
        <p14:creationId xmlns:p14="http://schemas.microsoft.com/office/powerpoint/2010/main" val="17544350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3.1 Regra vs. Hábito</a:t>
            </a:r>
            <a:br>
              <a:rPr lang="pt-BR" dirty="0"/>
            </a:br>
            <a:r>
              <a:rPr lang="pt-BR" b="1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08204" cy="4204700"/>
          </a:xfrm>
        </p:spPr>
        <p:txBody>
          <a:bodyPr>
            <a:normAutofit/>
          </a:bodyPr>
          <a:lstStyle/>
          <a:p>
            <a:r>
              <a:rPr lang="pt-BR" dirty="0"/>
              <a:t>Hart cita Peter </a:t>
            </a:r>
            <a:r>
              <a:rPr lang="pt-BR" dirty="0" err="1"/>
              <a:t>Winch</a:t>
            </a:r>
            <a:r>
              <a:rPr lang="pt-BR" dirty="0"/>
              <a:t> em “O conceito de direito” (1961) no cap. IV (“Soberano e súdito”)</a:t>
            </a:r>
          </a:p>
          <a:p>
            <a:endParaRPr lang="pt-BR" dirty="0"/>
          </a:p>
          <a:p>
            <a:r>
              <a:rPr lang="pt-BR" dirty="0"/>
              <a:t>Conceito de regra é central para a sua teoria do direito</a:t>
            </a:r>
          </a:p>
          <a:p>
            <a:pPr lvl="1"/>
            <a:r>
              <a:rPr lang="pt-BR" dirty="0"/>
              <a:t>O caso central para entender o Direito é o do </a:t>
            </a:r>
            <a:r>
              <a:rPr lang="pt-BR" b="1" u="sng" dirty="0"/>
              <a:t>agente que quer se orientar pelas regras</a:t>
            </a:r>
            <a:r>
              <a:rPr lang="pt-BR" dirty="0"/>
              <a:t>:</a:t>
            </a:r>
            <a:r>
              <a:rPr lang="pt-BR" b="1" dirty="0"/>
              <a:t> “Por que não deveria o direito se preocupar igualmente, se não mais, com o ‘homem confuso’ ou ‘ignorante’ que está disposto a fazer o que é exigido se pelo menos lhe disserem o que é? Ou com o ‘homem que quer organizar a vida e seus negócios, se ao menos puderem lhe dizer como fazê-lo?” </a:t>
            </a:r>
            <a:r>
              <a:rPr lang="pt-BR" dirty="0"/>
              <a:t>(CD, p. 54)</a:t>
            </a:r>
          </a:p>
          <a:p>
            <a:pPr lvl="1"/>
            <a:r>
              <a:rPr lang="pt-BR" dirty="0"/>
              <a:t>“...os membros da sociedade devem descobrir por si mesmos as normas e adaptar seus comportamentos a elas; nesse sentido, eles próprios ‘aplicam’ as normas a si mesmos, embora </a:t>
            </a:r>
            <a:r>
              <a:rPr lang="pt-BR" b="1" dirty="0"/>
              <a:t>a sanção agregada à norma lhes ofereça um </a:t>
            </a:r>
            <a:r>
              <a:rPr lang="pt-BR" b="1" u="sng" dirty="0"/>
              <a:t>motivo para a obediência</a:t>
            </a:r>
            <a:r>
              <a:rPr lang="pt-BR" dirty="0"/>
              <a:t>” (CD, p. 52)</a:t>
            </a:r>
          </a:p>
        </p:txBody>
      </p:sp>
    </p:spTree>
    <p:extLst>
      <p:ext uri="{BB962C8B-B14F-4D97-AF65-F5344CB8AC3E}">
        <p14:creationId xmlns:p14="http://schemas.microsoft.com/office/powerpoint/2010/main" val="34516087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3.1 Regra vs. Hábito</a:t>
            </a:r>
            <a:br>
              <a:rPr lang="pt-BR" dirty="0"/>
            </a:br>
            <a:r>
              <a:rPr lang="pt-BR" b="1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08204" cy="4204700"/>
          </a:xfrm>
        </p:spPr>
        <p:txBody>
          <a:bodyPr>
            <a:normAutofit/>
          </a:bodyPr>
          <a:lstStyle/>
          <a:p>
            <a:r>
              <a:rPr lang="pt-BR" sz="1600" b="1" dirty="0"/>
              <a:t>Os 3 elementos da regra social (CD, p. 73-75)</a:t>
            </a:r>
          </a:p>
          <a:p>
            <a:pPr lvl="1"/>
            <a:r>
              <a:rPr lang="pt-BR" dirty="0"/>
              <a:t>1) Padrão de comportamento</a:t>
            </a:r>
          </a:p>
          <a:p>
            <a:pPr lvl="2"/>
            <a:r>
              <a:rPr lang="pt-BR" sz="1600" dirty="0"/>
              <a:t>Esse elemento também ocorre no caso do hábito (CD, p. 74)</a:t>
            </a:r>
          </a:p>
          <a:p>
            <a:pPr lvl="1"/>
            <a:r>
              <a:rPr lang="pt-BR" dirty="0"/>
              <a:t>2) Atitude crítica diante de desvios do padrão</a:t>
            </a:r>
          </a:p>
          <a:p>
            <a:pPr lvl="2"/>
            <a:r>
              <a:rPr lang="pt-BR" sz="1600" dirty="0"/>
              <a:t>“...quando existe tal norma [regra], os desvios são normalmente vistos como lapsos ou erros sujeitos à crítica, e as ameaças de desvio sofrem pressão no sentido da obediência, embora as formas de crítica e de pressão variem com os diversos tipos de norma.” (CD, p. 74)</a:t>
            </a:r>
          </a:p>
          <a:p>
            <a:pPr lvl="1"/>
            <a:r>
              <a:rPr lang="pt-BR" dirty="0"/>
              <a:t>3) A crítica baseada no padrão é vista como legítima</a:t>
            </a:r>
          </a:p>
          <a:p>
            <a:pPr lvl="2"/>
            <a:r>
              <a:rPr lang="pt-BR" sz="1600" dirty="0"/>
              <a:t>O padrão confere </a:t>
            </a:r>
            <a:r>
              <a:rPr lang="pt-BR" sz="1600" b="1" dirty="0"/>
              <a:t>“</a:t>
            </a:r>
            <a:r>
              <a:rPr lang="pt-BR" sz="1600" b="1" u="sng" dirty="0"/>
              <a:t>uma boa razão para que seja feita” a ação</a:t>
            </a:r>
            <a:r>
              <a:rPr lang="pt-BR" sz="1600" b="1" dirty="0"/>
              <a:t> exigida</a:t>
            </a:r>
            <a:r>
              <a:rPr lang="pt-BR" sz="1600" dirty="0"/>
              <a:t> (CD, p. 74)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56220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3.1 Regra vs. Hábito</a:t>
            </a:r>
            <a:br>
              <a:rPr lang="pt-BR" dirty="0"/>
            </a:br>
            <a:r>
              <a:rPr lang="pt-BR" b="1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08204" cy="4204700"/>
          </a:xfrm>
        </p:spPr>
        <p:txBody>
          <a:bodyPr>
            <a:normAutofit/>
          </a:bodyPr>
          <a:lstStyle/>
          <a:p>
            <a:r>
              <a:rPr lang="pt-BR" dirty="0"/>
              <a:t>O vocabulário normativo nos indica que o padrão é vinculante – “deve”, “tem de”, “certo”, “errado” (CD, p. 76)</a:t>
            </a:r>
          </a:p>
          <a:p>
            <a:r>
              <a:rPr lang="pt-BR" dirty="0"/>
              <a:t>Não se confunde com mero sentimento (CD, p. 76)</a:t>
            </a:r>
          </a:p>
          <a:p>
            <a:r>
              <a:rPr lang="pt-BR" dirty="0"/>
              <a:t>Não se confunde com comportamento físico observável do exterior (CD, p. 76)</a:t>
            </a:r>
          </a:p>
          <a:p>
            <a:r>
              <a:rPr lang="pt-BR" dirty="0"/>
              <a:t>As pessoas seguem regras por variadas </a:t>
            </a:r>
            <a:r>
              <a:rPr lang="pt-BR" u="sng" dirty="0"/>
              <a:t>razões</a:t>
            </a:r>
            <a:r>
              <a:rPr lang="pt-BR" dirty="0"/>
              <a:t> – medo das consequências, aceitação, inércia (CD, p. 148-149)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64989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3.2 Ponto de vista interno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08204" cy="4204700"/>
          </a:xfrm>
        </p:spPr>
        <p:txBody>
          <a:bodyPr>
            <a:normAutofit/>
          </a:bodyPr>
          <a:lstStyle/>
          <a:p>
            <a:r>
              <a:rPr lang="pt-BR" dirty="0"/>
              <a:t>Nós só somos capazes de constatar os elementos (2) e (3) das regras </a:t>
            </a:r>
            <a:r>
              <a:rPr lang="pt-BR" b="1" dirty="0"/>
              <a:t>a partir do “aspecto interno das normas”</a:t>
            </a:r>
          </a:p>
          <a:p>
            <a:r>
              <a:rPr lang="pt-BR" b="1" dirty="0"/>
              <a:t>“Quando um hábito é generalizado num grupo social, essa generalidade é apenas uma constatação de fato sobre o comportamento observável da maior parte do grupo. [...] Por outro lado, </a:t>
            </a:r>
            <a:r>
              <a:rPr lang="pt-BR" b="1" u="sng" dirty="0"/>
              <a:t>para que exista uma norma social</a:t>
            </a:r>
            <a:r>
              <a:rPr lang="pt-BR" b="1" dirty="0"/>
              <a:t>, é preciso que pelo menos algumas pessoas encarem o comportamento em questão como um padrão geral a ser seguido pelo grupo como um todo. Uma norma social tem um aspecto “interno”, além do aspecto externo que compartilha com um hábito social e que consiste no comportamento costumeiro e uniforme que um observador poderia registrar.”</a:t>
            </a:r>
            <a:r>
              <a:rPr lang="pt-BR" dirty="0"/>
              <a:t> (CD, p. 75)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2648855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3.2 Ponto de vista interno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08204" cy="4204700"/>
          </a:xfrm>
        </p:spPr>
        <p:txBody>
          <a:bodyPr>
            <a:normAutofit/>
          </a:bodyPr>
          <a:lstStyle/>
          <a:p>
            <a:r>
              <a:rPr lang="pt-BR" dirty="0"/>
              <a:t>Com isso, Hart abriu portas para uma nova sociologia do Direito, </a:t>
            </a:r>
            <a:r>
              <a:rPr lang="pt-BR" b="1" dirty="0"/>
              <a:t>comprometida com os sentidos das ações segundo regras jurídicas</a:t>
            </a:r>
          </a:p>
          <a:p>
            <a:pPr lvl="1"/>
            <a:r>
              <a:rPr lang="pt-BR" dirty="0"/>
              <a:t>“Quando um hábito é generalizado num grupo social, essa generalidade é apenas uma constatação de fato sobre o comportamento observável da maior parte do grupo. [...] Por outro lado, </a:t>
            </a:r>
            <a:r>
              <a:rPr lang="pt-BR" u="sng" dirty="0"/>
              <a:t>para que exista uma norma social</a:t>
            </a:r>
            <a:r>
              <a:rPr lang="pt-BR" dirty="0"/>
              <a:t>, é preciso que pelo menos algumas pessoas encarem o comportamento em questão como um padrão geral a ser seguido pelo grupo como um todo. Uma norma social tem um aspecto “interno”, além do aspecto externo que compartilha com um hábito social e que consiste no comportamento costumeiro e uniforme que um observador poderia registrar.” (CD, p. 75)</a:t>
            </a:r>
          </a:p>
          <a:p>
            <a:pPr lvl="1"/>
            <a:r>
              <a:rPr lang="pt-BR" dirty="0"/>
              <a:t>“As afirmações feitas a partir do ponto de vista externo podem ser, elas próprias, de diversos tipos. Pois </a:t>
            </a:r>
            <a:r>
              <a:rPr lang="pt-BR" b="1" dirty="0"/>
              <a:t>o </a:t>
            </a:r>
            <a:r>
              <a:rPr lang="pt-BR" b="1" u="sng" dirty="0"/>
              <a:t>observador</a:t>
            </a:r>
            <a:r>
              <a:rPr lang="pt-BR" b="1" dirty="0"/>
              <a:t> pode</a:t>
            </a:r>
            <a:r>
              <a:rPr lang="pt-BR" dirty="0"/>
              <a:t>, sem aceitar ele próprio as normas, afirmar que o grupo as aceita e, assim, </a:t>
            </a:r>
            <a:r>
              <a:rPr lang="pt-BR" b="1" dirty="0"/>
              <a:t>se referir do ponto de vista exterior à forma como o grupo se relaciona com elas a partir do ponto de vista interno</a:t>
            </a:r>
            <a:r>
              <a:rPr lang="pt-BR" dirty="0"/>
              <a:t>.” (CD, p. 115)</a:t>
            </a:r>
          </a:p>
        </p:txBody>
      </p:sp>
    </p:spTree>
    <p:extLst>
      <p:ext uri="{BB962C8B-B14F-4D97-AF65-F5344CB8AC3E}">
        <p14:creationId xmlns:p14="http://schemas.microsoft.com/office/powerpoint/2010/main" val="18867910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3.2 Ponto de vista interno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08204" cy="4204700"/>
          </a:xfrm>
        </p:spPr>
        <p:txBody>
          <a:bodyPr>
            <a:normAutofit/>
          </a:bodyPr>
          <a:lstStyle/>
          <a:p>
            <a:r>
              <a:rPr lang="pt-BR" dirty="0"/>
              <a:t>Recapitulando:</a:t>
            </a:r>
          </a:p>
          <a:p>
            <a:pPr lvl="1"/>
            <a:r>
              <a:rPr lang="pt-BR" dirty="0"/>
              <a:t>Regras possuem 2 elementos a mais (atitude crítica diante de desvios e legitimidade das críticas aos desvios) do que os hábitos (mera convergência de comportamento)</a:t>
            </a:r>
          </a:p>
          <a:p>
            <a:pPr lvl="1"/>
            <a:r>
              <a:rPr lang="pt-BR" dirty="0"/>
              <a:t>As regras conferem boas razões para a ação e para a crítica dos desvios em relação ao padrão</a:t>
            </a:r>
          </a:p>
          <a:p>
            <a:pPr lvl="1"/>
            <a:r>
              <a:rPr lang="pt-BR" dirty="0"/>
              <a:t>As regras não nos dão uma </a:t>
            </a:r>
            <a:r>
              <a:rPr lang="pt-BR" i="1" dirty="0"/>
              <a:t>previsão </a:t>
            </a:r>
            <a:r>
              <a:rPr lang="pt-BR" dirty="0"/>
              <a:t>dos comportamentos, mas, sim, uma </a:t>
            </a:r>
            <a:r>
              <a:rPr lang="pt-BR" i="1" dirty="0"/>
              <a:t>justificação </a:t>
            </a:r>
            <a:r>
              <a:rPr lang="pt-BR" dirty="0"/>
              <a:t>das ações/decisões</a:t>
            </a:r>
          </a:p>
          <a:p>
            <a:pPr lvl="1"/>
            <a:r>
              <a:rPr lang="pt-BR" dirty="0"/>
              <a:t>O teórico/observador/sociólogo do Direito só pode apreender esses elementos por meio do ponto de vista interno </a:t>
            </a:r>
          </a:p>
        </p:txBody>
      </p:sp>
    </p:spTree>
    <p:extLst>
      <p:ext uri="{BB962C8B-B14F-4D97-AF65-F5344CB8AC3E}">
        <p14:creationId xmlns:p14="http://schemas.microsoft.com/office/powerpoint/2010/main" val="1053565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1) H. L. A. Hart (1907-1992)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Precursor da “virada linguística do direito” (ou hermenêutica)</a:t>
            </a:r>
          </a:p>
          <a:p>
            <a:r>
              <a:rPr lang="pt-BR" dirty="0"/>
              <a:t>Grande </a:t>
            </a:r>
            <a:r>
              <a:rPr lang="pt-BR" dirty="0" err="1"/>
              <a:t>juspositivista</a:t>
            </a:r>
            <a:r>
              <a:rPr lang="pt-BR" dirty="0"/>
              <a:t> do século XX (ao lado de Hans Kelsen)</a:t>
            </a:r>
          </a:p>
          <a:p>
            <a:r>
              <a:rPr lang="pt-BR" dirty="0"/>
              <a:t>Também escreveu sobre justiça, moralidade, filosofia da linguagem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E479891-F34A-486D-E55E-A25E2DE2C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123" y="4100975"/>
            <a:ext cx="2486672" cy="262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Concept of Law (Clarendon Law Series) by H. L. A. Hart; Penelope  Bulloch [Editor]; Joseph Raz [">
            <a:extLst>
              <a:ext uri="{FF2B5EF4-FFF2-40B4-BE49-F238E27FC236}">
                <a16:creationId xmlns:a16="http://schemas.microsoft.com/office/drawing/2014/main" id="{DF949B2B-380A-F0AB-3170-B67EACFAD9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933" y="3799643"/>
            <a:ext cx="1932470" cy="219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7838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Bibliografia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08204" cy="4204700"/>
          </a:xfrm>
        </p:spPr>
        <p:txBody>
          <a:bodyPr>
            <a:normAutofit/>
          </a:bodyPr>
          <a:lstStyle/>
          <a:p>
            <a:r>
              <a:rPr lang="en-US" dirty="0"/>
              <a:t>HART, H. L. A. </a:t>
            </a:r>
            <a:r>
              <a:rPr lang="en-US" b="1" dirty="0"/>
              <a:t>Essays in jurisprudence and philosophy</a:t>
            </a:r>
            <a:r>
              <a:rPr lang="en-US" dirty="0"/>
              <a:t>. Oxford: Clarendon Press, 1983. </a:t>
            </a:r>
          </a:p>
          <a:p>
            <a:r>
              <a:rPr lang="pt-BR" dirty="0"/>
              <a:t>HART, H. L. A. </a:t>
            </a:r>
            <a:r>
              <a:rPr lang="pt-BR" b="1" dirty="0"/>
              <a:t>O conceito de direito</a:t>
            </a:r>
            <a:r>
              <a:rPr lang="pt-BR" dirty="0"/>
              <a:t>. São Paulo: Editora WMF Martins Fontes, 2009.</a:t>
            </a:r>
          </a:p>
          <a:p>
            <a:r>
              <a:rPr lang="en-US" dirty="0"/>
              <a:t>HUTCHINSON, Phil; READ, Rupert; SHARROCK, Wes. </a:t>
            </a:r>
            <a:r>
              <a:rPr lang="en-US" b="1" dirty="0"/>
              <a:t>There is no such thing as a social science</a:t>
            </a:r>
            <a:r>
              <a:rPr lang="en-US" dirty="0"/>
              <a:t>: in </a:t>
            </a:r>
            <a:r>
              <a:rPr lang="en-US" dirty="0" err="1"/>
              <a:t>defence</a:t>
            </a:r>
            <a:r>
              <a:rPr lang="en-US" dirty="0"/>
              <a:t> of Peter Winch. Routledge, 2016.</a:t>
            </a:r>
          </a:p>
          <a:p>
            <a:r>
              <a:rPr lang="pt-BR" dirty="0"/>
              <a:t>WINCH, Peter. </a:t>
            </a:r>
            <a:r>
              <a:rPr lang="pt-BR" b="1" dirty="0"/>
              <a:t>A ideia de uma ciência social e sua relação com a filosofia</a:t>
            </a:r>
            <a:r>
              <a:rPr lang="pt-BR" dirty="0"/>
              <a:t>. São Paulo: Editora Unesp, 2020.</a:t>
            </a:r>
          </a:p>
        </p:txBody>
      </p:sp>
    </p:spTree>
    <p:extLst>
      <p:ext uri="{BB962C8B-B14F-4D97-AF65-F5344CB8AC3E}">
        <p14:creationId xmlns:p14="http://schemas.microsoft.com/office/powerpoint/2010/main" val="24669431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23EE0B87-2AC6-249A-7D85-FA83A0FD4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Obrigado pela atenção!	</a:t>
            </a:r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9840D345-4861-CD86-6F0B-E05F457B2A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Martin Magnus Petiz</a:t>
            </a:r>
          </a:p>
          <a:p>
            <a:r>
              <a:rPr lang="pt-BR" sz="2000" dirty="0"/>
              <a:t>Mestrando em Filosofia e Teoria Geral do Direito (USP)</a:t>
            </a:r>
          </a:p>
          <a:p>
            <a:r>
              <a:rPr lang="pt-BR" sz="2000" dirty="0" err="1"/>
              <a:t>Email</a:t>
            </a:r>
            <a:r>
              <a:rPr lang="pt-BR" sz="2000" dirty="0"/>
              <a:t> para contato: martin_petiz@usp.br</a:t>
            </a:r>
          </a:p>
        </p:txBody>
      </p:sp>
    </p:spTree>
    <p:extLst>
      <p:ext uri="{BB962C8B-B14F-4D97-AF65-F5344CB8AC3E}">
        <p14:creationId xmlns:p14="http://schemas.microsoft.com/office/powerpoint/2010/main" val="147381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1.1 Inimigos teóricos: formalismo e realismo (ou ceticismo)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Os realistas: o direito é predição de comportamentos</a:t>
            </a:r>
            <a:r>
              <a:rPr lang="pt-BR" dirty="0"/>
              <a:t> (CD, p. 2)</a:t>
            </a:r>
            <a:endParaRPr lang="pt-BR" b="1" dirty="0"/>
          </a:p>
          <a:p>
            <a:pPr lvl="1"/>
            <a:r>
              <a:rPr lang="pt-BR" dirty="0"/>
              <a:t>‘O que as autoridades fazem a respeito dos litígios é... o próprio direito” (</a:t>
            </a:r>
            <a:r>
              <a:rPr lang="pt-BR" dirty="0" err="1"/>
              <a:t>Llewelyn</a:t>
            </a:r>
            <a:r>
              <a:rPr lang="pt-BR" dirty="0"/>
              <a:t>)</a:t>
            </a:r>
          </a:p>
          <a:p>
            <a:pPr lvl="1"/>
            <a:r>
              <a:rPr lang="pt-BR" dirty="0"/>
              <a:t>‘As previsões sobre o que os tribunais farão... são o que entendo por direito’ (Holmes); </a:t>
            </a:r>
          </a:p>
          <a:p>
            <a:pPr lvl="1"/>
            <a:r>
              <a:rPr lang="pt-BR" dirty="0"/>
              <a:t>‘A legislação é fonte do direito... e não o próprio direito’ (J. C. Gray); </a:t>
            </a:r>
          </a:p>
          <a:p>
            <a:pPr lvl="1"/>
            <a:r>
              <a:rPr lang="pt-BR" dirty="0"/>
              <a:t>‘O direito constitucional é mera moral positiva’ (Austin); ‘é proibido roubar; se alguém roubar, será punido. ... Caso existe de fato a primeira norma está contida na segunda, que é a única norma genuína... O direito é a norma primária que estipula a sanção’ (Kelsen)”</a:t>
            </a:r>
          </a:p>
        </p:txBody>
      </p:sp>
    </p:spTree>
    <p:extLst>
      <p:ext uri="{BB962C8B-B14F-4D97-AF65-F5344CB8AC3E}">
        <p14:creationId xmlns:p14="http://schemas.microsoft.com/office/powerpoint/2010/main" val="1378645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1.1 Inimigos teóricos: formalismo e realismo (ou ceticismo)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Os formalistas: o direito é dedução lógica a partir de regras superiores</a:t>
            </a:r>
          </a:p>
          <a:p>
            <a:pPr lvl="1"/>
            <a:r>
              <a:rPr lang="en-US" dirty="0"/>
              <a:t>“Deductive reasoning, which for generations has been cherished as the very perfection of human reasoning, cannot serve as a model for what judges, or indeed anyone, should do in bringing particular cases under general rules” (HART, Essays, p. 64)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7966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1.2 Principais teses	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Desde o fim da década de 1940, Hart vinha escrevendo sobre o papel da linguagem e da ação na análise do Direito</a:t>
            </a:r>
          </a:p>
          <a:p>
            <a:pPr lvl="1"/>
            <a:r>
              <a:rPr lang="en-US" i="1" dirty="0"/>
              <a:t>HART, H. L. A. The ascription of responsibility and rights </a:t>
            </a:r>
            <a:r>
              <a:rPr lang="en-US" dirty="0"/>
              <a:t>(1948)</a:t>
            </a:r>
            <a:r>
              <a:rPr lang="en-US" i="1" dirty="0"/>
              <a:t>.</a:t>
            </a:r>
          </a:p>
          <a:p>
            <a:pPr lvl="1"/>
            <a:r>
              <a:rPr lang="en-US" i="1" dirty="0"/>
              <a:t>Hart, H.L.A. Definition &amp; Theory in Jurisprudence </a:t>
            </a:r>
            <a:r>
              <a:rPr lang="en-US" dirty="0"/>
              <a:t>(1953) </a:t>
            </a:r>
            <a:r>
              <a:rPr lang="pt-BR" i="1" dirty="0"/>
              <a:t>The </a:t>
            </a:r>
            <a:r>
              <a:rPr lang="pt-BR" i="1" dirty="0" err="1"/>
              <a:t>concept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law</a:t>
            </a:r>
            <a:r>
              <a:rPr lang="pt-BR" dirty="0"/>
              <a:t> (1961)</a:t>
            </a:r>
          </a:p>
          <a:p>
            <a:endParaRPr lang="pt-BR" dirty="0"/>
          </a:p>
          <a:p>
            <a:r>
              <a:rPr lang="pt-BR" i="1" dirty="0"/>
              <a:t>The </a:t>
            </a:r>
            <a:r>
              <a:rPr lang="pt-BR" i="1" dirty="0" err="1"/>
              <a:t>concept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law</a:t>
            </a:r>
            <a:r>
              <a:rPr lang="pt-BR" dirty="0"/>
              <a:t> (1961)</a:t>
            </a:r>
            <a:endParaRPr lang="pt-BR" i="1" dirty="0"/>
          </a:p>
          <a:p>
            <a:pPr lvl="1"/>
            <a:r>
              <a:rPr lang="pt-BR" dirty="0"/>
              <a:t>Filosofia da linguagem ordinária como método de investigação</a:t>
            </a:r>
          </a:p>
          <a:p>
            <a:pPr lvl="1"/>
            <a:r>
              <a:rPr lang="pt-BR" dirty="0"/>
              <a:t>Regras primárias e regras secundárias</a:t>
            </a:r>
          </a:p>
          <a:p>
            <a:pPr lvl="1"/>
            <a:r>
              <a:rPr lang="pt-BR" dirty="0"/>
              <a:t>Regras e hábitos</a:t>
            </a:r>
          </a:p>
          <a:p>
            <a:pPr lvl="1"/>
            <a:r>
              <a:rPr lang="pt-BR" dirty="0"/>
              <a:t>Regras de reconhecimento, de adjudicação e de mudança</a:t>
            </a:r>
          </a:p>
          <a:p>
            <a:pPr lvl="1"/>
            <a:endParaRPr lang="pt-BR" dirty="0"/>
          </a:p>
          <a:p>
            <a:pPr lvl="1"/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945389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1.2 Principais teses	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Como podemos observar as ações segundo o Direito?</a:t>
            </a:r>
          </a:p>
          <a:p>
            <a:pPr lvl="1"/>
            <a:r>
              <a:rPr lang="pt-BR" dirty="0"/>
              <a:t>“Apesar de sua preocupação com a análise [conceitual do Direito], </a:t>
            </a:r>
            <a:r>
              <a:rPr lang="pt-BR" b="1" dirty="0"/>
              <a:t>o livre pode também ser encarado como um ensaio de sociologia descritiva</a:t>
            </a:r>
            <a:r>
              <a:rPr lang="pt-BR" dirty="0"/>
              <a:t>, pois a ideia de que a investigação sobre os significados das palavras lança luz apenas sobre estas é falsa. Muitas distinções importantes entre tipos de situações, que não são óbvias à primeira vista, podem ser elucidadas mediante um exame dos usos convencionais das expressões conexas e da maneira como estas dependem de um contexto social, eu permanece ele próprio frequentemente implícito.” (HART, CD, p. X)</a:t>
            </a:r>
          </a:p>
          <a:p>
            <a:pPr lvl="1"/>
            <a:r>
              <a:rPr lang="pt-BR" dirty="0"/>
              <a:t>Regras x Hábitos</a:t>
            </a:r>
          </a:p>
          <a:p>
            <a:pPr lvl="1"/>
            <a:r>
              <a:rPr lang="pt-BR" dirty="0"/>
              <a:t>Regras x comandos</a:t>
            </a:r>
          </a:p>
          <a:p>
            <a:pPr lvl="1"/>
            <a:r>
              <a:rPr lang="pt-BR" dirty="0"/>
              <a:t>Razões x causas</a:t>
            </a:r>
          </a:p>
          <a:p>
            <a:pPr lvl="1"/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616431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2) Peter </a:t>
            </a:r>
            <a:r>
              <a:rPr lang="pt-BR" b="1" dirty="0" err="1"/>
              <a:t>Winch</a:t>
            </a:r>
            <a:r>
              <a:rPr lang="pt-BR" b="1" dirty="0"/>
              <a:t> (1926-1997)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Inimigos teóricos:</a:t>
            </a:r>
          </a:p>
          <a:p>
            <a:pPr lvl="1"/>
            <a:r>
              <a:rPr lang="pt-BR" dirty="0"/>
              <a:t>Positivismo da ciência</a:t>
            </a:r>
          </a:p>
          <a:p>
            <a:pPr lvl="1"/>
            <a:r>
              <a:rPr lang="pt-BR" dirty="0"/>
              <a:t>Reducionistas substantivos: todos os resultados das ciências sociais podem ser reenviados a alguma ciência natural (psicologia </a:t>
            </a:r>
            <a:r>
              <a:rPr lang="pt-BR" dirty="0">
                <a:sym typeface="Wingdings" panose="05000000000000000000" pitchFamily="2" charset="2"/>
              </a:rPr>
              <a:t> </a:t>
            </a:r>
            <a:r>
              <a:rPr lang="pt-BR" dirty="0"/>
              <a:t>biologia)</a:t>
            </a:r>
          </a:p>
          <a:p>
            <a:pPr lvl="1"/>
            <a:r>
              <a:rPr lang="pt-BR" dirty="0"/>
              <a:t>Reducionistas metodológicos: todos os resultados das ciências sociais podem ser alcançados com métodos de alguma ciência natural (psicologia </a:t>
            </a:r>
            <a:r>
              <a:rPr lang="pt-BR" dirty="0">
                <a:sym typeface="Wingdings" panose="05000000000000000000" pitchFamily="2" charset="2"/>
              </a:rPr>
              <a:t> deve usar método da biologia)</a:t>
            </a:r>
            <a:endParaRPr lang="pt-BR" dirty="0"/>
          </a:p>
          <a:p>
            <a:endParaRPr lang="pt-BR" dirty="0"/>
          </a:p>
        </p:txBody>
      </p:sp>
      <p:pic>
        <p:nvPicPr>
          <p:cNvPr id="4" name="Espaço Reservado para Conteúdo 6">
            <a:extLst>
              <a:ext uri="{FF2B5EF4-FFF2-40B4-BE49-F238E27FC236}">
                <a16:creationId xmlns:a16="http://schemas.microsoft.com/office/drawing/2014/main" id="{D6822770-0DDF-6A97-6B6D-B315F5A728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435" y="3737498"/>
            <a:ext cx="2349515" cy="2853801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0500E53-6049-20EA-373B-304C5B8C36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162" y="4280549"/>
            <a:ext cx="1537699" cy="231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811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DDC7-387E-779D-9BD1-4821E787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2.1 Existe uma ciência social?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B1D79E-6838-02F3-D97D-E4FC6E642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Divisão clássica de </a:t>
            </a:r>
            <a:r>
              <a:rPr lang="pt-BR" b="1" dirty="0"/>
              <a:t>Alfred </a:t>
            </a:r>
            <a:r>
              <a:rPr lang="pt-BR" b="1" dirty="0" err="1"/>
              <a:t>Hempel</a:t>
            </a:r>
            <a:r>
              <a:rPr lang="pt-BR" b="1" dirty="0"/>
              <a:t> </a:t>
            </a:r>
            <a:r>
              <a:rPr lang="pt-BR" dirty="0"/>
              <a:t>(positivista científico): </a:t>
            </a:r>
          </a:p>
          <a:p>
            <a:r>
              <a:rPr lang="pt-BR" b="1" dirty="0"/>
              <a:t>1) Ciências formais </a:t>
            </a:r>
            <a:r>
              <a:rPr lang="pt-BR" dirty="0"/>
              <a:t>(lógica e matemática)</a:t>
            </a:r>
          </a:p>
          <a:p>
            <a:r>
              <a:rPr lang="pt-BR" b="1" dirty="0"/>
              <a:t>2) Ciências naturais </a:t>
            </a:r>
            <a:r>
              <a:rPr lang="pt-BR" dirty="0"/>
              <a:t>(biologia, química, física) </a:t>
            </a:r>
          </a:p>
          <a:p>
            <a:r>
              <a:rPr lang="pt-BR" b="1" dirty="0"/>
              <a:t>3) Ciências sociais</a:t>
            </a:r>
            <a:r>
              <a:rPr lang="pt-BR" dirty="0"/>
              <a:t> (generalizações e leis gerais aplicadas à ação humana e às instituições)</a:t>
            </a:r>
          </a:p>
          <a:p>
            <a:pPr lvl="1"/>
            <a:r>
              <a:rPr lang="pt-BR" b="1" dirty="0"/>
              <a:t>O Direito não é incluído por </a:t>
            </a:r>
            <a:r>
              <a:rPr lang="pt-BR" b="1" dirty="0" err="1"/>
              <a:t>Hempel</a:t>
            </a:r>
            <a:r>
              <a:rPr lang="pt-BR" b="1" dirty="0"/>
              <a:t> na sua classificação nem mesmo nas ciências sociais</a:t>
            </a:r>
            <a:r>
              <a:rPr lang="pt-BR" dirty="0"/>
              <a:t>, o que seria explicado por ele não buscar prever eventos futuros, nem refutar por meio de testes uma explicação ou justificação de um agente. Uma norma jurídica não prevê nenhuma ação, e ela não pode ser verificável ou testável (LOPES, 2021). </a:t>
            </a:r>
          </a:p>
        </p:txBody>
      </p:sp>
    </p:spTree>
    <p:extLst>
      <p:ext uri="{BB962C8B-B14F-4D97-AF65-F5344CB8AC3E}">
        <p14:creationId xmlns:p14="http://schemas.microsoft.com/office/powerpoint/2010/main" val="18824640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564</TotalTime>
  <Words>3474</Words>
  <Application>Microsoft Office PowerPoint</Application>
  <PresentationFormat>Widescreen</PresentationFormat>
  <Paragraphs>169</Paragraphs>
  <Slides>31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6" baseType="lpstr">
      <vt:lpstr>Arial</vt:lpstr>
      <vt:lpstr>Garamond</vt:lpstr>
      <vt:lpstr>Trebuchet MS</vt:lpstr>
      <vt:lpstr>Wingdings 3</vt:lpstr>
      <vt:lpstr>Facetado</vt:lpstr>
      <vt:lpstr>Sociologia do Direito H. L. A. Hart (1907-1992) e Peter Winch (1926-1997)</vt:lpstr>
      <vt:lpstr>Sumário</vt:lpstr>
      <vt:lpstr>1) H. L. A. Hart (1907-1992)</vt:lpstr>
      <vt:lpstr>1.1 Inimigos teóricos: formalismo e realismo (ou ceticismo)</vt:lpstr>
      <vt:lpstr>1.1 Inimigos teóricos: formalismo e realismo (ou ceticismo)</vt:lpstr>
      <vt:lpstr>1.2 Principais teses </vt:lpstr>
      <vt:lpstr>1.2 Principais teses </vt:lpstr>
      <vt:lpstr>2) Peter Winch (1926-1997)</vt:lpstr>
      <vt:lpstr>2.1 Existe uma ciência social?</vt:lpstr>
      <vt:lpstr>2.1 Existe uma ciência social?</vt:lpstr>
      <vt:lpstr>2.1 Existe uma ciência social?</vt:lpstr>
      <vt:lpstr>2.1 Existe uma ciência social?</vt:lpstr>
      <vt:lpstr>2.2 Seguir uma regra (“to follow a rule”)</vt:lpstr>
      <vt:lpstr>2.2 Seguir uma regra (“to follow a rule”)</vt:lpstr>
      <vt:lpstr>2.2 Seguir uma regra (“to follow a rule”)</vt:lpstr>
      <vt:lpstr>2.2 Seguir uma regra (“to follow a rule”)</vt:lpstr>
      <vt:lpstr>2.3 Ponto de vista do agente</vt:lpstr>
      <vt:lpstr>2.3 Ponto de vista do agente</vt:lpstr>
      <vt:lpstr>2.3 Ponto de vista do agente</vt:lpstr>
      <vt:lpstr>2.3 Ponto de vista do agente</vt:lpstr>
      <vt:lpstr>2.3 Ponto de vista do agente</vt:lpstr>
      <vt:lpstr>2.3 Ponto de vista do agente</vt:lpstr>
      <vt:lpstr>3) Diálogo Winch-Hart e a Sociologia do Direito  </vt:lpstr>
      <vt:lpstr>3.1 Regra vs. Hábito  </vt:lpstr>
      <vt:lpstr>3.1 Regra vs. Hábito  </vt:lpstr>
      <vt:lpstr>3.1 Regra vs. Hábito  </vt:lpstr>
      <vt:lpstr>3.2 Ponto de vista interno</vt:lpstr>
      <vt:lpstr>3.2 Ponto de vista interno</vt:lpstr>
      <vt:lpstr>3.2 Ponto de vista interno</vt:lpstr>
      <vt:lpstr>Bibliografia</vt:lpstr>
      <vt:lpstr>Obrigado pela atenção!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Sociologia do Direito H. L. A. Hart (1907-1992) e Peter Winch (1926-1997)</dc:title>
  <dc:creator>Martin Magnus Petiz</dc:creator>
  <cp:lastModifiedBy>Martin Magnus Petiz</cp:lastModifiedBy>
  <cp:revision>8</cp:revision>
  <dcterms:created xsi:type="dcterms:W3CDTF">2022-05-22T16:52:45Z</dcterms:created>
  <dcterms:modified xsi:type="dcterms:W3CDTF">2022-05-23T13:51:12Z</dcterms:modified>
</cp:coreProperties>
</file>