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63D8A-6179-43BA-B42E-78AE845AE7E9}" type="datetimeFigureOut">
              <a:rPr lang="pt-BR" smtClean="0"/>
              <a:pPr/>
              <a:t>25/02/2018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E8D9-A98C-4F20-A3EE-088B7610E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ucanson.org/php5/espagnol/html/linguistique/lenguas_espana_esp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El </a:t>
            </a:r>
            <a:r>
              <a:rPr lang="pt-BR" dirty="0" err="1" smtClean="0"/>
              <a:t>español</a:t>
            </a:r>
            <a:r>
              <a:rPr lang="pt-BR" dirty="0" smtClean="0"/>
              <a:t> como </a:t>
            </a:r>
            <a:r>
              <a:rPr lang="pt-BR" dirty="0" err="1" smtClean="0"/>
              <a:t>lengua</a:t>
            </a:r>
            <a:r>
              <a:rPr lang="pt-BR" dirty="0" smtClean="0"/>
              <a:t> oficial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Língua Espanhola I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a del mundo con enla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5616624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755576" y="6211669"/>
            <a:ext cx="838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http://www.vaucanson.org/php5/espagnol/html/linguistique/lenguas_mundo.htm#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al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En América del norte :</a:t>
            </a:r>
            <a:r>
              <a:rPr lang="es-ES" dirty="0" smtClean="0"/>
              <a:t/>
            </a:r>
            <a:br>
              <a:rPr lang="es-ES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21744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s-ES" sz="6400" dirty="0" smtClean="0"/>
              <a:t>01 </a:t>
            </a:r>
            <a:r>
              <a:rPr lang="es-ES" sz="6400" dirty="0"/>
              <a:t>Méjico (97,9)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pPr algn="ctr">
              <a:buNone/>
            </a:pPr>
            <a:r>
              <a:rPr lang="es-ES" sz="12300" b="1" dirty="0" smtClean="0">
                <a:latin typeface="+mj-lt"/>
                <a:ea typeface="+mj-ea"/>
                <a:cs typeface="+mj-cs"/>
              </a:rPr>
              <a:t>En América Central 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pPr>
              <a:buNone/>
            </a:pPr>
            <a:r>
              <a:rPr lang="es-ES" sz="6400" dirty="0" smtClean="0"/>
              <a:t>02 </a:t>
            </a:r>
            <a:r>
              <a:rPr lang="es-ES" sz="6400" dirty="0"/>
              <a:t>Guatemala (</a:t>
            </a:r>
            <a:r>
              <a:rPr lang="es-ES" sz="6400" dirty="0" smtClean="0"/>
              <a:t>10,6)</a:t>
            </a:r>
          </a:p>
          <a:p>
            <a:pPr>
              <a:buNone/>
            </a:pPr>
            <a:r>
              <a:rPr lang="es-ES" sz="6400" dirty="0" smtClean="0"/>
              <a:t>03 El </a:t>
            </a:r>
            <a:r>
              <a:rPr lang="es-ES" sz="6400" dirty="0"/>
              <a:t>Salvador (</a:t>
            </a:r>
            <a:r>
              <a:rPr lang="es-ES" sz="6400" dirty="0" smtClean="0"/>
              <a:t>5,9)</a:t>
            </a:r>
          </a:p>
          <a:p>
            <a:pPr>
              <a:buNone/>
            </a:pPr>
            <a:r>
              <a:rPr lang="es-ES" sz="6400" dirty="0" smtClean="0"/>
              <a:t>04 </a:t>
            </a:r>
            <a:r>
              <a:rPr lang="es-ES" sz="6400" dirty="0"/>
              <a:t>Honduras (5,9) </a:t>
            </a:r>
            <a:endParaRPr lang="es-ES" sz="6400" dirty="0" smtClean="0"/>
          </a:p>
          <a:p>
            <a:pPr>
              <a:buNone/>
            </a:pPr>
            <a:r>
              <a:rPr lang="es-ES" sz="7200" dirty="0" smtClean="0"/>
              <a:t>05 </a:t>
            </a:r>
            <a:r>
              <a:rPr lang="es-ES" sz="7200" dirty="0"/>
              <a:t>Nicaragua (4,5) </a:t>
            </a:r>
            <a:endParaRPr lang="es-ES" sz="7200" dirty="0" smtClean="0"/>
          </a:p>
          <a:p>
            <a:pPr>
              <a:buNone/>
            </a:pPr>
            <a:r>
              <a:rPr lang="es-ES" sz="7200" dirty="0" smtClean="0"/>
              <a:t>06 </a:t>
            </a:r>
            <a:r>
              <a:rPr lang="es-ES" sz="7200" dirty="0"/>
              <a:t>Costa Rica (3,3), </a:t>
            </a:r>
            <a:endParaRPr lang="es-ES" sz="7200" dirty="0" smtClean="0"/>
          </a:p>
          <a:p>
            <a:pPr>
              <a:buNone/>
            </a:pPr>
            <a:r>
              <a:rPr lang="es-ES" sz="7200" dirty="0" smtClean="0"/>
              <a:t>07 </a:t>
            </a:r>
            <a:r>
              <a:rPr lang="es-ES" sz="7200" dirty="0"/>
              <a:t>Panamá (</a:t>
            </a:r>
            <a:r>
              <a:rPr lang="es-ES" sz="7200" dirty="0" smtClean="0"/>
              <a:t>2,6)</a:t>
            </a:r>
          </a:p>
          <a:p>
            <a:pPr>
              <a:buNone/>
            </a:pPr>
            <a:r>
              <a:rPr lang="es-ES" sz="7200" dirty="0" smtClean="0"/>
              <a:t>08 </a:t>
            </a:r>
            <a:r>
              <a:rPr lang="es-ES" sz="7200" dirty="0"/>
              <a:t>Cuba (</a:t>
            </a:r>
            <a:r>
              <a:rPr lang="es-ES" sz="7200" dirty="0" smtClean="0"/>
              <a:t>10,6)</a:t>
            </a:r>
          </a:p>
          <a:p>
            <a:pPr>
              <a:buNone/>
            </a:pPr>
            <a:r>
              <a:rPr lang="es-ES" sz="7200" dirty="0" smtClean="0"/>
              <a:t>09 </a:t>
            </a:r>
            <a:r>
              <a:rPr lang="es-ES" sz="7200" dirty="0"/>
              <a:t>Puerto Rico (3,9) </a:t>
            </a:r>
            <a:endParaRPr lang="es-ES" sz="7200" dirty="0" smtClean="0"/>
          </a:p>
          <a:p>
            <a:pPr>
              <a:buNone/>
            </a:pPr>
            <a:r>
              <a:rPr lang="es-ES" sz="7200" dirty="0" smtClean="0"/>
              <a:t>10 </a:t>
            </a:r>
            <a:r>
              <a:rPr lang="es-ES" sz="7200" dirty="0"/>
              <a:t>República Dominicana (7,9</a:t>
            </a:r>
            <a:r>
              <a:rPr lang="es-ES" sz="7200" dirty="0" smtClean="0"/>
              <a:t>)</a:t>
            </a:r>
            <a:endParaRPr lang="es-E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endParaRPr lang="es-ES" b="1" dirty="0" smtClean="0"/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11 Venezuela (22,2)</a:t>
            </a:r>
            <a:br>
              <a:rPr lang="es-ES" dirty="0" smtClean="0"/>
            </a:br>
            <a:r>
              <a:rPr lang="es-ES" dirty="0" smtClean="0"/>
              <a:t>12 Colombia (34,9) </a:t>
            </a:r>
            <a:br>
              <a:rPr lang="es-ES" dirty="0" smtClean="0"/>
            </a:br>
            <a:r>
              <a:rPr lang="es-ES" dirty="0" smtClean="0"/>
              <a:t>13 Ecuador (12,6) </a:t>
            </a:r>
            <a:br>
              <a:rPr lang="es-ES" dirty="0" smtClean="0"/>
            </a:br>
            <a:r>
              <a:rPr lang="es-ES" dirty="0" smtClean="0"/>
              <a:t>14 Perú (25,1) </a:t>
            </a:r>
            <a:br>
              <a:rPr lang="es-ES" dirty="0" smtClean="0"/>
            </a:br>
            <a:r>
              <a:rPr lang="es-ES" dirty="0" smtClean="0"/>
              <a:t>15 Chile (14,2)</a:t>
            </a:r>
            <a:br>
              <a:rPr lang="es-ES" dirty="0" smtClean="0"/>
            </a:br>
            <a:r>
              <a:rPr lang="es-ES" dirty="0" smtClean="0"/>
              <a:t>16 Bolivia (8,4) </a:t>
            </a:r>
            <a:br>
              <a:rPr lang="es-ES" dirty="0" smtClean="0"/>
            </a:br>
            <a:r>
              <a:rPr lang="es-ES" dirty="0" smtClean="0"/>
              <a:t>17 Paraguay (4,8) </a:t>
            </a:r>
            <a:br>
              <a:rPr lang="es-ES" dirty="0" smtClean="0"/>
            </a:br>
            <a:r>
              <a:rPr lang="es-ES" dirty="0" smtClean="0"/>
              <a:t>18 Argentina (34,2)</a:t>
            </a:r>
            <a:br>
              <a:rPr lang="es-ES" dirty="0" smtClean="0"/>
            </a:br>
            <a:r>
              <a:rPr lang="es-ES" dirty="0" smtClean="0"/>
              <a:t>19 Uruguay (3,2)</a:t>
            </a:r>
          </a:p>
          <a:p>
            <a:endParaRPr lang="es-ES" dirty="0" smtClean="0"/>
          </a:p>
          <a:p>
            <a:endParaRPr lang="pt-BR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pPr algn="ctr">
              <a:buNone/>
            </a:pPr>
            <a:endParaRPr lang="es-ES" sz="7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79712" y="980728"/>
            <a:ext cx="6309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    En América del sur </a:t>
            </a:r>
            <a:r>
              <a:rPr lang="es-ES" sz="4000" dirty="0" smtClean="0"/>
              <a:t>: </a:t>
            </a:r>
            <a:endParaRPr lang="pt-BR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aucanson.org/php5/espagnol/html/linguistique/america_latina_pai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4664"/>
            <a:ext cx="5616624" cy="5400600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4572000" y="593467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http://www.vaucanson.org/php5/espagnol/html/linguistique/lenguas_otras_america.htm#caso1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En África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 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20 Guinea Ecuatorial (0,4).</a:t>
            </a:r>
            <a:r>
              <a:rPr lang="es-ES" b="1" dirty="0" smtClean="0"/>
              <a:t> </a:t>
            </a:r>
          </a:p>
          <a:p>
            <a:pPr algn="r">
              <a:buNone/>
            </a:pPr>
            <a:r>
              <a:rPr lang="es-ES" sz="2000" dirty="0" smtClean="0"/>
              <a:t>Es idioma oficial </a:t>
            </a:r>
            <a:endParaRPr lang="pt-B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El número 21 es ... España (41,1).</a:t>
            </a:r>
            <a:r>
              <a:rPr lang="es-ES" dirty="0" smtClean="0"/>
              <a:t> </a:t>
            </a:r>
            <a:br>
              <a:rPr lang="es-ES" dirty="0" smtClean="0"/>
            </a:br>
            <a:r>
              <a:rPr lang="es-ES" dirty="0" smtClean="0"/>
              <a:t>Para tener más detalles a propósito de la situación lingüística de este país se puede consultar </a:t>
            </a:r>
            <a:r>
              <a:rPr lang="es-ES" dirty="0" smtClean="0">
                <a:hlinkClick r:id="rId2"/>
              </a:rPr>
              <a:t>Las lenguas de España.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vaucanson.org/php5/espagnol/html/linguistique/esp_lengu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4664"/>
            <a:ext cx="5472608" cy="4680520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4355976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http://www.vaucanson.org/php5/espagnol/html/linguistique/lenguas_espana_esp.htm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vaucanson.org/php5/espagnol/html/linguistique/map_eeuu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92696"/>
            <a:ext cx="6408712" cy="4608512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3995936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http://www.vaucanson.org/php5/espagnol/html/linguistique/lenguas_mundo.htm#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al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66</Words>
  <Application>Microsoft Office PowerPoint</Application>
  <PresentationFormat>Apresentação na tela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El español como lengua oficial</vt:lpstr>
      <vt:lpstr>Slide 2</vt:lpstr>
      <vt:lpstr>En América del norte : </vt:lpstr>
      <vt:lpstr>Slide 4</vt:lpstr>
      <vt:lpstr>Slide 5</vt:lpstr>
      <vt:lpstr>En África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español como lengua oficial</dc:title>
  <dc:creator>Maite</dc:creator>
  <cp:lastModifiedBy>Maite</cp:lastModifiedBy>
  <cp:revision>13</cp:revision>
  <dcterms:created xsi:type="dcterms:W3CDTF">2018-02-23T16:41:00Z</dcterms:created>
  <dcterms:modified xsi:type="dcterms:W3CDTF">2018-02-25T18:58:06Z</dcterms:modified>
</cp:coreProperties>
</file>