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421" r:id="rId3"/>
    <p:sldId id="396" r:id="rId4"/>
    <p:sldId id="422" r:id="rId5"/>
    <p:sldId id="395" r:id="rId6"/>
    <p:sldId id="42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09"/>
  </p:normalViewPr>
  <p:slideViewPr>
    <p:cSldViewPr snapToGrid="0" snapToObjects="1">
      <p:cViewPr varScale="1">
        <p:scale>
          <a:sx n="121" d="100"/>
          <a:sy n="121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27FD-8252-184C-A4A5-298F55CA4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D008E-6B82-5C45-8297-4C52E4B48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B9EAB-39DC-CB41-A305-DC09AA2A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F85-D182-554C-BDF8-72B8071BA9B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B7FF8-15B0-CF47-9542-E5DE10F0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D7776-625A-0849-B640-BFB04B45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44-C62F-4C4A-BC13-1E8E67AF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8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9C60-A7CB-A74E-808A-2B9529A5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E8D9F-F04B-964E-9F3F-CDC3A382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644FC-F866-B54B-A9DF-D5ADA108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F85-D182-554C-BDF8-72B8071BA9B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644D8-FAE2-E747-AD3D-6D37C7E9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73AFD-6E02-EE47-9DBA-69541B4F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44-C62F-4C4A-BC13-1E8E67AF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1BED6-1D36-8A4C-856F-0F49BAD8D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C56F1-6BCD-BE42-9811-8F6EA034D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07D25-7997-6E4C-B6AD-F884D689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F85-D182-554C-BDF8-72B8071BA9B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D345-E064-5C4B-95A9-4A114090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D4C3-3FE2-754F-B656-EB0F6460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44-C62F-4C4A-BC13-1E8E67AF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8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7FB4-BD83-5949-879F-5358F2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98DE5-268B-0242-891F-950E4C0AD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66E2F-5E6B-C74A-89ED-50E2A77D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F85-D182-554C-BDF8-72B8071BA9B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2EF7-FFBD-2D45-B4FA-DB84AD77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225A2-C9B5-E649-AA8E-DE5ABB7B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44-C62F-4C4A-BC13-1E8E67AF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3D94-0D4F-6348-A549-527C1CA2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034EC-B629-4F42-8919-FA5647EB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2440C-982A-6548-AF6F-6D01CB6E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F85-D182-554C-BDF8-72B8071BA9B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CCA28-A2F9-DE41-8D91-8EBC87CC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03DA1-8738-9047-ABDD-A782E365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44-C62F-4C4A-BC13-1E8E67AF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8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E85C-F47F-D241-A8E8-1515527E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A9B54-349C-0F45-8731-50466BF0B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26A97-B518-2B4C-903C-064A8AC46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942B5-52D7-4240-97EC-51B1639F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F85-D182-554C-BDF8-72B8071BA9B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46D83-BED2-144D-816C-F4F25225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A3DFA-8ABB-B748-AFA1-96FC1603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44-C62F-4C4A-BC13-1E8E67AF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0C2C-5230-AB43-96C4-D4499DD7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8EBCF-264A-1C48-AB42-E58A3CB26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9CACC-F516-A444-8376-043D0474A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A560B-A1A9-4E44-BADA-FC1D374C7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70E985-0918-D54B-B7E3-6654978BA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100C-3CA4-0046-8B73-D7BB0B97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F85-D182-554C-BDF8-72B8071BA9B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43F63-EFB0-334E-95EA-A78F40CA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D00F6-3FB9-5049-9DFC-3CC31962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44-C62F-4C4A-BC13-1E8E67AF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2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4BF1-A95C-FA41-8906-12AFF449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A453E-CB2E-4245-B624-83B3779B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F85-D182-554C-BDF8-72B8071BA9B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A0D72-A6F5-114D-9284-D7B0ED1A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6E5E9-9CF5-8048-BEB9-880833B5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44-C62F-4C4A-BC13-1E8E67AF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35739-D35E-C943-BC64-3609BA5F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F85-D182-554C-BDF8-72B8071BA9B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92EDE-C5BE-9A4C-B890-358B2051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BDCD8-54B5-D54A-9678-6376ADAA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44-C62F-4C4A-BC13-1E8E67AF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7C93-A58E-FF4F-8AD6-1F7594A9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DCB36-4255-724F-AC36-C17A48950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7DB1C-068B-8A4B-BA49-B2230E015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E2950-3385-9249-B2C4-ED89EBB1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F85-D182-554C-BDF8-72B8071BA9B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E0C11-6AD6-EB48-ACD2-BE9CE4BB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8CC50-722C-5844-B566-7D9018B8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44-C62F-4C4A-BC13-1E8E67AF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8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F095-22CC-4646-B0DF-F5FE7372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9484A-A158-E147-BEC0-E1FA71211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72232-CFC0-8E45-A696-260525336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C55F4-3283-194B-A843-F0BE7D88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F85-D182-554C-BDF8-72B8071BA9B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4A383-3A9E-5C45-90AC-3DBC50B3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78487-A21D-9240-A65D-DEF03C2C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E344-C62F-4C4A-BC13-1E8E67AF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3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380B6B-E925-F944-88CD-E52F9D57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4D74A-FF5E-AB41-8951-F5AB31B3D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FC07-33E8-B740-A50E-C2A2051D0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5F85-D182-554C-BDF8-72B8071BA9B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C69A-1B09-E74B-B374-25793BA7B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5902A-006F-AC4C-ABBA-27A49920C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E344-C62F-4C4A-BC13-1E8E67AF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4775-9279-264B-9DED-DF8CBCA36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MARGEM DE CONTRIBUIÇÃO E PONTO DE EQUILÍBRIO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5F3D5-F6C3-DD4B-8C70-4B08B764F3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 3213 / 2020</a:t>
            </a:r>
          </a:p>
          <a:p>
            <a:r>
              <a:rPr lang="en-US" dirty="0" err="1"/>
              <a:t>Profa</a:t>
            </a:r>
            <a:r>
              <a:rPr lang="en-US" dirty="0"/>
              <a:t>. Dra. Ana Paula </a:t>
            </a:r>
            <a:r>
              <a:rPr lang="en-US" dirty="0" err="1"/>
              <a:t>Paes</a:t>
            </a:r>
            <a:r>
              <a:rPr lang="en-US" dirty="0"/>
              <a:t> </a:t>
            </a:r>
            <a:r>
              <a:rPr lang="en-US" dirty="0" err="1"/>
              <a:t>Leme</a:t>
            </a:r>
            <a:r>
              <a:rPr lang="en-US" dirty="0"/>
              <a:t> Barbosa</a:t>
            </a:r>
          </a:p>
          <a:p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90A424-5B7E-374E-BCB6-F30FCA14B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332" y="5712254"/>
            <a:ext cx="1169194" cy="4810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15A8F5-E254-2841-B87F-3FE308650E34}"/>
              </a:ext>
            </a:extLst>
          </p:cNvPr>
          <p:cNvSpPr txBox="1"/>
          <p:nvPr/>
        </p:nvSpPr>
        <p:spPr>
          <a:xfrm>
            <a:off x="10004394" y="6220105"/>
            <a:ext cx="17985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University of São Paulo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AF84123-A2A2-0B49-83DD-1FDCD7559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12" y="5342924"/>
            <a:ext cx="713517" cy="812868"/>
          </a:xfrm>
          <a:prstGeom prst="rect">
            <a:avLst/>
          </a:prstGeom>
        </p:spPr>
      </p:pic>
      <p:sp>
        <p:nvSpPr>
          <p:cNvPr id="28" name="TextBox 13">
            <a:extLst>
              <a:ext uri="{FF2B5EF4-FFF2-40B4-BE49-F238E27FC236}">
                <a16:creationId xmlns:a16="http://schemas.microsoft.com/office/drawing/2014/main" id="{8931D214-8009-AC40-BCDB-42C4D50BF0DB}"/>
              </a:ext>
            </a:extLst>
          </p:cNvPr>
          <p:cNvSpPr txBox="1"/>
          <p:nvPr/>
        </p:nvSpPr>
        <p:spPr>
          <a:xfrm>
            <a:off x="545702" y="6070064"/>
            <a:ext cx="1501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Polytechnic School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2157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95EB-CBF0-B940-B046-F1407298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57F94-32AA-6F4C-8596-3A07CB67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Margem</a:t>
            </a:r>
            <a:r>
              <a:rPr lang="en-US" sz="2400" dirty="0"/>
              <a:t> de </a:t>
            </a:r>
            <a:r>
              <a:rPr lang="en-US" sz="2400" dirty="0" err="1"/>
              <a:t>contribuição</a:t>
            </a:r>
            <a:endParaRPr lang="en-US" sz="2400" dirty="0"/>
          </a:p>
          <a:p>
            <a:r>
              <a:rPr lang="en-US" sz="2400" dirty="0"/>
              <a:t>Ponto de </a:t>
            </a:r>
            <a:r>
              <a:rPr lang="en-US" sz="2400" dirty="0" err="1"/>
              <a:t>equilíbrio</a:t>
            </a:r>
            <a:endParaRPr lang="en-US" sz="2400" dirty="0"/>
          </a:p>
          <a:p>
            <a:r>
              <a:rPr lang="en-US" sz="2400" dirty="0" err="1"/>
              <a:t>Exercícios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288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0E7A-0911-B743-BF0B-4CBF4DD9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Custo</a:t>
            </a:r>
            <a:r>
              <a:rPr lang="en-US" dirty="0"/>
              <a:t> </a:t>
            </a:r>
            <a:r>
              <a:rPr lang="en-US" dirty="0" err="1"/>
              <a:t>Fixo</a:t>
            </a:r>
            <a:r>
              <a:rPr lang="en-US" dirty="0"/>
              <a:t> e </a:t>
            </a:r>
            <a:r>
              <a:rPr lang="en-US" dirty="0" err="1"/>
              <a:t>Variável</a:t>
            </a:r>
            <a:endParaRPr lang="en-US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43590C0-359B-1D49-BB83-9480B43A5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33" y="1690688"/>
            <a:ext cx="7946020" cy="50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96F2-449D-7142-9DBE-A3E5F624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Quanto</a:t>
            </a:r>
            <a:r>
              <a:rPr lang="en-US" dirty="0"/>
              <a:t> um </a:t>
            </a:r>
            <a:r>
              <a:rPr lang="en-US" dirty="0" err="1"/>
              <a:t>produto</a:t>
            </a:r>
            <a:r>
              <a:rPr lang="en-US" dirty="0"/>
              <a:t> </a:t>
            </a:r>
            <a:r>
              <a:rPr lang="en-US" dirty="0" err="1"/>
              <a:t>contribui</a:t>
            </a:r>
            <a:r>
              <a:rPr lang="en-US" dirty="0"/>
              <a:t> para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custos </a:t>
            </a:r>
            <a:r>
              <a:rPr lang="en-US" dirty="0" err="1"/>
              <a:t>fixos</a:t>
            </a:r>
            <a:r>
              <a:rPr lang="en-US" dirty="0"/>
              <a:t>?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88EB218-3404-AE4A-A844-5BE7D9DF3A85}"/>
              </a:ext>
            </a:extLst>
          </p:cNvPr>
          <p:cNvSpPr/>
          <p:nvPr/>
        </p:nvSpPr>
        <p:spPr>
          <a:xfrm>
            <a:off x="8567735" y="2614612"/>
            <a:ext cx="433389" cy="1933575"/>
          </a:xfrm>
          <a:prstGeom prst="rightBrace">
            <a:avLst>
              <a:gd name="adj1" fmla="val 16327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CA4CE-01D5-274A-90A3-9DB5060B7F59}"/>
              </a:ext>
            </a:extLst>
          </p:cNvPr>
          <p:cNvSpPr txBox="1"/>
          <p:nvPr/>
        </p:nvSpPr>
        <p:spPr>
          <a:xfrm>
            <a:off x="9729788" y="3429000"/>
            <a:ext cx="249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Margem</a:t>
            </a:r>
            <a:r>
              <a:rPr lang="en-US" dirty="0"/>
              <a:t> de </a:t>
            </a:r>
            <a:r>
              <a:rPr lang="en-US" dirty="0" err="1"/>
              <a:t>contribuição</a:t>
            </a:r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7C5DFBC-838F-9746-89A4-AA919EC75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6" t="6864" r="9093" b="5424"/>
          <a:stretch/>
        </p:blipFill>
        <p:spPr>
          <a:xfrm>
            <a:off x="528637" y="2500313"/>
            <a:ext cx="7743825" cy="32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>
            <a:extLst>
              <a:ext uri="{FF2B5EF4-FFF2-40B4-BE49-F238E27FC236}">
                <a16:creationId xmlns:a16="http://schemas.microsoft.com/office/drawing/2014/main" id="{EC4EF431-D933-6C4C-A5AF-05DE7954C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Margem de Contribuição</a:t>
            </a:r>
          </a:p>
        </p:txBody>
      </p:sp>
      <p:sp>
        <p:nvSpPr>
          <p:cNvPr id="74755" name="Espaço Reservado para Número de Slide 4">
            <a:extLst>
              <a:ext uri="{FF2B5EF4-FFF2-40B4-BE49-F238E27FC236}">
                <a16:creationId xmlns:a16="http://schemas.microsoft.com/office/drawing/2014/main" id="{2A359679-49C2-3C43-9AC5-8217C647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Char char="¯"/>
              <a:defRPr sz="24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CC00"/>
              </a:buClr>
              <a:buSzPct val="80000"/>
              <a:buFont typeface="Wingdings" pitchFamily="2" charset="2"/>
              <a:buChar char="ü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255880D-E142-304C-B1B2-F4059EF7F695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" name="Text Box 78">
            <a:extLst>
              <a:ext uri="{FF2B5EF4-FFF2-40B4-BE49-F238E27FC236}">
                <a16:creationId xmlns:a16="http://schemas.microsoft.com/office/drawing/2014/main" id="{90D0CA3E-4CBA-694C-9061-34E08F84B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029" y="2345977"/>
            <a:ext cx="9132849" cy="83099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Char char="¯"/>
              <a:defRPr sz="24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CC00"/>
              </a:buClr>
              <a:buSzPct val="80000"/>
              <a:buFont typeface="Wingdings" pitchFamily="2" charset="2"/>
              <a:buChar char="ü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dirty="0">
                <a:solidFill>
                  <a:schemeClr val="tx1"/>
                </a:solidFill>
              </a:rPr>
              <a:t>Margem de Contribuição = Preço de venda – (custos + despesas variáveis)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8C36-CD84-AD46-A003-292A4D208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Ponto de </a:t>
            </a:r>
            <a:r>
              <a:rPr lang="en-US" dirty="0" err="1"/>
              <a:t>equilíbrio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i="1" dirty="0"/>
              <a:t> Break-even </a:t>
            </a:r>
            <a:r>
              <a:rPr lang="en-US" dirty="0"/>
              <a:t>point</a:t>
            </a:r>
          </a:p>
        </p:txBody>
      </p:sp>
      <p:sp>
        <p:nvSpPr>
          <p:cNvPr id="3" name="Text Box 78">
            <a:extLst>
              <a:ext uri="{FF2B5EF4-FFF2-40B4-BE49-F238E27FC236}">
                <a16:creationId xmlns:a16="http://schemas.microsoft.com/office/drawing/2014/main" id="{626293C2-FAF2-ED42-B146-CDD1D2F4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029" y="2345977"/>
            <a:ext cx="9132849" cy="83099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Char char="¯"/>
              <a:defRPr sz="24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CC00"/>
              </a:buClr>
              <a:buSzPct val="80000"/>
              <a:buFont typeface="Wingdings" pitchFamily="2" charset="2"/>
              <a:buChar char="ü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dirty="0">
                <a:solidFill>
                  <a:schemeClr val="tx1"/>
                </a:solidFill>
              </a:rPr>
              <a:t>O ponto de equilíbrio ocorre quando as receitas totais são iguais aos custos e despesas totais.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7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92</Words>
  <Application>Microsoft Macintosh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MARGEM DE CONTRIBUIÇÃO E PONTO DE EQUILÍBRIO</vt:lpstr>
      <vt:lpstr>Agenda</vt:lpstr>
      <vt:lpstr>Custo Fixo e Variável</vt:lpstr>
      <vt:lpstr>Quanto um produto contribui para pagar os custos fixos?</vt:lpstr>
      <vt:lpstr>Margem de Contribuição</vt:lpstr>
      <vt:lpstr>Ponto de equilíbrio ou Break-even 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MARGEM DE CONTRIBUIÇÃO</dc:title>
  <dc:creator>Ana Paula Paes Leme</dc:creator>
  <cp:lastModifiedBy>Ana Paula Paes Leme</cp:lastModifiedBy>
  <cp:revision>8</cp:revision>
  <dcterms:created xsi:type="dcterms:W3CDTF">2020-11-03T11:33:54Z</dcterms:created>
  <dcterms:modified xsi:type="dcterms:W3CDTF">2020-11-10T12:22:32Z</dcterms:modified>
</cp:coreProperties>
</file>