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4E692-AB18-6849-AD9F-46078CA53B10}" type="doc">
      <dgm:prSet loTypeId="urn:microsoft.com/office/officeart/2009/3/layout/HorizontalOrganizationChart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866646-C1AD-894E-B3DC-0D68D3CE9F00}">
      <dgm:prSet phldrT="[Text]"/>
      <dgm:spPr/>
      <dgm:t>
        <a:bodyPr/>
        <a:lstStyle/>
        <a:p>
          <a:pPr algn="ctr"/>
          <a:r>
            <a:rPr lang="en-US" dirty="0" err="1" smtClean="0">
              <a:solidFill>
                <a:srgbClr val="000090"/>
              </a:solidFill>
            </a:rPr>
            <a:t>Responsabilidade</a:t>
          </a:r>
          <a:r>
            <a:rPr lang="en-US" dirty="0" smtClean="0">
              <a:solidFill>
                <a:srgbClr val="000090"/>
              </a:solidFill>
            </a:rPr>
            <a:t> </a:t>
          </a:r>
          <a:r>
            <a:rPr lang="en-US" dirty="0" err="1" smtClean="0">
              <a:solidFill>
                <a:srgbClr val="000090"/>
              </a:solidFill>
            </a:rPr>
            <a:t>tributária</a:t>
          </a:r>
          <a:endParaRPr lang="en-US" dirty="0">
            <a:solidFill>
              <a:srgbClr val="000090"/>
            </a:solidFill>
          </a:endParaRPr>
        </a:p>
      </dgm:t>
    </dgm:pt>
    <dgm:pt modelId="{75EE44CA-6481-684C-B7EB-31E336286EB3}" type="parTrans" cxnId="{9E11B93E-730D-F049-AF04-F03428FF49D2}">
      <dgm:prSet/>
      <dgm:spPr/>
      <dgm:t>
        <a:bodyPr/>
        <a:lstStyle/>
        <a:p>
          <a:endParaRPr lang="en-US"/>
        </a:p>
      </dgm:t>
    </dgm:pt>
    <dgm:pt modelId="{D93D11DD-6B09-2749-A2BF-A0E8E2490958}" type="sibTrans" cxnId="{9E11B93E-730D-F049-AF04-F03428FF49D2}">
      <dgm:prSet/>
      <dgm:spPr/>
      <dgm:t>
        <a:bodyPr/>
        <a:lstStyle/>
        <a:p>
          <a:endParaRPr lang="en-US"/>
        </a:p>
      </dgm:t>
    </dgm:pt>
    <dgm:pt modelId="{66DB1174-3233-8D40-B1F8-92026938C331}" type="asst">
      <dgm:prSet phldrT="[Text]"/>
      <dgm:spPr/>
      <dgm:t>
        <a:bodyPr/>
        <a:lstStyle/>
        <a:p>
          <a:pPr algn="ctr"/>
          <a:r>
            <a:rPr lang="en-US" dirty="0" err="1" smtClean="0">
              <a:solidFill>
                <a:srgbClr val="000090"/>
              </a:solidFill>
            </a:rPr>
            <a:t>por</a:t>
          </a:r>
          <a:r>
            <a:rPr lang="en-US" dirty="0" smtClean="0">
              <a:solidFill>
                <a:srgbClr val="000090"/>
              </a:solidFill>
            </a:rPr>
            <a:t> </a:t>
          </a:r>
          <a:r>
            <a:rPr lang="en-US" dirty="0" err="1" smtClean="0">
              <a:solidFill>
                <a:srgbClr val="000090"/>
              </a:solidFill>
            </a:rPr>
            <a:t>substituição</a:t>
          </a:r>
          <a:endParaRPr lang="en-US" dirty="0">
            <a:solidFill>
              <a:srgbClr val="000090"/>
            </a:solidFill>
          </a:endParaRPr>
        </a:p>
      </dgm:t>
    </dgm:pt>
    <dgm:pt modelId="{92F2FDDC-5A6E-5B48-9BE4-BB6E58422B04}" type="parTrans" cxnId="{31E8F286-5409-C64E-9E98-8340221B3B74}">
      <dgm:prSet/>
      <dgm:spPr/>
      <dgm:t>
        <a:bodyPr/>
        <a:lstStyle/>
        <a:p>
          <a:endParaRPr lang="en-US"/>
        </a:p>
      </dgm:t>
    </dgm:pt>
    <dgm:pt modelId="{016AD702-2516-D243-92EE-69390D49BF95}" type="sibTrans" cxnId="{31E8F286-5409-C64E-9E98-8340221B3B74}">
      <dgm:prSet/>
      <dgm:spPr/>
      <dgm:t>
        <a:bodyPr/>
        <a:lstStyle/>
        <a:p>
          <a:endParaRPr lang="en-US"/>
        </a:p>
      </dgm:t>
    </dgm:pt>
    <dgm:pt modelId="{29127C94-68F3-DD41-89D3-4E2726669825}">
      <dgm:prSet phldrT="[Text]"/>
      <dgm:spPr/>
      <dgm:t>
        <a:bodyPr/>
        <a:lstStyle/>
        <a:p>
          <a:r>
            <a:rPr lang="en-US" dirty="0" err="1" smtClean="0">
              <a:solidFill>
                <a:srgbClr val="000090"/>
              </a:solidFill>
            </a:rPr>
            <a:t>por</a:t>
          </a:r>
          <a:r>
            <a:rPr lang="en-US" dirty="0" smtClean="0">
              <a:solidFill>
                <a:srgbClr val="000090"/>
              </a:solidFill>
            </a:rPr>
            <a:t> </a:t>
          </a:r>
          <a:r>
            <a:rPr lang="en-US" dirty="0" err="1" smtClean="0">
              <a:solidFill>
                <a:srgbClr val="000090"/>
              </a:solidFill>
            </a:rPr>
            <a:t>sucessão</a:t>
          </a:r>
          <a:endParaRPr lang="en-US" dirty="0">
            <a:solidFill>
              <a:srgbClr val="000090"/>
            </a:solidFill>
          </a:endParaRPr>
        </a:p>
      </dgm:t>
    </dgm:pt>
    <dgm:pt modelId="{7DD5C9E8-235E-5F42-AB84-2B65C025222F}" type="parTrans" cxnId="{74D7DE5D-DA41-424D-B5A7-524EE6D41368}">
      <dgm:prSet/>
      <dgm:spPr/>
      <dgm:t>
        <a:bodyPr/>
        <a:lstStyle/>
        <a:p>
          <a:endParaRPr lang="en-US"/>
        </a:p>
      </dgm:t>
    </dgm:pt>
    <dgm:pt modelId="{E1C8404E-1658-9C41-B140-F45471A712C4}" type="sibTrans" cxnId="{74D7DE5D-DA41-424D-B5A7-524EE6D41368}">
      <dgm:prSet/>
      <dgm:spPr/>
      <dgm:t>
        <a:bodyPr/>
        <a:lstStyle/>
        <a:p>
          <a:endParaRPr lang="en-US"/>
        </a:p>
      </dgm:t>
    </dgm:pt>
    <dgm:pt modelId="{87A3A09B-2E20-2949-99AF-867B4877139E}" type="asst">
      <dgm:prSet phldrT="[Text]"/>
      <dgm:spPr/>
      <dgm:t>
        <a:bodyPr/>
        <a:lstStyle/>
        <a:p>
          <a:pPr algn="ctr"/>
          <a:r>
            <a:rPr lang="en-US" dirty="0" err="1" smtClean="0">
              <a:solidFill>
                <a:srgbClr val="000090"/>
              </a:solidFill>
            </a:rPr>
            <a:t>por</a:t>
          </a:r>
          <a:r>
            <a:rPr lang="en-US" dirty="0" smtClean="0">
              <a:solidFill>
                <a:srgbClr val="000090"/>
              </a:solidFill>
            </a:rPr>
            <a:t> </a:t>
          </a:r>
          <a:r>
            <a:rPr lang="en-US" dirty="0" err="1" smtClean="0">
              <a:solidFill>
                <a:srgbClr val="000090"/>
              </a:solidFill>
            </a:rPr>
            <a:t>transferência</a:t>
          </a:r>
          <a:endParaRPr lang="en-US" dirty="0">
            <a:solidFill>
              <a:srgbClr val="000090"/>
            </a:solidFill>
          </a:endParaRPr>
        </a:p>
      </dgm:t>
    </dgm:pt>
    <dgm:pt modelId="{F2E4C62F-AABB-B949-AC0D-34E4FA997296}" type="parTrans" cxnId="{9A53BC4F-80C1-FA40-80A4-2B3976D57BF7}">
      <dgm:prSet/>
      <dgm:spPr/>
      <dgm:t>
        <a:bodyPr/>
        <a:lstStyle/>
        <a:p>
          <a:endParaRPr lang="en-US"/>
        </a:p>
      </dgm:t>
    </dgm:pt>
    <dgm:pt modelId="{50AF8BFD-C866-FD43-9606-B922AF86AC06}" type="sibTrans" cxnId="{9A53BC4F-80C1-FA40-80A4-2B3976D57BF7}">
      <dgm:prSet/>
      <dgm:spPr/>
      <dgm:t>
        <a:bodyPr/>
        <a:lstStyle/>
        <a:p>
          <a:endParaRPr lang="en-US"/>
        </a:p>
      </dgm:t>
    </dgm:pt>
    <dgm:pt modelId="{A20F6E44-29F7-BF4A-B53F-0D84217586A8}">
      <dgm:prSet phldrT="[Text]"/>
      <dgm:spPr/>
      <dgm:t>
        <a:bodyPr/>
        <a:lstStyle/>
        <a:p>
          <a:r>
            <a:rPr lang="en-US" dirty="0" err="1" smtClean="0">
              <a:solidFill>
                <a:srgbClr val="000090"/>
              </a:solidFill>
            </a:rPr>
            <a:t>por</a:t>
          </a:r>
          <a:r>
            <a:rPr lang="en-US" dirty="0" smtClean="0">
              <a:solidFill>
                <a:srgbClr val="000090"/>
              </a:solidFill>
            </a:rPr>
            <a:t> </a:t>
          </a:r>
          <a:r>
            <a:rPr lang="en-US" dirty="0" err="1" smtClean="0">
              <a:solidFill>
                <a:srgbClr val="000090"/>
              </a:solidFill>
            </a:rPr>
            <a:t>atuação</a:t>
          </a:r>
          <a:r>
            <a:rPr lang="en-US" dirty="0" smtClean="0">
              <a:solidFill>
                <a:srgbClr val="000090"/>
              </a:solidFill>
            </a:rPr>
            <a:t> irregular</a:t>
          </a:r>
          <a:endParaRPr lang="en-US" dirty="0">
            <a:solidFill>
              <a:srgbClr val="000090"/>
            </a:solidFill>
          </a:endParaRPr>
        </a:p>
      </dgm:t>
    </dgm:pt>
    <dgm:pt modelId="{1BE25301-7E69-5448-B986-16C014C773F4}" type="parTrans" cxnId="{F1567DD8-AA77-694C-A599-D5AF0AE5CC59}">
      <dgm:prSet/>
      <dgm:spPr/>
      <dgm:t>
        <a:bodyPr/>
        <a:lstStyle/>
        <a:p>
          <a:endParaRPr lang="en-US"/>
        </a:p>
      </dgm:t>
    </dgm:pt>
    <dgm:pt modelId="{8E6A12AD-5B82-5145-B194-73DF9EAE53F8}" type="sibTrans" cxnId="{F1567DD8-AA77-694C-A599-D5AF0AE5CC59}">
      <dgm:prSet/>
      <dgm:spPr/>
      <dgm:t>
        <a:bodyPr/>
        <a:lstStyle/>
        <a:p>
          <a:endParaRPr lang="en-US"/>
        </a:p>
      </dgm:t>
    </dgm:pt>
    <dgm:pt modelId="{9A15C010-9403-A946-A135-002E485AAF1F}" type="pres">
      <dgm:prSet presAssocID="{03D4E692-AB18-6849-AD9F-46078CA53B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25FB13-C96D-AF4B-BACF-2967EF975C2A}" type="pres">
      <dgm:prSet presAssocID="{31866646-C1AD-894E-B3DC-0D68D3CE9F00}" presName="hierRoot1" presStyleCnt="0">
        <dgm:presLayoutVars>
          <dgm:hierBranch val="init"/>
        </dgm:presLayoutVars>
      </dgm:prSet>
      <dgm:spPr/>
    </dgm:pt>
    <dgm:pt modelId="{98232319-0470-CF48-AA5A-125DCC063041}" type="pres">
      <dgm:prSet presAssocID="{31866646-C1AD-894E-B3DC-0D68D3CE9F00}" presName="rootComposite1" presStyleCnt="0"/>
      <dgm:spPr/>
    </dgm:pt>
    <dgm:pt modelId="{0E6BF6E6-6241-064E-BA52-3FF661A0C42B}" type="pres">
      <dgm:prSet presAssocID="{31866646-C1AD-894E-B3DC-0D68D3CE9F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78C180-77CA-6C4D-B1EA-04AAADCD2135}" type="pres">
      <dgm:prSet presAssocID="{31866646-C1AD-894E-B3DC-0D68D3CE9F0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4E830C6-B535-DB4D-925C-C0D9588D0267}" type="pres">
      <dgm:prSet presAssocID="{31866646-C1AD-894E-B3DC-0D68D3CE9F00}" presName="hierChild2" presStyleCnt="0"/>
      <dgm:spPr/>
    </dgm:pt>
    <dgm:pt modelId="{7116B310-738A-E74B-AF57-FA88BB602B29}" type="pres">
      <dgm:prSet presAssocID="{31866646-C1AD-894E-B3DC-0D68D3CE9F00}" presName="hierChild3" presStyleCnt="0"/>
      <dgm:spPr/>
    </dgm:pt>
    <dgm:pt modelId="{A461211F-9FD7-6C4C-9893-485A710E2EEA}" type="pres">
      <dgm:prSet presAssocID="{92F2FDDC-5A6E-5B48-9BE4-BB6E58422B04}" presName="Name115" presStyleLbl="parChTrans1D2" presStyleIdx="0" presStyleCnt="2"/>
      <dgm:spPr/>
      <dgm:t>
        <a:bodyPr/>
        <a:lstStyle/>
        <a:p>
          <a:endParaRPr lang="en-US"/>
        </a:p>
      </dgm:t>
    </dgm:pt>
    <dgm:pt modelId="{B65CDA66-58AA-814F-9D9E-ECE711341BEC}" type="pres">
      <dgm:prSet presAssocID="{66DB1174-3233-8D40-B1F8-92026938C331}" presName="hierRoot3" presStyleCnt="0">
        <dgm:presLayoutVars>
          <dgm:hierBranch val="init"/>
        </dgm:presLayoutVars>
      </dgm:prSet>
      <dgm:spPr/>
    </dgm:pt>
    <dgm:pt modelId="{D45A261E-36BF-F641-932B-6FBEA0AA68F4}" type="pres">
      <dgm:prSet presAssocID="{66DB1174-3233-8D40-B1F8-92026938C331}" presName="rootComposite3" presStyleCnt="0"/>
      <dgm:spPr/>
    </dgm:pt>
    <dgm:pt modelId="{D330181B-44B8-B14D-88C1-30D6F1D53F35}" type="pres">
      <dgm:prSet presAssocID="{66DB1174-3233-8D40-B1F8-92026938C33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419A9-AE85-7244-8222-114F0B5B216B}" type="pres">
      <dgm:prSet presAssocID="{66DB1174-3233-8D40-B1F8-92026938C331}" presName="rootConnector3" presStyleLbl="asst1" presStyleIdx="0" presStyleCnt="2"/>
      <dgm:spPr/>
      <dgm:t>
        <a:bodyPr/>
        <a:lstStyle/>
        <a:p>
          <a:endParaRPr lang="en-US"/>
        </a:p>
      </dgm:t>
    </dgm:pt>
    <dgm:pt modelId="{1D0E9161-6A5C-3041-8E45-7A61ABEADFE9}" type="pres">
      <dgm:prSet presAssocID="{66DB1174-3233-8D40-B1F8-92026938C331}" presName="hierChild6" presStyleCnt="0"/>
      <dgm:spPr/>
    </dgm:pt>
    <dgm:pt modelId="{D1D8A5A3-48A2-8C45-8059-5802FCB9A3F0}" type="pres">
      <dgm:prSet presAssocID="{66DB1174-3233-8D40-B1F8-92026938C331}" presName="hierChild7" presStyleCnt="0"/>
      <dgm:spPr/>
    </dgm:pt>
    <dgm:pt modelId="{11D1C21E-3E86-E941-9EF0-D8B433374449}" type="pres">
      <dgm:prSet presAssocID="{F2E4C62F-AABB-B949-AC0D-34E4FA997296}" presName="Name115" presStyleLbl="parChTrans1D2" presStyleIdx="1" presStyleCnt="2"/>
      <dgm:spPr/>
      <dgm:t>
        <a:bodyPr/>
        <a:lstStyle/>
        <a:p>
          <a:endParaRPr lang="en-US"/>
        </a:p>
      </dgm:t>
    </dgm:pt>
    <dgm:pt modelId="{70C9D02E-3832-3F40-961A-51FBB9A2559A}" type="pres">
      <dgm:prSet presAssocID="{87A3A09B-2E20-2949-99AF-867B4877139E}" presName="hierRoot3" presStyleCnt="0">
        <dgm:presLayoutVars>
          <dgm:hierBranch val="init"/>
        </dgm:presLayoutVars>
      </dgm:prSet>
      <dgm:spPr/>
    </dgm:pt>
    <dgm:pt modelId="{81AE947B-712F-F44A-994F-9990A825627A}" type="pres">
      <dgm:prSet presAssocID="{87A3A09B-2E20-2949-99AF-867B4877139E}" presName="rootComposite3" presStyleCnt="0"/>
      <dgm:spPr/>
    </dgm:pt>
    <dgm:pt modelId="{A93A73B8-0712-6641-88F4-73582D957624}" type="pres">
      <dgm:prSet presAssocID="{87A3A09B-2E20-2949-99AF-867B4877139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3BA9F-020D-8F43-89FC-413BA0A89FE0}" type="pres">
      <dgm:prSet presAssocID="{87A3A09B-2E20-2949-99AF-867B4877139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344A9911-4DD5-B144-9D8F-6F6CDD4BA42F}" type="pres">
      <dgm:prSet presAssocID="{87A3A09B-2E20-2949-99AF-867B4877139E}" presName="hierChild6" presStyleCnt="0"/>
      <dgm:spPr/>
    </dgm:pt>
    <dgm:pt modelId="{AFBEC4A8-4B37-1848-9AD4-D0972FF68BC5}" type="pres">
      <dgm:prSet presAssocID="{7DD5C9E8-235E-5F42-AB84-2B65C025222F}" presName="Name64" presStyleLbl="parChTrans1D3" presStyleIdx="0" presStyleCnt="2"/>
      <dgm:spPr/>
      <dgm:t>
        <a:bodyPr/>
        <a:lstStyle/>
        <a:p>
          <a:endParaRPr lang="en-US"/>
        </a:p>
      </dgm:t>
    </dgm:pt>
    <dgm:pt modelId="{9079E7DE-9249-6C46-8E6B-5D41A8579EC5}" type="pres">
      <dgm:prSet presAssocID="{29127C94-68F3-DD41-89D3-4E2726669825}" presName="hierRoot2" presStyleCnt="0">
        <dgm:presLayoutVars>
          <dgm:hierBranch val="init"/>
        </dgm:presLayoutVars>
      </dgm:prSet>
      <dgm:spPr/>
    </dgm:pt>
    <dgm:pt modelId="{6877EBE6-E1F1-6F40-8AA5-1A7D0AA34013}" type="pres">
      <dgm:prSet presAssocID="{29127C94-68F3-DD41-89D3-4E2726669825}" presName="rootComposite" presStyleCnt="0"/>
      <dgm:spPr/>
    </dgm:pt>
    <dgm:pt modelId="{066317F8-854E-A947-908D-4B7D07A0AF08}" type="pres">
      <dgm:prSet presAssocID="{29127C94-68F3-DD41-89D3-4E272666982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AD089-228A-9446-934F-EB9AEE8B13D6}" type="pres">
      <dgm:prSet presAssocID="{29127C94-68F3-DD41-89D3-4E2726669825}" presName="rootConnector" presStyleLbl="node3" presStyleIdx="0" presStyleCnt="2"/>
      <dgm:spPr/>
      <dgm:t>
        <a:bodyPr/>
        <a:lstStyle/>
        <a:p>
          <a:endParaRPr lang="en-US"/>
        </a:p>
      </dgm:t>
    </dgm:pt>
    <dgm:pt modelId="{91A131A1-CD59-1543-B42E-23A414651E30}" type="pres">
      <dgm:prSet presAssocID="{29127C94-68F3-DD41-89D3-4E2726669825}" presName="hierChild4" presStyleCnt="0"/>
      <dgm:spPr/>
    </dgm:pt>
    <dgm:pt modelId="{D5C24D59-01DB-134F-9884-EFB5CCEBD093}" type="pres">
      <dgm:prSet presAssocID="{29127C94-68F3-DD41-89D3-4E2726669825}" presName="hierChild5" presStyleCnt="0"/>
      <dgm:spPr/>
    </dgm:pt>
    <dgm:pt modelId="{31E30285-FDD9-E746-991B-B2309C1113BA}" type="pres">
      <dgm:prSet presAssocID="{1BE25301-7E69-5448-B986-16C014C773F4}" presName="Name64" presStyleLbl="parChTrans1D3" presStyleIdx="1" presStyleCnt="2"/>
      <dgm:spPr/>
      <dgm:t>
        <a:bodyPr/>
        <a:lstStyle/>
        <a:p>
          <a:endParaRPr lang="en-US"/>
        </a:p>
      </dgm:t>
    </dgm:pt>
    <dgm:pt modelId="{5EBD2192-0CD6-A743-B7B8-6635FFFF207F}" type="pres">
      <dgm:prSet presAssocID="{A20F6E44-29F7-BF4A-B53F-0D84217586A8}" presName="hierRoot2" presStyleCnt="0">
        <dgm:presLayoutVars>
          <dgm:hierBranch val="init"/>
        </dgm:presLayoutVars>
      </dgm:prSet>
      <dgm:spPr/>
    </dgm:pt>
    <dgm:pt modelId="{AC96F158-4F0F-514A-98BF-D1822A050204}" type="pres">
      <dgm:prSet presAssocID="{A20F6E44-29F7-BF4A-B53F-0D84217586A8}" presName="rootComposite" presStyleCnt="0"/>
      <dgm:spPr/>
    </dgm:pt>
    <dgm:pt modelId="{18481103-75BD-104A-8DCA-7A86272FC1F8}" type="pres">
      <dgm:prSet presAssocID="{A20F6E44-29F7-BF4A-B53F-0D84217586A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B5DCA-3288-5247-9284-F56773655BA2}" type="pres">
      <dgm:prSet presAssocID="{A20F6E44-29F7-BF4A-B53F-0D84217586A8}" presName="rootConnector" presStyleLbl="node3" presStyleIdx="1" presStyleCnt="2"/>
      <dgm:spPr/>
      <dgm:t>
        <a:bodyPr/>
        <a:lstStyle/>
        <a:p>
          <a:endParaRPr lang="en-US"/>
        </a:p>
      </dgm:t>
    </dgm:pt>
    <dgm:pt modelId="{EA415701-945B-0646-B5F7-80A1DAFD7AAA}" type="pres">
      <dgm:prSet presAssocID="{A20F6E44-29F7-BF4A-B53F-0D84217586A8}" presName="hierChild4" presStyleCnt="0"/>
      <dgm:spPr/>
    </dgm:pt>
    <dgm:pt modelId="{C2D975F5-AB7F-2B48-8611-03C49184C63F}" type="pres">
      <dgm:prSet presAssocID="{A20F6E44-29F7-BF4A-B53F-0D84217586A8}" presName="hierChild5" presStyleCnt="0"/>
      <dgm:spPr/>
    </dgm:pt>
    <dgm:pt modelId="{6CBC8BDA-284F-4B4A-BD50-2F9084819027}" type="pres">
      <dgm:prSet presAssocID="{87A3A09B-2E20-2949-99AF-867B4877139E}" presName="hierChild7" presStyleCnt="0"/>
      <dgm:spPr/>
    </dgm:pt>
  </dgm:ptLst>
  <dgm:cxnLst>
    <dgm:cxn modelId="{6E6AC4D2-88BA-9344-91D1-FB0DBAC2893B}" type="presOf" srcId="{66DB1174-3233-8D40-B1F8-92026938C331}" destId="{D330181B-44B8-B14D-88C1-30D6F1D53F35}" srcOrd="0" destOrd="0" presId="urn:microsoft.com/office/officeart/2009/3/layout/HorizontalOrganizationChart"/>
    <dgm:cxn modelId="{CB85E30C-C853-C441-9E6B-E97E7885A453}" type="presOf" srcId="{A20F6E44-29F7-BF4A-B53F-0D84217586A8}" destId="{18481103-75BD-104A-8DCA-7A86272FC1F8}" srcOrd="0" destOrd="0" presId="urn:microsoft.com/office/officeart/2009/3/layout/HorizontalOrganizationChart"/>
    <dgm:cxn modelId="{FF82093E-A8F9-B140-9D23-7275BC5CAE5F}" type="presOf" srcId="{29127C94-68F3-DD41-89D3-4E2726669825}" destId="{066317F8-854E-A947-908D-4B7D07A0AF08}" srcOrd="0" destOrd="0" presId="urn:microsoft.com/office/officeart/2009/3/layout/HorizontalOrganizationChart"/>
    <dgm:cxn modelId="{BC188F89-BCCD-8B40-B461-6CA5A255AB5F}" type="presOf" srcId="{29127C94-68F3-DD41-89D3-4E2726669825}" destId="{B6CAD089-228A-9446-934F-EB9AEE8B13D6}" srcOrd="1" destOrd="0" presId="urn:microsoft.com/office/officeart/2009/3/layout/HorizontalOrganizationChart"/>
    <dgm:cxn modelId="{F1567DD8-AA77-694C-A599-D5AF0AE5CC59}" srcId="{87A3A09B-2E20-2949-99AF-867B4877139E}" destId="{A20F6E44-29F7-BF4A-B53F-0D84217586A8}" srcOrd="1" destOrd="0" parTransId="{1BE25301-7E69-5448-B986-16C014C773F4}" sibTransId="{8E6A12AD-5B82-5145-B194-73DF9EAE53F8}"/>
    <dgm:cxn modelId="{59FF7236-00C7-A94D-9A7A-16A76C46364B}" type="presOf" srcId="{92F2FDDC-5A6E-5B48-9BE4-BB6E58422B04}" destId="{A461211F-9FD7-6C4C-9893-485A710E2EEA}" srcOrd="0" destOrd="0" presId="urn:microsoft.com/office/officeart/2009/3/layout/HorizontalOrganizationChart"/>
    <dgm:cxn modelId="{31E8F286-5409-C64E-9E98-8340221B3B74}" srcId="{31866646-C1AD-894E-B3DC-0D68D3CE9F00}" destId="{66DB1174-3233-8D40-B1F8-92026938C331}" srcOrd="0" destOrd="0" parTransId="{92F2FDDC-5A6E-5B48-9BE4-BB6E58422B04}" sibTransId="{016AD702-2516-D243-92EE-69390D49BF95}"/>
    <dgm:cxn modelId="{9A53BC4F-80C1-FA40-80A4-2B3976D57BF7}" srcId="{31866646-C1AD-894E-B3DC-0D68D3CE9F00}" destId="{87A3A09B-2E20-2949-99AF-867B4877139E}" srcOrd="1" destOrd="0" parTransId="{F2E4C62F-AABB-B949-AC0D-34E4FA997296}" sibTransId="{50AF8BFD-C866-FD43-9606-B922AF86AC06}"/>
    <dgm:cxn modelId="{C16DFC65-C071-F44E-AEDA-783629DE453A}" type="presOf" srcId="{66DB1174-3233-8D40-B1F8-92026938C331}" destId="{88E419A9-AE85-7244-8222-114F0B5B216B}" srcOrd="1" destOrd="0" presId="urn:microsoft.com/office/officeart/2009/3/layout/HorizontalOrganizationChart"/>
    <dgm:cxn modelId="{5D7A28D9-BBD3-FA46-8A44-CDC9DB71F87C}" type="presOf" srcId="{A20F6E44-29F7-BF4A-B53F-0D84217586A8}" destId="{EBEB5DCA-3288-5247-9284-F56773655BA2}" srcOrd="1" destOrd="0" presId="urn:microsoft.com/office/officeart/2009/3/layout/HorizontalOrganizationChart"/>
    <dgm:cxn modelId="{BF726B85-6D4C-0448-A798-24586C5241CF}" type="presOf" srcId="{87A3A09B-2E20-2949-99AF-867B4877139E}" destId="{54A3BA9F-020D-8F43-89FC-413BA0A89FE0}" srcOrd="1" destOrd="0" presId="urn:microsoft.com/office/officeart/2009/3/layout/HorizontalOrganizationChart"/>
    <dgm:cxn modelId="{74D7DE5D-DA41-424D-B5A7-524EE6D41368}" srcId="{87A3A09B-2E20-2949-99AF-867B4877139E}" destId="{29127C94-68F3-DD41-89D3-4E2726669825}" srcOrd="0" destOrd="0" parTransId="{7DD5C9E8-235E-5F42-AB84-2B65C025222F}" sibTransId="{E1C8404E-1658-9C41-B140-F45471A712C4}"/>
    <dgm:cxn modelId="{084DF1CC-7A9B-2D48-8C29-89CE621C7BFA}" type="presOf" srcId="{31866646-C1AD-894E-B3DC-0D68D3CE9F00}" destId="{CB78C180-77CA-6C4D-B1EA-04AAADCD2135}" srcOrd="1" destOrd="0" presId="urn:microsoft.com/office/officeart/2009/3/layout/HorizontalOrganizationChart"/>
    <dgm:cxn modelId="{45A7CBEB-49B8-AF41-B3D8-997B73F42F64}" type="presOf" srcId="{1BE25301-7E69-5448-B986-16C014C773F4}" destId="{31E30285-FDD9-E746-991B-B2309C1113BA}" srcOrd="0" destOrd="0" presId="urn:microsoft.com/office/officeart/2009/3/layout/HorizontalOrganizationChart"/>
    <dgm:cxn modelId="{9E11B93E-730D-F049-AF04-F03428FF49D2}" srcId="{03D4E692-AB18-6849-AD9F-46078CA53B10}" destId="{31866646-C1AD-894E-B3DC-0D68D3CE9F00}" srcOrd="0" destOrd="0" parTransId="{75EE44CA-6481-684C-B7EB-31E336286EB3}" sibTransId="{D93D11DD-6B09-2749-A2BF-A0E8E2490958}"/>
    <dgm:cxn modelId="{C4622094-1D40-5049-915B-F7CB24DBB4B2}" type="presOf" srcId="{F2E4C62F-AABB-B949-AC0D-34E4FA997296}" destId="{11D1C21E-3E86-E941-9EF0-D8B433374449}" srcOrd="0" destOrd="0" presId="urn:microsoft.com/office/officeart/2009/3/layout/HorizontalOrganizationChart"/>
    <dgm:cxn modelId="{F6A22F23-9FF2-A443-BD89-2ADB240A59D1}" type="presOf" srcId="{31866646-C1AD-894E-B3DC-0D68D3CE9F00}" destId="{0E6BF6E6-6241-064E-BA52-3FF661A0C42B}" srcOrd="0" destOrd="0" presId="urn:microsoft.com/office/officeart/2009/3/layout/HorizontalOrganizationChart"/>
    <dgm:cxn modelId="{F04D12FF-B578-E84E-B463-714DD0E253BB}" type="presOf" srcId="{03D4E692-AB18-6849-AD9F-46078CA53B10}" destId="{9A15C010-9403-A946-A135-002E485AAF1F}" srcOrd="0" destOrd="0" presId="urn:microsoft.com/office/officeart/2009/3/layout/HorizontalOrganizationChart"/>
    <dgm:cxn modelId="{4E2490A8-5572-514F-8C38-0F5C2A8A93D6}" type="presOf" srcId="{87A3A09B-2E20-2949-99AF-867B4877139E}" destId="{A93A73B8-0712-6641-88F4-73582D957624}" srcOrd="0" destOrd="0" presId="urn:microsoft.com/office/officeart/2009/3/layout/HorizontalOrganizationChart"/>
    <dgm:cxn modelId="{C1B1EEFE-670E-CE4D-B52D-1033778E90CB}" type="presOf" srcId="{7DD5C9E8-235E-5F42-AB84-2B65C025222F}" destId="{AFBEC4A8-4B37-1848-9AD4-D0972FF68BC5}" srcOrd="0" destOrd="0" presId="urn:microsoft.com/office/officeart/2009/3/layout/HorizontalOrganizationChart"/>
    <dgm:cxn modelId="{AF99E2FE-B3D5-C647-9F09-220C29445312}" type="presParOf" srcId="{9A15C010-9403-A946-A135-002E485AAF1F}" destId="{D225FB13-C96D-AF4B-BACF-2967EF975C2A}" srcOrd="0" destOrd="0" presId="urn:microsoft.com/office/officeart/2009/3/layout/HorizontalOrganizationChart"/>
    <dgm:cxn modelId="{38CD0339-203B-5D47-9F19-76BE30D931B9}" type="presParOf" srcId="{D225FB13-C96D-AF4B-BACF-2967EF975C2A}" destId="{98232319-0470-CF48-AA5A-125DCC063041}" srcOrd="0" destOrd="0" presId="urn:microsoft.com/office/officeart/2009/3/layout/HorizontalOrganizationChart"/>
    <dgm:cxn modelId="{FD2CA774-A04A-834F-AC1E-F5E77F401856}" type="presParOf" srcId="{98232319-0470-CF48-AA5A-125DCC063041}" destId="{0E6BF6E6-6241-064E-BA52-3FF661A0C42B}" srcOrd="0" destOrd="0" presId="urn:microsoft.com/office/officeart/2009/3/layout/HorizontalOrganizationChart"/>
    <dgm:cxn modelId="{1BAB55F5-C595-1F4A-8AF2-02110A3A295F}" type="presParOf" srcId="{98232319-0470-CF48-AA5A-125DCC063041}" destId="{CB78C180-77CA-6C4D-B1EA-04AAADCD2135}" srcOrd="1" destOrd="0" presId="urn:microsoft.com/office/officeart/2009/3/layout/HorizontalOrganizationChart"/>
    <dgm:cxn modelId="{A75F5B0D-DCB4-AE4C-8694-1839AE92B5A1}" type="presParOf" srcId="{D225FB13-C96D-AF4B-BACF-2967EF975C2A}" destId="{D4E830C6-B535-DB4D-925C-C0D9588D0267}" srcOrd="1" destOrd="0" presId="urn:microsoft.com/office/officeart/2009/3/layout/HorizontalOrganizationChart"/>
    <dgm:cxn modelId="{BDF76D80-8533-C747-ACFD-F88BE71FD278}" type="presParOf" srcId="{D225FB13-C96D-AF4B-BACF-2967EF975C2A}" destId="{7116B310-738A-E74B-AF57-FA88BB602B29}" srcOrd="2" destOrd="0" presId="urn:microsoft.com/office/officeart/2009/3/layout/HorizontalOrganizationChart"/>
    <dgm:cxn modelId="{1B992C67-A7F4-C449-AD4A-846B69D16AF5}" type="presParOf" srcId="{7116B310-738A-E74B-AF57-FA88BB602B29}" destId="{A461211F-9FD7-6C4C-9893-485A710E2EEA}" srcOrd="0" destOrd="0" presId="urn:microsoft.com/office/officeart/2009/3/layout/HorizontalOrganizationChart"/>
    <dgm:cxn modelId="{62A47EB4-8FF1-1748-8EFC-F86C76ABB3E8}" type="presParOf" srcId="{7116B310-738A-E74B-AF57-FA88BB602B29}" destId="{B65CDA66-58AA-814F-9D9E-ECE711341BEC}" srcOrd="1" destOrd="0" presId="urn:microsoft.com/office/officeart/2009/3/layout/HorizontalOrganizationChart"/>
    <dgm:cxn modelId="{3AB10C76-788A-4247-BB3E-8F01988F0FA8}" type="presParOf" srcId="{B65CDA66-58AA-814F-9D9E-ECE711341BEC}" destId="{D45A261E-36BF-F641-932B-6FBEA0AA68F4}" srcOrd="0" destOrd="0" presId="urn:microsoft.com/office/officeart/2009/3/layout/HorizontalOrganizationChart"/>
    <dgm:cxn modelId="{1C9E7F4C-D505-0F41-8CD1-496918FA4761}" type="presParOf" srcId="{D45A261E-36BF-F641-932B-6FBEA0AA68F4}" destId="{D330181B-44B8-B14D-88C1-30D6F1D53F35}" srcOrd="0" destOrd="0" presId="urn:microsoft.com/office/officeart/2009/3/layout/HorizontalOrganizationChart"/>
    <dgm:cxn modelId="{D7526D68-6514-E243-AC9E-2A6390DE262B}" type="presParOf" srcId="{D45A261E-36BF-F641-932B-6FBEA0AA68F4}" destId="{88E419A9-AE85-7244-8222-114F0B5B216B}" srcOrd="1" destOrd="0" presId="urn:microsoft.com/office/officeart/2009/3/layout/HorizontalOrganizationChart"/>
    <dgm:cxn modelId="{3583D056-E35C-CA44-8ADA-731A21B2FA1B}" type="presParOf" srcId="{B65CDA66-58AA-814F-9D9E-ECE711341BEC}" destId="{1D0E9161-6A5C-3041-8E45-7A61ABEADFE9}" srcOrd="1" destOrd="0" presId="urn:microsoft.com/office/officeart/2009/3/layout/HorizontalOrganizationChart"/>
    <dgm:cxn modelId="{1294D4F6-8F7C-3843-8E94-C0AA4650428B}" type="presParOf" srcId="{B65CDA66-58AA-814F-9D9E-ECE711341BEC}" destId="{D1D8A5A3-48A2-8C45-8059-5802FCB9A3F0}" srcOrd="2" destOrd="0" presId="urn:microsoft.com/office/officeart/2009/3/layout/HorizontalOrganizationChart"/>
    <dgm:cxn modelId="{33C58F77-6B45-B84E-B7AF-C45BEA5DA572}" type="presParOf" srcId="{7116B310-738A-E74B-AF57-FA88BB602B29}" destId="{11D1C21E-3E86-E941-9EF0-D8B433374449}" srcOrd="2" destOrd="0" presId="urn:microsoft.com/office/officeart/2009/3/layout/HorizontalOrganizationChart"/>
    <dgm:cxn modelId="{DEA2E1D7-B5B4-5948-AA84-28729076A197}" type="presParOf" srcId="{7116B310-738A-E74B-AF57-FA88BB602B29}" destId="{70C9D02E-3832-3F40-961A-51FBB9A2559A}" srcOrd="3" destOrd="0" presId="urn:microsoft.com/office/officeart/2009/3/layout/HorizontalOrganizationChart"/>
    <dgm:cxn modelId="{29468735-8059-7F44-87B2-F7CB2936B4DA}" type="presParOf" srcId="{70C9D02E-3832-3F40-961A-51FBB9A2559A}" destId="{81AE947B-712F-F44A-994F-9990A825627A}" srcOrd="0" destOrd="0" presId="urn:microsoft.com/office/officeart/2009/3/layout/HorizontalOrganizationChart"/>
    <dgm:cxn modelId="{03884859-E30C-7A43-9757-D0CCC57C4B67}" type="presParOf" srcId="{81AE947B-712F-F44A-994F-9990A825627A}" destId="{A93A73B8-0712-6641-88F4-73582D957624}" srcOrd="0" destOrd="0" presId="urn:microsoft.com/office/officeart/2009/3/layout/HorizontalOrganizationChart"/>
    <dgm:cxn modelId="{035CD82F-FCB4-B547-90AE-B2919B930185}" type="presParOf" srcId="{81AE947B-712F-F44A-994F-9990A825627A}" destId="{54A3BA9F-020D-8F43-89FC-413BA0A89FE0}" srcOrd="1" destOrd="0" presId="urn:microsoft.com/office/officeart/2009/3/layout/HorizontalOrganizationChart"/>
    <dgm:cxn modelId="{765D01BE-0580-904B-926D-7E64877838B7}" type="presParOf" srcId="{70C9D02E-3832-3F40-961A-51FBB9A2559A}" destId="{344A9911-4DD5-B144-9D8F-6F6CDD4BA42F}" srcOrd="1" destOrd="0" presId="urn:microsoft.com/office/officeart/2009/3/layout/HorizontalOrganizationChart"/>
    <dgm:cxn modelId="{646DA43D-EECB-8B42-87AB-5741F6245A1A}" type="presParOf" srcId="{344A9911-4DD5-B144-9D8F-6F6CDD4BA42F}" destId="{AFBEC4A8-4B37-1848-9AD4-D0972FF68BC5}" srcOrd="0" destOrd="0" presId="urn:microsoft.com/office/officeart/2009/3/layout/HorizontalOrganizationChart"/>
    <dgm:cxn modelId="{B3C5B79F-789C-784E-8F9D-54F3DA2D3574}" type="presParOf" srcId="{344A9911-4DD5-B144-9D8F-6F6CDD4BA42F}" destId="{9079E7DE-9249-6C46-8E6B-5D41A8579EC5}" srcOrd="1" destOrd="0" presId="urn:microsoft.com/office/officeart/2009/3/layout/HorizontalOrganizationChart"/>
    <dgm:cxn modelId="{677F7170-8A44-9444-AA26-3D82ECD82A0A}" type="presParOf" srcId="{9079E7DE-9249-6C46-8E6B-5D41A8579EC5}" destId="{6877EBE6-E1F1-6F40-8AA5-1A7D0AA34013}" srcOrd="0" destOrd="0" presId="urn:microsoft.com/office/officeart/2009/3/layout/HorizontalOrganizationChart"/>
    <dgm:cxn modelId="{53AD4F24-4237-A94D-8B19-137B164B3A26}" type="presParOf" srcId="{6877EBE6-E1F1-6F40-8AA5-1A7D0AA34013}" destId="{066317F8-854E-A947-908D-4B7D07A0AF08}" srcOrd="0" destOrd="0" presId="urn:microsoft.com/office/officeart/2009/3/layout/HorizontalOrganizationChart"/>
    <dgm:cxn modelId="{D51C7564-DA4A-D044-A6B4-64331ABF3379}" type="presParOf" srcId="{6877EBE6-E1F1-6F40-8AA5-1A7D0AA34013}" destId="{B6CAD089-228A-9446-934F-EB9AEE8B13D6}" srcOrd="1" destOrd="0" presId="urn:microsoft.com/office/officeart/2009/3/layout/HorizontalOrganizationChart"/>
    <dgm:cxn modelId="{D1BDDE62-A59A-D341-9F38-1AA8C64A7C6F}" type="presParOf" srcId="{9079E7DE-9249-6C46-8E6B-5D41A8579EC5}" destId="{91A131A1-CD59-1543-B42E-23A414651E30}" srcOrd="1" destOrd="0" presId="urn:microsoft.com/office/officeart/2009/3/layout/HorizontalOrganizationChart"/>
    <dgm:cxn modelId="{1D6C2307-C3EB-C548-94E6-980AA9D8D9A7}" type="presParOf" srcId="{9079E7DE-9249-6C46-8E6B-5D41A8579EC5}" destId="{D5C24D59-01DB-134F-9884-EFB5CCEBD093}" srcOrd="2" destOrd="0" presId="urn:microsoft.com/office/officeart/2009/3/layout/HorizontalOrganizationChart"/>
    <dgm:cxn modelId="{7386E52A-61C9-3C48-8F26-63B668D04840}" type="presParOf" srcId="{344A9911-4DD5-B144-9D8F-6F6CDD4BA42F}" destId="{31E30285-FDD9-E746-991B-B2309C1113BA}" srcOrd="2" destOrd="0" presId="urn:microsoft.com/office/officeart/2009/3/layout/HorizontalOrganizationChart"/>
    <dgm:cxn modelId="{5C564669-B43A-E044-BC0A-34982AC85716}" type="presParOf" srcId="{344A9911-4DD5-B144-9D8F-6F6CDD4BA42F}" destId="{5EBD2192-0CD6-A743-B7B8-6635FFFF207F}" srcOrd="3" destOrd="0" presId="urn:microsoft.com/office/officeart/2009/3/layout/HorizontalOrganizationChart"/>
    <dgm:cxn modelId="{2604D718-2165-CE4A-864F-061773A81581}" type="presParOf" srcId="{5EBD2192-0CD6-A743-B7B8-6635FFFF207F}" destId="{AC96F158-4F0F-514A-98BF-D1822A050204}" srcOrd="0" destOrd="0" presId="urn:microsoft.com/office/officeart/2009/3/layout/HorizontalOrganizationChart"/>
    <dgm:cxn modelId="{7C2B8AA5-5597-0C48-8EC5-9721306C661F}" type="presParOf" srcId="{AC96F158-4F0F-514A-98BF-D1822A050204}" destId="{18481103-75BD-104A-8DCA-7A86272FC1F8}" srcOrd="0" destOrd="0" presId="urn:microsoft.com/office/officeart/2009/3/layout/HorizontalOrganizationChart"/>
    <dgm:cxn modelId="{E23861CF-1DDB-BA4A-943C-67831EDC9CD2}" type="presParOf" srcId="{AC96F158-4F0F-514A-98BF-D1822A050204}" destId="{EBEB5DCA-3288-5247-9284-F56773655BA2}" srcOrd="1" destOrd="0" presId="urn:microsoft.com/office/officeart/2009/3/layout/HorizontalOrganizationChart"/>
    <dgm:cxn modelId="{B4A33554-6854-C64A-8E13-27E9DFDB4737}" type="presParOf" srcId="{5EBD2192-0CD6-A743-B7B8-6635FFFF207F}" destId="{EA415701-945B-0646-B5F7-80A1DAFD7AAA}" srcOrd="1" destOrd="0" presId="urn:microsoft.com/office/officeart/2009/3/layout/HorizontalOrganizationChart"/>
    <dgm:cxn modelId="{9637D8F2-E750-6D4A-B460-2DFB2452D392}" type="presParOf" srcId="{5EBD2192-0CD6-A743-B7B8-6635FFFF207F}" destId="{C2D975F5-AB7F-2B48-8611-03C49184C63F}" srcOrd="2" destOrd="0" presId="urn:microsoft.com/office/officeart/2009/3/layout/HorizontalOrganizationChart"/>
    <dgm:cxn modelId="{61FC4D1C-5684-F241-9A7C-AF2C12A508CE}" type="presParOf" srcId="{70C9D02E-3832-3F40-961A-51FBB9A2559A}" destId="{6CBC8BDA-284F-4B4A-BD50-2F90848190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117F8-5E76-7A4B-87F5-FB47F5D50A4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66762-F457-594D-99CE-361783979D2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3">
                  <a:lumMod val="50000"/>
                </a:schemeClr>
              </a:solidFill>
            </a:rPr>
            <a:t>Indústria</a:t>
          </a:r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 (</a:t>
          </a:r>
          <a:r>
            <a:rPr lang="en-US" dirty="0" err="1" smtClean="0">
              <a:solidFill>
                <a:schemeClr val="accent3">
                  <a:lumMod val="50000"/>
                </a:schemeClr>
              </a:solidFill>
            </a:rPr>
            <a:t>Laticínio</a:t>
          </a:r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)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F469FF2F-D154-F548-A129-4B0AACB79F90}" type="parTrans" cxnId="{C82E60DF-B274-9743-9911-9AF5E8A3BC15}">
      <dgm:prSet/>
      <dgm:spPr/>
      <dgm:t>
        <a:bodyPr/>
        <a:lstStyle/>
        <a:p>
          <a:endParaRPr lang="en-US"/>
        </a:p>
      </dgm:t>
    </dgm:pt>
    <dgm:pt modelId="{49A1F9FC-26C4-964B-81BE-EDDEC76160F1}" type="sibTrans" cxnId="{C82E60DF-B274-9743-9911-9AF5E8A3BC15}">
      <dgm:prSet/>
      <dgm:spPr/>
      <dgm:t>
        <a:bodyPr/>
        <a:lstStyle/>
        <a:p>
          <a:endParaRPr lang="en-US"/>
        </a:p>
      </dgm:t>
    </dgm:pt>
    <dgm:pt modelId="{95201119-D446-C54B-AB18-CB405B1AE963}">
      <dgm:prSet phldrT="[Text]"/>
      <dgm:spPr/>
      <dgm:t>
        <a:bodyPr/>
        <a:lstStyle/>
        <a:p>
          <a:r>
            <a:rPr lang="en-US" dirty="0" err="1" smtClean="0"/>
            <a:t>Produtor</a:t>
          </a:r>
          <a:endParaRPr lang="en-US" dirty="0"/>
        </a:p>
      </dgm:t>
    </dgm:pt>
    <dgm:pt modelId="{FADF2CF4-903B-CF40-A587-87DFD5E2A040}" type="parTrans" cxnId="{83207891-30DC-B540-A460-7318F0BB7EF1}">
      <dgm:prSet/>
      <dgm:spPr/>
      <dgm:t>
        <a:bodyPr/>
        <a:lstStyle/>
        <a:p>
          <a:endParaRPr lang="en-US"/>
        </a:p>
      </dgm:t>
    </dgm:pt>
    <dgm:pt modelId="{901DB97A-81A7-E343-B336-C6ECB1C1C234}" type="sibTrans" cxnId="{83207891-30DC-B540-A460-7318F0BB7EF1}">
      <dgm:prSet/>
      <dgm:spPr/>
      <dgm:t>
        <a:bodyPr/>
        <a:lstStyle/>
        <a:p>
          <a:endParaRPr lang="en-US"/>
        </a:p>
      </dgm:t>
    </dgm:pt>
    <dgm:pt modelId="{187E20C8-22EE-C340-B914-C7DFB61BB215}">
      <dgm:prSet phldrT="[Text]"/>
      <dgm:spPr/>
      <dgm:t>
        <a:bodyPr/>
        <a:lstStyle/>
        <a:p>
          <a:r>
            <a:rPr lang="en-US" dirty="0" err="1" smtClean="0"/>
            <a:t>Produtor</a:t>
          </a:r>
          <a:endParaRPr lang="en-US" dirty="0"/>
        </a:p>
      </dgm:t>
    </dgm:pt>
    <dgm:pt modelId="{3F386437-7DE0-6E47-9079-6993F751DE22}" type="parTrans" cxnId="{017C4F63-CCEF-3647-B4A8-B1FF24510EED}">
      <dgm:prSet/>
      <dgm:spPr/>
      <dgm:t>
        <a:bodyPr/>
        <a:lstStyle/>
        <a:p>
          <a:endParaRPr lang="en-US"/>
        </a:p>
      </dgm:t>
    </dgm:pt>
    <dgm:pt modelId="{E88B50A4-F6D4-A246-95FB-5E1813D757F0}" type="sibTrans" cxnId="{017C4F63-CCEF-3647-B4A8-B1FF24510EED}">
      <dgm:prSet/>
      <dgm:spPr/>
      <dgm:t>
        <a:bodyPr/>
        <a:lstStyle/>
        <a:p>
          <a:endParaRPr lang="en-US"/>
        </a:p>
      </dgm:t>
    </dgm:pt>
    <dgm:pt modelId="{AB96B8C0-6F3D-2941-A778-CADAA72795F9}">
      <dgm:prSet phldrT="[Text]"/>
      <dgm:spPr/>
      <dgm:t>
        <a:bodyPr/>
        <a:lstStyle/>
        <a:p>
          <a:r>
            <a:rPr lang="en-US" dirty="0" err="1" smtClean="0"/>
            <a:t>Produtor</a:t>
          </a:r>
          <a:endParaRPr lang="en-US" dirty="0"/>
        </a:p>
      </dgm:t>
    </dgm:pt>
    <dgm:pt modelId="{0259F2EB-687E-3A42-BCCA-CED4BFA8AC5B}" type="parTrans" cxnId="{3C94FFFE-7953-8E46-BC45-BB218C58020B}">
      <dgm:prSet/>
      <dgm:spPr/>
      <dgm:t>
        <a:bodyPr/>
        <a:lstStyle/>
        <a:p>
          <a:endParaRPr lang="en-US"/>
        </a:p>
      </dgm:t>
    </dgm:pt>
    <dgm:pt modelId="{F3E07686-8084-E44A-9D08-7E5EC7C493FB}" type="sibTrans" cxnId="{3C94FFFE-7953-8E46-BC45-BB218C58020B}">
      <dgm:prSet/>
      <dgm:spPr/>
      <dgm:t>
        <a:bodyPr/>
        <a:lstStyle/>
        <a:p>
          <a:endParaRPr lang="en-US"/>
        </a:p>
      </dgm:t>
    </dgm:pt>
    <dgm:pt modelId="{BB8B4747-D782-2644-9561-14F239231ACE}" type="pres">
      <dgm:prSet presAssocID="{BAC117F8-5E76-7A4B-87F5-FB47F5D50A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986C0-E2A0-EB47-B5BE-70292A3A26C3}" type="pres">
      <dgm:prSet presAssocID="{1D566762-F457-594D-99CE-361783979D2C}" presName="centerShape" presStyleLbl="node0" presStyleIdx="0" presStyleCnt="1"/>
      <dgm:spPr/>
      <dgm:t>
        <a:bodyPr/>
        <a:lstStyle/>
        <a:p>
          <a:endParaRPr lang="en-US"/>
        </a:p>
      </dgm:t>
    </dgm:pt>
    <dgm:pt modelId="{1DC85EA6-EA04-0349-A876-7B462DD8DEFF}" type="pres">
      <dgm:prSet presAssocID="{FADF2CF4-903B-CF40-A587-87DFD5E2A04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8D233BF-0D90-EC4C-B79B-4F45B5476104}" type="pres">
      <dgm:prSet presAssocID="{95201119-D446-C54B-AB18-CB405B1AE9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0BAA-BFFA-7D43-B0A2-E963528B5DB2}" type="pres">
      <dgm:prSet presAssocID="{3F386437-7DE0-6E47-9079-6993F751DE22}" presName="parTrans" presStyleLbl="bgSibTrans2D1" presStyleIdx="1" presStyleCnt="3" custLinFactNeighborY="6455"/>
      <dgm:spPr/>
      <dgm:t>
        <a:bodyPr/>
        <a:lstStyle/>
        <a:p>
          <a:endParaRPr lang="en-US"/>
        </a:p>
      </dgm:t>
    </dgm:pt>
    <dgm:pt modelId="{4499A6EB-9E50-2840-8C22-C6442B202F28}" type="pres">
      <dgm:prSet presAssocID="{187E20C8-22EE-C340-B914-C7DFB61BB2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62D83-12EE-B541-B5B0-B997D3014132}" type="pres">
      <dgm:prSet presAssocID="{0259F2EB-687E-3A42-BCCA-CED4BFA8AC5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DD5DB6E-DF58-3F4F-A4B5-A6765FEDEADB}" type="pres">
      <dgm:prSet presAssocID="{AB96B8C0-6F3D-2941-A778-CADAA72795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BE1F3-D0A9-7444-81F3-330E46174106}" type="presOf" srcId="{0259F2EB-687E-3A42-BCCA-CED4BFA8AC5B}" destId="{E0562D83-12EE-B541-B5B0-B997D3014132}" srcOrd="0" destOrd="0" presId="urn:microsoft.com/office/officeart/2005/8/layout/radial4"/>
    <dgm:cxn modelId="{0140A347-D1A1-8B40-B7A8-FFAA3D9A0F81}" type="presOf" srcId="{FADF2CF4-903B-CF40-A587-87DFD5E2A040}" destId="{1DC85EA6-EA04-0349-A876-7B462DD8DEFF}" srcOrd="0" destOrd="0" presId="urn:microsoft.com/office/officeart/2005/8/layout/radial4"/>
    <dgm:cxn modelId="{83207891-30DC-B540-A460-7318F0BB7EF1}" srcId="{1D566762-F457-594D-99CE-361783979D2C}" destId="{95201119-D446-C54B-AB18-CB405B1AE963}" srcOrd="0" destOrd="0" parTransId="{FADF2CF4-903B-CF40-A587-87DFD5E2A040}" sibTransId="{901DB97A-81A7-E343-B336-C6ECB1C1C234}"/>
    <dgm:cxn modelId="{F4D0251E-4AC9-7946-A978-891F2A55E0CE}" type="presOf" srcId="{3F386437-7DE0-6E47-9079-6993F751DE22}" destId="{756D0BAA-BFFA-7D43-B0A2-E963528B5DB2}" srcOrd="0" destOrd="0" presId="urn:microsoft.com/office/officeart/2005/8/layout/radial4"/>
    <dgm:cxn modelId="{40AC9DAB-8920-C949-98A9-C8DDE725957D}" type="presOf" srcId="{187E20C8-22EE-C340-B914-C7DFB61BB215}" destId="{4499A6EB-9E50-2840-8C22-C6442B202F28}" srcOrd="0" destOrd="0" presId="urn:microsoft.com/office/officeart/2005/8/layout/radial4"/>
    <dgm:cxn modelId="{6C9F4D94-9B80-7447-B79D-045DDC3870E6}" type="presOf" srcId="{1D566762-F457-594D-99CE-361783979D2C}" destId="{F2B986C0-E2A0-EB47-B5BE-70292A3A26C3}" srcOrd="0" destOrd="0" presId="urn:microsoft.com/office/officeart/2005/8/layout/radial4"/>
    <dgm:cxn modelId="{017C4F63-CCEF-3647-B4A8-B1FF24510EED}" srcId="{1D566762-F457-594D-99CE-361783979D2C}" destId="{187E20C8-22EE-C340-B914-C7DFB61BB215}" srcOrd="1" destOrd="0" parTransId="{3F386437-7DE0-6E47-9079-6993F751DE22}" sibTransId="{E88B50A4-F6D4-A246-95FB-5E1813D757F0}"/>
    <dgm:cxn modelId="{07B4B1CA-B2E1-CE49-B256-DF3D738E6E15}" type="presOf" srcId="{BAC117F8-5E76-7A4B-87F5-FB47F5D50A47}" destId="{BB8B4747-D782-2644-9561-14F239231ACE}" srcOrd="0" destOrd="0" presId="urn:microsoft.com/office/officeart/2005/8/layout/radial4"/>
    <dgm:cxn modelId="{0348F90C-DB31-6043-949F-67B0D933FC07}" type="presOf" srcId="{AB96B8C0-6F3D-2941-A778-CADAA72795F9}" destId="{EDD5DB6E-DF58-3F4F-A4B5-A6765FEDEADB}" srcOrd="0" destOrd="0" presId="urn:microsoft.com/office/officeart/2005/8/layout/radial4"/>
    <dgm:cxn modelId="{AF326A05-B8A5-884B-9EB1-DCC8E62BC7C7}" type="presOf" srcId="{95201119-D446-C54B-AB18-CB405B1AE963}" destId="{58D233BF-0D90-EC4C-B79B-4F45B5476104}" srcOrd="0" destOrd="0" presId="urn:microsoft.com/office/officeart/2005/8/layout/radial4"/>
    <dgm:cxn modelId="{C82E60DF-B274-9743-9911-9AF5E8A3BC15}" srcId="{BAC117F8-5E76-7A4B-87F5-FB47F5D50A47}" destId="{1D566762-F457-594D-99CE-361783979D2C}" srcOrd="0" destOrd="0" parTransId="{F469FF2F-D154-F548-A129-4B0AACB79F90}" sibTransId="{49A1F9FC-26C4-964B-81BE-EDDEC76160F1}"/>
    <dgm:cxn modelId="{3C94FFFE-7953-8E46-BC45-BB218C58020B}" srcId="{1D566762-F457-594D-99CE-361783979D2C}" destId="{AB96B8C0-6F3D-2941-A778-CADAA72795F9}" srcOrd="2" destOrd="0" parTransId="{0259F2EB-687E-3A42-BCCA-CED4BFA8AC5B}" sibTransId="{F3E07686-8084-E44A-9D08-7E5EC7C493FB}"/>
    <dgm:cxn modelId="{38E6FD4F-4C6E-6F46-A6F3-AE87E3F18BAA}" type="presParOf" srcId="{BB8B4747-D782-2644-9561-14F239231ACE}" destId="{F2B986C0-E2A0-EB47-B5BE-70292A3A26C3}" srcOrd="0" destOrd="0" presId="urn:microsoft.com/office/officeart/2005/8/layout/radial4"/>
    <dgm:cxn modelId="{D8ACB656-2194-0341-9CD5-5E834A58863D}" type="presParOf" srcId="{BB8B4747-D782-2644-9561-14F239231ACE}" destId="{1DC85EA6-EA04-0349-A876-7B462DD8DEFF}" srcOrd="1" destOrd="0" presId="urn:microsoft.com/office/officeart/2005/8/layout/radial4"/>
    <dgm:cxn modelId="{FB529A20-2B75-4A4A-B68C-4BE4378BBCC1}" type="presParOf" srcId="{BB8B4747-D782-2644-9561-14F239231ACE}" destId="{58D233BF-0D90-EC4C-B79B-4F45B5476104}" srcOrd="2" destOrd="0" presId="urn:microsoft.com/office/officeart/2005/8/layout/radial4"/>
    <dgm:cxn modelId="{7F013102-BED4-EB4A-8C9E-585B0BA5EE35}" type="presParOf" srcId="{BB8B4747-D782-2644-9561-14F239231ACE}" destId="{756D0BAA-BFFA-7D43-B0A2-E963528B5DB2}" srcOrd="3" destOrd="0" presId="urn:microsoft.com/office/officeart/2005/8/layout/radial4"/>
    <dgm:cxn modelId="{C244F338-83E6-0E4B-A3F1-F3F8A711E492}" type="presParOf" srcId="{BB8B4747-D782-2644-9561-14F239231ACE}" destId="{4499A6EB-9E50-2840-8C22-C6442B202F28}" srcOrd="4" destOrd="0" presId="urn:microsoft.com/office/officeart/2005/8/layout/radial4"/>
    <dgm:cxn modelId="{9FDC2296-B152-824B-AC62-6531D0B28F26}" type="presParOf" srcId="{BB8B4747-D782-2644-9561-14F239231ACE}" destId="{E0562D83-12EE-B541-B5B0-B997D3014132}" srcOrd="5" destOrd="0" presId="urn:microsoft.com/office/officeart/2005/8/layout/radial4"/>
    <dgm:cxn modelId="{FBFD47FA-3A2A-8D4E-8A13-C766B8EC1071}" type="presParOf" srcId="{BB8B4747-D782-2644-9561-14F239231ACE}" destId="{EDD5DB6E-DF58-3F4F-A4B5-A6765FEDEA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30285-FDD9-E746-991B-B2309C1113BA}">
      <dsp:nvSpPr>
        <dsp:cNvPr id="0" name=""/>
        <dsp:cNvSpPr/>
      </dsp:nvSpPr>
      <dsp:spPr>
        <a:xfrm>
          <a:off x="3335774" y="2008367"/>
          <a:ext cx="303066" cy="32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33" y="0"/>
              </a:lnTo>
              <a:lnTo>
                <a:pt x="151533" y="325796"/>
              </a:lnTo>
              <a:lnTo>
                <a:pt x="303066" y="3257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EC4A8-4B37-1848-9AD4-D0972FF68BC5}">
      <dsp:nvSpPr>
        <dsp:cNvPr id="0" name=""/>
        <dsp:cNvSpPr/>
      </dsp:nvSpPr>
      <dsp:spPr>
        <a:xfrm>
          <a:off x="3335774" y="1682571"/>
          <a:ext cx="303066" cy="325796"/>
        </a:xfrm>
        <a:custGeom>
          <a:avLst/>
          <a:gdLst/>
          <a:ahLst/>
          <a:cxnLst/>
          <a:rect l="0" t="0" r="0" b="0"/>
          <a:pathLst>
            <a:path>
              <a:moveTo>
                <a:pt x="0" y="325796"/>
              </a:moveTo>
              <a:lnTo>
                <a:pt x="151533" y="325796"/>
              </a:lnTo>
              <a:lnTo>
                <a:pt x="151533" y="0"/>
              </a:lnTo>
              <a:lnTo>
                <a:pt x="30306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1C21E-3E86-E941-9EF0-D8B433374449}">
      <dsp:nvSpPr>
        <dsp:cNvPr id="0" name=""/>
        <dsp:cNvSpPr/>
      </dsp:nvSpPr>
      <dsp:spPr>
        <a:xfrm>
          <a:off x="1517377" y="1356774"/>
          <a:ext cx="1060731" cy="420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0731" y="0"/>
              </a:lnTo>
              <a:lnTo>
                <a:pt x="1060731" y="42050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1211F-9FD7-6C4C-9893-485A710E2EEA}">
      <dsp:nvSpPr>
        <dsp:cNvPr id="0" name=""/>
        <dsp:cNvSpPr/>
      </dsp:nvSpPr>
      <dsp:spPr>
        <a:xfrm>
          <a:off x="1517377" y="1262066"/>
          <a:ext cx="1060731" cy="94708"/>
        </a:xfrm>
        <a:custGeom>
          <a:avLst/>
          <a:gdLst/>
          <a:ahLst/>
          <a:cxnLst/>
          <a:rect l="0" t="0" r="0" b="0"/>
          <a:pathLst>
            <a:path>
              <a:moveTo>
                <a:pt x="0" y="94708"/>
              </a:moveTo>
              <a:lnTo>
                <a:pt x="1060731" y="94708"/>
              </a:lnTo>
              <a:lnTo>
                <a:pt x="1060731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BF6E6-6241-064E-BA52-3FF661A0C42B}">
      <dsp:nvSpPr>
        <dsp:cNvPr id="0" name=""/>
        <dsp:cNvSpPr/>
      </dsp:nvSpPr>
      <dsp:spPr>
        <a:xfrm>
          <a:off x="2045" y="1125686"/>
          <a:ext cx="1515331" cy="462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Responsabilidade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r>
            <a:rPr lang="en-US" sz="1500" kern="1200" dirty="0" err="1" smtClean="0">
              <a:solidFill>
                <a:srgbClr val="000090"/>
              </a:solidFill>
            </a:rPr>
            <a:t>tributária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2045" y="1125686"/>
        <a:ext cx="1515331" cy="462176"/>
      </dsp:txXfrm>
    </dsp:sp>
    <dsp:sp modelId="{D330181B-44B8-B14D-88C1-30D6F1D53F35}">
      <dsp:nvSpPr>
        <dsp:cNvPr id="0" name=""/>
        <dsp:cNvSpPr/>
      </dsp:nvSpPr>
      <dsp:spPr>
        <a:xfrm>
          <a:off x="1820443" y="799890"/>
          <a:ext cx="1515331" cy="4621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por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r>
            <a:rPr lang="en-US" sz="1500" kern="1200" dirty="0" err="1" smtClean="0">
              <a:solidFill>
                <a:srgbClr val="000090"/>
              </a:solidFill>
            </a:rPr>
            <a:t>substituição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1820443" y="799890"/>
        <a:ext cx="1515331" cy="462176"/>
      </dsp:txXfrm>
    </dsp:sp>
    <dsp:sp modelId="{A93A73B8-0712-6641-88F4-73582D957624}">
      <dsp:nvSpPr>
        <dsp:cNvPr id="0" name=""/>
        <dsp:cNvSpPr/>
      </dsp:nvSpPr>
      <dsp:spPr>
        <a:xfrm>
          <a:off x="1820443" y="1777279"/>
          <a:ext cx="1515331" cy="4621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por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r>
            <a:rPr lang="en-US" sz="1500" kern="1200" dirty="0" err="1" smtClean="0">
              <a:solidFill>
                <a:srgbClr val="000090"/>
              </a:solidFill>
            </a:rPr>
            <a:t>transferência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1820443" y="1777279"/>
        <a:ext cx="1515331" cy="462176"/>
      </dsp:txXfrm>
    </dsp:sp>
    <dsp:sp modelId="{066317F8-854E-A947-908D-4B7D07A0AF08}">
      <dsp:nvSpPr>
        <dsp:cNvPr id="0" name=""/>
        <dsp:cNvSpPr/>
      </dsp:nvSpPr>
      <dsp:spPr>
        <a:xfrm>
          <a:off x="3638840" y="1451482"/>
          <a:ext cx="1515331" cy="462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por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r>
            <a:rPr lang="en-US" sz="1500" kern="1200" dirty="0" err="1" smtClean="0">
              <a:solidFill>
                <a:srgbClr val="000090"/>
              </a:solidFill>
            </a:rPr>
            <a:t>sucessão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3638840" y="1451482"/>
        <a:ext cx="1515331" cy="462176"/>
      </dsp:txXfrm>
    </dsp:sp>
    <dsp:sp modelId="{18481103-75BD-104A-8DCA-7A86272FC1F8}">
      <dsp:nvSpPr>
        <dsp:cNvPr id="0" name=""/>
        <dsp:cNvSpPr/>
      </dsp:nvSpPr>
      <dsp:spPr>
        <a:xfrm>
          <a:off x="3638840" y="2103075"/>
          <a:ext cx="1515331" cy="4621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90"/>
              </a:solidFill>
            </a:rPr>
            <a:t>por</a:t>
          </a:r>
          <a:r>
            <a:rPr lang="en-US" sz="1500" kern="1200" dirty="0" smtClean="0">
              <a:solidFill>
                <a:srgbClr val="000090"/>
              </a:solidFill>
            </a:rPr>
            <a:t> </a:t>
          </a:r>
          <a:r>
            <a:rPr lang="en-US" sz="1500" kern="1200" dirty="0" err="1" smtClean="0">
              <a:solidFill>
                <a:srgbClr val="000090"/>
              </a:solidFill>
            </a:rPr>
            <a:t>atuação</a:t>
          </a:r>
          <a:r>
            <a:rPr lang="en-US" sz="1500" kern="1200" dirty="0" smtClean="0">
              <a:solidFill>
                <a:srgbClr val="000090"/>
              </a:solidFill>
            </a:rPr>
            <a:t> irregular</a:t>
          </a:r>
          <a:endParaRPr lang="en-US" sz="1500" kern="1200" dirty="0">
            <a:solidFill>
              <a:srgbClr val="000090"/>
            </a:solidFill>
          </a:endParaRPr>
        </a:p>
      </dsp:txBody>
      <dsp:txXfrm>
        <a:off x="3638840" y="2103075"/>
        <a:ext cx="1515331" cy="462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986C0-E2A0-EB47-B5BE-70292A3A26C3}">
      <dsp:nvSpPr>
        <dsp:cNvPr id="0" name=""/>
        <dsp:cNvSpPr/>
      </dsp:nvSpPr>
      <dsp:spPr>
        <a:xfrm>
          <a:off x="3238030" y="1111303"/>
          <a:ext cx="932800" cy="932800"/>
        </a:xfrm>
        <a:prstGeom prst="ellipse">
          <a:avLst/>
        </a:prstGeom>
        <a:gradFill rotWithShape="1">
          <a:gsLst>
            <a:gs pos="0">
              <a:schemeClr val="accent4">
                <a:tint val="96000"/>
                <a:satMod val="120000"/>
                <a:lumMod val="120000"/>
              </a:schemeClr>
            </a:gs>
            <a:gs pos="100000">
              <a:schemeClr val="accent4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25000"/>
              <a:satMod val="18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accent3">
                  <a:lumMod val="50000"/>
                </a:schemeClr>
              </a:solidFill>
            </a:rPr>
            <a:t>Indústria</a:t>
          </a:r>
          <a:r>
            <a:rPr lang="en-US" sz="1200" kern="1200" dirty="0" smtClean="0">
              <a:solidFill>
                <a:schemeClr val="accent3">
                  <a:lumMod val="50000"/>
                </a:schemeClr>
              </a:solidFill>
            </a:rPr>
            <a:t> (</a:t>
          </a:r>
          <a:r>
            <a:rPr lang="en-US" sz="1200" kern="1200" dirty="0" err="1" smtClean="0">
              <a:solidFill>
                <a:schemeClr val="accent3">
                  <a:lumMod val="50000"/>
                </a:schemeClr>
              </a:solidFill>
            </a:rPr>
            <a:t>Laticínio</a:t>
          </a:r>
          <a:r>
            <a:rPr lang="en-US" sz="1200" kern="1200" dirty="0" smtClean="0">
              <a:solidFill>
                <a:schemeClr val="accent3">
                  <a:lumMod val="50000"/>
                </a:schemeClr>
              </a:solidFill>
            </a:rPr>
            <a:t>)</a:t>
          </a:r>
          <a:endParaRPr lang="en-US" sz="1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374635" y="1247908"/>
        <a:ext cx="659590" cy="659590"/>
      </dsp:txXfrm>
    </dsp:sp>
    <dsp:sp modelId="{1DC85EA6-EA04-0349-A876-7B462DD8DEFF}">
      <dsp:nvSpPr>
        <dsp:cNvPr id="0" name=""/>
        <dsp:cNvSpPr/>
      </dsp:nvSpPr>
      <dsp:spPr>
        <a:xfrm rot="12900000">
          <a:off x="2637972" y="948350"/>
          <a:ext cx="714969" cy="2658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233BF-0D90-EC4C-B79B-4F45B5476104}">
      <dsp:nvSpPr>
        <dsp:cNvPr id="0" name=""/>
        <dsp:cNvSpPr/>
      </dsp:nvSpPr>
      <dsp:spPr>
        <a:xfrm>
          <a:off x="2259543" y="521765"/>
          <a:ext cx="886160" cy="708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Produtor</a:t>
          </a:r>
          <a:endParaRPr lang="en-US" sz="1600" kern="1200" dirty="0"/>
        </a:p>
      </dsp:txBody>
      <dsp:txXfrm>
        <a:off x="2280307" y="542529"/>
        <a:ext cx="844632" cy="667400"/>
      </dsp:txXfrm>
    </dsp:sp>
    <dsp:sp modelId="{756D0BAA-BFFA-7D43-B0A2-E963528B5DB2}">
      <dsp:nvSpPr>
        <dsp:cNvPr id="0" name=""/>
        <dsp:cNvSpPr/>
      </dsp:nvSpPr>
      <dsp:spPr>
        <a:xfrm rot="16200000">
          <a:off x="3346946" y="596442"/>
          <a:ext cx="714969" cy="2658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9A6EB-9E50-2840-8C22-C6442B202F28}">
      <dsp:nvSpPr>
        <dsp:cNvPr id="0" name=""/>
        <dsp:cNvSpPr/>
      </dsp:nvSpPr>
      <dsp:spPr>
        <a:xfrm>
          <a:off x="3261350" y="257"/>
          <a:ext cx="886160" cy="708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Produtor</a:t>
          </a:r>
          <a:endParaRPr lang="en-US" sz="1600" kern="1200" dirty="0"/>
        </a:p>
      </dsp:txBody>
      <dsp:txXfrm>
        <a:off x="3282114" y="21021"/>
        <a:ext cx="844632" cy="667400"/>
      </dsp:txXfrm>
    </dsp:sp>
    <dsp:sp modelId="{E0562D83-12EE-B541-B5B0-B997D3014132}">
      <dsp:nvSpPr>
        <dsp:cNvPr id="0" name=""/>
        <dsp:cNvSpPr/>
      </dsp:nvSpPr>
      <dsp:spPr>
        <a:xfrm rot="19500000">
          <a:off x="4055919" y="948350"/>
          <a:ext cx="714969" cy="2658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5DB6E-DF58-3F4F-A4B5-A6765FEDEADB}">
      <dsp:nvSpPr>
        <dsp:cNvPr id="0" name=""/>
        <dsp:cNvSpPr/>
      </dsp:nvSpPr>
      <dsp:spPr>
        <a:xfrm>
          <a:off x="4263158" y="521765"/>
          <a:ext cx="886160" cy="708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Produtor</a:t>
          </a:r>
          <a:endParaRPr lang="en-US" sz="1600" kern="1200" dirty="0"/>
        </a:p>
      </dsp:txBody>
      <dsp:txXfrm>
        <a:off x="4283922" y="542529"/>
        <a:ext cx="844632" cy="66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Prof. Rafael </a:t>
            </a:r>
            <a:r>
              <a:rPr lang="en-US" dirty="0" err="1" smtClean="0"/>
              <a:t>Mafei</a:t>
            </a:r>
            <a:r>
              <a:rPr lang="en-US" dirty="0" smtClean="0"/>
              <a:t> </a:t>
            </a:r>
            <a:r>
              <a:rPr lang="en-US" dirty="0" err="1" smtClean="0"/>
              <a:t>Rabelo</a:t>
            </a:r>
            <a:r>
              <a:rPr lang="en-US" dirty="0" smtClean="0"/>
              <a:t> </a:t>
            </a:r>
            <a:r>
              <a:rPr lang="en-US" dirty="0" err="1" smtClean="0"/>
              <a:t>Queiroz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pagar</a:t>
            </a:r>
            <a:r>
              <a:rPr lang="en-US" dirty="0" smtClean="0"/>
              <a:t> um </a:t>
            </a:r>
            <a:r>
              <a:rPr lang="en-US" dirty="0" err="1" smtClean="0"/>
              <a:t>tributo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Contribuinte</a:t>
            </a:r>
            <a:r>
              <a:rPr lang="en-US" dirty="0" smtClean="0"/>
              <a:t> (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com o </a:t>
            </a:r>
            <a:r>
              <a:rPr lang="en-US" dirty="0" err="1" smtClean="0"/>
              <a:t>fato</a:t>
            </a:r>
            <a:r>
              <a:rPr lang="en-US" dirty="0" smtClean="0"/>
              <a:t> </a:t>
            </a:r>
            <a:r>
              <a:rPr lang="en-US" dirty="0" err="1" smtClean="0"/>
              <a:t>tributário</a:t>
            </a:r>
            <a:r>
              <a:rPr lang="en-US" dirty="0" smtClean="0"/>
              <a:t>); </a:t>
            </a:r>
            <a:r>
              <a:rPr lang="en-US" dirty="0" err="1" smtClean="0"/>
              <a:t>ou</a:t>
            </a:r>
            <a:endParaRPr lang="en-US" dirty="0" smtClean="0"/>
          </a:p>
          <a:p>
            <a:pPr lvl="1"/>
            <a:r>
              <a:rPr lang="en-US" dirty="0" err="1" smtClean="0"/>
              <a:t>Responsável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d. </a:t>
            </a:r>
            <a:r>
              <a:rPr lang="en-US" dirty="0" err="1" smtClean="0"/>
              <a:t>tributário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01" y="4604696"/>
            <a:ext cx="1329010" cy="1107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4" y="4604696"/>
            <a:ext cx="1227526" cy="12275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33802" y="4809799"/>
            <a:ext cx="691769" cy="5678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802" y="4893778"/>
            <a:ext cx="69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 rot="16608705">
            <a:off x="2229415" y="4056306"/>
            <a:ext cx="278773" cy="7330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26" y="4593751"/>
            <a:ext cx="1705182" cy="1118453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 rot="16608705">
            <a:off x="3858140" y="4056306"/>
            <a:ext cx="278773" cy="7330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559" y="4619199"/>
            <a:ext cx="1851539" cy="1093005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 rot="16608705">
            <a:off x="5683177" y="4070808"/>
            <a:ext cx="278773" cy="73303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4525076" y="5835826"/>
            <a:ext cx="826066" cy="567843"/>
            <a:chOff x="7767098" y="4934725"/>
            <a:chExt cx="826066" cy="567843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7767098" y="4934725"/>
              <a:ext cx="691769" cy="5678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1395" y="5008310"/>
              <a:ext cx="691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</a:t>
              </a:r>
              <a:endParaRPr lang="en-US" dirty="0"/>
            </a:p>
          </p:txBody>
        </p:sp>
      </p:grpSp>
      <p:sp>
        <p:nvSpPr>
          <p:cNvPr id="18" name="Curved Left Arrow 17"/>
          <p:cNvSpPr/>
          <p:nvPr/>
        </p:nvSpPr>
        <p:spPr>
          <a:xfrm rot="5135065">
            <a:off x="2727603" y="4576518"/>
            <a:ext cx="521224" cy="2913458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3089" y="5900201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Regresso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Substituição</a:t>
            </a:r>
            <a:r>
              <a:rPr lang="en-US" dirty="0" smtClean="0"/>
              <a:t> (</a:t>
            </a:r>
            <a:r>
              <a:rPr lang="en-US" dirty="0" err="1" smtClean="0"/>
              <a:t>tributo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nasce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terceiro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Transferência</a:t>
            </a:r>
            <a:r>
              <a:rPr lang="en-US" dirty="0" smtClean="0"/>
              <a:t> (</a:t>
            </a:r>
            <a:r>
              <a:rPr lang="en-US" dirty="0" err="1" smtClean="0"/>
              <a:t>muda</a:t>
            </a:r>
            <a:r>
              <a:rPr lang="en-US" dirty="0" smtClean="0"/>
              <a:t>-se o </a:t>
            </a:r>
            <a:r>
              <a:rPr lang="en-US" dirty="0" err="1" smtClean="0"/>
              <a:t>devedor</a:t>
            </a:r>
            <a:r>
              <a:rPr lang="en-US" dirty="0" smtClean="0"/>
              <a:t> </a:t>
            </a:r>
            <a:r>
              <a:rPr lang="en-US" dirty="0" err="1" smtClean="0"/>
              <a:t>posteriormente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Success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atuação</a:t>
            </a:r>
            <a:r>
              <a:rPr lang="en-US" dirty="0" smtClean="0"/>
              <a:t> irregular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d. </a:t>
            </a:r>
            <a:r>
              <a:rPr lang="en-US" dirty="0" err="1" smtClean="0"/>
              <a:t>tributário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0755678"/>
              </p:ext>
            </p:extLst>
          </p:nvPr>
        </p:nvGraphicFramePr>
        <p:xfrm>
          <a:off x="1844072" y="3469007"/>
          <a:ext cx="5156218" cy="336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1473" y="6495595"/>
            <a:ext cx="1932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000090"/>
                </a:solidFill>
              </a:rPr>
              <a:t>Fonte</a:t>
            </a:r>
            <a:r>
              <a:rPr lang="en-US" sz="800" dirty="0" smtClean="0">
                <a:solidFill>
                  <a:srgbClr val="000090"/>
                </a:solidFill>
              </a:rPr>
              <a:t>: R. </a:t>
            </a:r>
            <a:r>
              <a:rPr lang="en-US" sz="800" dirty="0" err="1" smtClean="0">
                <a:solidFill>
                  <a:srgbClr val="000090"/>
                </a:solidFill>
              </a:rPr>
              <a:t>Alexandre</a:t>
            </a:r>
            <a:r>
              <a:rPr lang="en-US" sz="800" dirty="0" smtClean="0">
                <a:solidFill>
                  <a:srgbClr val="000090"/>
                </a:solidFill>
              </a:rPr>
              <a:t>, </a:t>
            </a:r>
          </a:p>
          <a:p>
            <a:r>
              <a:rPr lang="en-US" sz="800" i="1" dirty="0" smtClean="0">
                <a:solidFill>
                  <a:srgbClr val="000090"/>
                </a:solidFill>
              </a:rPr>
              <a:t>D. </a:t>
            </a:r>
            <a:r>
              <a:rPr lang="en-US" sz="800" i="1" dirty="0" err="1" smtClean="0">
                <a:solidFill>
                  <a:srgbClr val="000090"/>
                </a:solidFill>
              </a:rPr>
              <a:t>Tributário</a:t>
            </a:r>
            <a:r>
              <a:rPr lang="en-US" sz="800" i="1" dirty="0" smtClean="0">
                <a:solidFill>
                  <a:srgbClr val="000090"/>
                </a:solidFill>
              </a:rPr>
              <a:t> </a:t>
            </a:r>
            <a:r>
              <a:rPr lang="en-US" sz="800" i="1" dirty="0" err="1" smtClean="0">
                <a:solidFill>
                  <a:srgbClr val="000090"/>
                </a:solidFill>
              </a:rPr>
              <a:t>esquematizado</a:t>
            </a:r>
            <a:r>
              <a:rPr lang="en-US" sz="800" i="1" dirty="0" smtClean="0">
                <a:solidFill>
                  <a:srgbClr val="000090"/>
                </a:solidFill>
              </a:rPr>
              <a:t>, </a:t>
            </a:r>
            <a:r>
              <a:rPr lang="en-US" sz="800" dirty="0" smtClean="0">
                <a:solidFill>
                  <a:srgbClr val="000090"/>
                </a:solidFill>
              </a:rPr>
              <a:t>2010, p. 299</a:t>
            </a:r>
            <a:endParaRPr lang="en-US" sz="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6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rved Down Arrow 24"/>
          <p:cNvSpPr/>
          <p:nvPr/>
        </p:nvSpPr>
        <p:spPr>
          <a:xfrm rot="5182268">
            <a:off x="5021388" y="4478122"/>
            <a:ext cx="2502921" cy="1243350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6503454">
            <a:off x="5281725" y="2493911"/>
            <a:ext cx="1936505" cy="1857110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3258493">
            <a:off x="4614872" y="4265775"/>
            <a:ext cx="714969" cy="26584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eft Arrow 17"/>
          <p:cNvSpPr/>
          <p:nvPr/>
        </p:nvSpPr>
        <p:spPr>
          <a:xfrm rot="19005436">
            <a:off x="3906333" y="4277463"/>
            <a:ext cx="714969" cy="26584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Left Arrow 16"/>
          <p:cNvSpPr/>
          <p:nvPr/>
        </p:nvSpPr>
        <p:spPr>
          <a:xfrm rot="16200000">
            <a:off x="4214515" y="4523584"/>
            <a:ext cx="714969" cy="26584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substituição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82858"/>
              </p:ext>
            </p:extLst>
          </p:nvPr>
        </p:nvGraphicFramePr>
        <p:xfrm>
          <a:off x="871538" y="2674938"/>
          <a:ext cx="7408862" cy="204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127112" y="4708170"/>
            <a:ext cx="886160" cy="708928"/>
            <a:chOff x="2259543" y="521765"/>
            <a:chExt cx="886160" cy="708928"/>
          </a:xfrm>
        </p:grpSpPr>
        <p:sp>
          <p:nvSpPr>
            <p:cNvPr id="15" name="Rounded Rectangle 14"/>
            <p:cNvSpPr/>
            <p:nvPr/>
          </p:nvSpPr>
          <p:spPr>
            <a:xfrm>
              <a:off x="2259543" y="521765"/>
              <a:ext cx="886160" cy="7089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280307" y="542529"/>
              <a:ext cx="844632" cy="667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rgbClr val="000090"/>
                  </a:solidFill>
                </a:rPr>
                <a:t>Varejista</a:t>
              </a:r>
              <a:endParaRPr lang="en-US" sz="1600" kern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28919" y="5079034"/>
            <a:ext cx="886160" cy="708928"/>
            <a:chOff x="3261350" y="257"/>
            <a:chExt cx="886160" cy="708928"/>
          </a:xfrm>
        </p:grpSpPr>
        <p:sp>
          <p:nvSpPr>
            <p:cNvPr id="13" name="Rounded Rectangle 12"/>
            <p:cNvSpPr/>
            <p:nvPr/>
          </p:nvSpPr>
          <p:spPr>
            <a:xfrm>
              <a:off x="3261350" y="257"/>
              <a:ext cx="886160" cy="7089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3282114" y="21021"/>
              <a:ext cx="844632" cy="667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rgbClr val="000090"/>
                  </a:solidFill>
                </a:rPr>
                <a:t>Varejista</a:t>
              </a:r>
              <a:endParaRPr lang="en-US" sz="1600" kern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30727" y="4708170"/>
            <a:ext cx="886160" cy="708928"/>
            <a:chOff x="4263158" y="521765"/>
            <a:chExt cx="886160" cy="708928"/>
          </a:xfrm>
        </p:grpSpPr>
        <p:sp>
          <p:nvSpPr>
            <p:cNvPr id="11" name="Rounded Rectangle 10"/>
            <p:cNvSpPr/>
            <p:nvPr/>
          </p:nvSpPr>
          <p:spPr>
            <a:xfrm>
              <a:off x="4263158" y="521765"/>
              <a:ext cx="886160" cy="7089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4283922" y="542529"/>
              <a:ext cx="844632" cy="6674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rgbClr val="000090"/>
                  </a:solidFill>
                </a:rPr>
                <a:t>Varejista</a:t>
              </a:r>
              <a:endParaRPr lang="en-US" sz="1600" kern="1200" dirty="0">
                <a:solidFill>
                  <a:srgbClr val="00009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008161" y="4299023"/>
            <a:ext cx="190417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4454" y="4152984"/>
            <a:ext cx="67777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Fisco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05802" y="2865902"/>
            <a:ext cx="141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Responsável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48604" y="5051224"/>
            <a:ext cx="140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Contribuinte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Responsabilidade pela propriedade de imóveis</a:t>
            </a:r>
          </a:p>
          <a:p>
            <a:pPr lvl="1"/>
            <a:r>
              <a:rPr lang="pt-BR" dirty="0" smtClean="0"/>
              <a:t>Os tributos devidos pela propriedade seguem a propriedade (sub-rogação), sem teto de valor.</a:t>
            </a:r>
          </a:p>
          <a:p>
            <a:pPr lvl="1"/>
            <a:r>
              <a:rPr lang="pt-BR" dirty="0" smtClean="0"/>
              <a:t>Defesa do adquirente: certidões negativas.</a:t>
            </a:r>
          </a:p>
          <a:p>
            <a:pPr lvl="2"/>
            <a:r>
              <a:rPr lang="pt-BR" smtClean="0"/>
              <a:t>Surgindo </a:t>
            </a:r>
            <a:r>
              <a:rPr lang="pt-BR" dirty="0" smtClean="0"/>
              <a:t>novos débitos relativos à propriedade anterior, continuará devedor o antigo proprietário.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d. </a:t>
            </a:r>
            <a:r>
              <a:rPr lang="en-US" dirty="0" err="1" smtClean="0"/>
              <a:t>tributário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9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090359" cy="3450696"/>
          </a:xfrm>
        </p:spPr>
        <p:txBody>
          <a:bodyPr/>
          <a:lstStyle/>
          <a:p>
            <a:r>
              <a:rPr lang="en-US" dirty="0" err="1" smtClean="0"/>
              <a:t>Successão</a:t>
            </a:r>
            <a:r>
              <a:rPr lang="en-US" dirty="0" smtClean="0"/>
              <a:t> </a:t>
            </a:r>
            <a:r>
              <a:rPr lang="en-US" dirty="0" err="1" smtClean="0"/>
              <a:t>empresarial</a:t>
            </a:r>
            <a:endParaRPr lang="en-US" dirty="0" smtClean="0"/>
          </a:p>
          <a:p>
            <a:pPr lvl="1"/>
            <a:r>
              <a:rPr lang="en-US" dirty="0" err="1" smtClean="0"/>
              <a:t>Regra</a:t>
            </a:r>
            <a:r>
              <a:rPr lang="en-US" dirty="0" smtClean="0"/>
              <a:t>: o </a:t>
            </a:r>
            <a:r>
              <a:rPr lang="en-US" dirty="0" err="1" smtClean="0"/>
              <a:t>Fisco</a:t>
            </a:r>
            <a:r>
              <a:rPr lang="en-US" dirty="0" smtClean="0"/>
              <a:t> segue a </a:t>
            </a:r>
            <a:r>
              <a:rPr lang="en-US" dirty="0" err="1" smtClean="0"/>
              <a:t>manifestação</a:t>
            </a:r>
            <a:r>
              <a:rPr lang="en-US" dirty="0" smtClean="0"/>
              <a:t> de </a:t>
            </a:r>
            <a:r>
              <a:rPr lang="en-US" dirty="0" err="1" smtClean="0"/>
              <a:t>riqueza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Desaparecida</a:t>
            </a:r>
            <a:r>
              <a:rPr lang="en-US" dirty="0" smtClean="0"/>
              <a:t>”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, </a:t>
            </a:r>
            <a:r>
              <a:rPr lang="en-US" dirty="0" err="1" smtClean="0"/>
              <a:t>respondem</a:t>
            </a:r>
            <a:r>
              <a:rPr lang="en-US" dirty="0" smtClean="0"/>
              <a:t> as </a:t>
            </a:r>
            <a:r>
              <a:rPr lang="en-US" dirty="0" err="1" smtClean="0"/>
              <a:t>sucessoras</a:t>
            </a:r>
            <a:endParaRPr lang="en-US" dirty="0" smtClean="0"/>
          </a:p>
          <a:p>
            <a:pPr lvl="2"/>
            <a:r>
              <a:rPr lang="en-US" dirty="0" err="1" smtClean="0"/>
              <a:t>Fusão</a:t>
            </a:r>
            <a:r>
              <a:rPr lang="en-US" dirty="0" smtClean="0"/>
              <a:t> (A+B=AB)</a:t>
            </a:r>
          </a:p>
          <a:p>
            <a:pPr lvl="2"/>
            <a:r>
              <a:rPr lang="en-US" dirty="0" err="1" smtClean="0"/>
              <a:t>Incorporação</a:t>
            </a:r>
            <a:r>
              <a:rPr lang="en-US" dirty="0" smtClean="0"/>
              <a:t> (A </a:t>
            </a:r>
            <a:r>
              <a:rPr lang="en-US" dirty="0" err="1" smtClean="0"/>
              <a:t>absorve</a:t>
            </a:r>
            <a:r>
              <a:rPr lang="en-US" dirty="0" smtClean="0"/>
              <a:t> B)</a:t>
            </a:r>
          </a:p>
          <a:p>
            <a:pPr lvl="2"/>
            <a:r>
              <a:rPr lang="en-US" dirty="0" err="1" smtClean="0"/>
              <a:t>Transformação</a:t>
            </a:r>
            <a:r>
              <a:rPr lang="en-US" dirty="0" smtClean="0"/>
              <a:t> (ABC </a:t>
            </a:r>
            <a:r>
              <a:rPr lang="en-US" dirty="0" err="1" smtClean="0"/>
              <a:t>Ltda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ABC S.A.):</a:t>
            </a:r>
          </a:p>
          <a:p>
            <a:pPr lvl="2"/>
            <a:r>
              <a:rPr lang="en-US" dirty="0" err="1" smtClean="0"/>
              <a:t>Cisão</a:t>
            </a:r>
            <a:r>
              <a:rPr lang="en-US" dirty="0" smtClean="0"/>
              <a:t>: ABC = A+B+C – </a:t>
            </a:r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solidária</a:t>
            </a:r>
            <a:r>
              <a:rPr lang="en-US" dirty="0" smtClean="0"/>
              <a:t>, salvo </a:t>
            </a:r>
            <a:r>
              <a:rPr lang="en-US" dirty="0" err="1" smtClean="0"/>
              <a:t>estipulação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d. </a:t>
            </a:r>
            <a:r>
              <a:rPr lang="en-US" dirty="0" err="1" smtClean="0"/>
              <a:t>tributário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a </a:t>
            </a:r>
            <a:r>
              <a:rPr lang="en-US" dirty="0" err="1" smtClean="0"/>
              <a:t>extinção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endParaRPr lang="en-US" dirty="0" smtClean="0"/>
          </a:p>
          <a:p>
            <a:pPr lvl="1"/>
            <a:r>
              <a:rPr lang="en-US" dirty="0" err="1" smtClean="0"/>
              <a:t>Successão</a:t>
            </a:r>
            <a:r>
              <a:rPr lang="en-US" dirty="0" smtClean="0"/>
              <a:t> </a:t>
            </a:r>
            <a:r>
              <a:rPr lang="en-US" dirty="0" err="1" smtClean="0"/>
              <a:t>fraudulenta</a:t>
            </a:r>
            <a:r>
              <a:rPr lang="en-US" dirty="0" smtClean="0"/>
              <a:t>: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atividade</a:t>
            </a:r>
            <a:r>
              <a:rPr lang="en-US" dirty="0" smtClean="0"/>
              <a:t> (</a:t>
            </a:r>
            <a:r>
              <a:rPr lang="en-US" dirty="0" err="1" smtClean="0"/>
              <a:t>fraude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Responsabilidade</a:t>
            </a:r>
            <a:r>
              <a:rPr lang="en-US" dirty="0" smtClean="0"/>
              <a:t> do </a:t>
            </a:r>
            <a:r>
              <a:rPr lang="en-US" dirty="0" err="1" smtClean="0"/>
              <a:t>sócio-gerente</a:t>
            </a:r>
            <a:r>
              <a:rPr lang="en-US" dirty="0" smtClean="0"/>
              <a:t>: </a:t>
            </a:r>
            <a:r>
              <a:rPr lang="en-US" dirty="0" err="1" smtClean="0"/>
              <a:t>atos</a:t>
            </a:r>
            <a:r>
              <a:rPr lang="en-US" dirty="0" smtClean="0"/>
              <a:t> </a:t>
            </a:r>
            <a:r>
              <a:rPr lang="en-US" dirty="0" err="1" smtClean="0"/>
              <a:t>ilícitos</a:t>
            </a:r>
            <a:endParaRPr lang="en-US" dirty="0" smtClean="0"/>
          </a:p>
          <a:p>
            <a:pPr lvl="2"/>
            <a:r>
              <a:rPr lang="en-US" dirty="0" err="1" smtClean="0"/>
              <a:t>Extinção</a:t>
            </a:r>
            <a:r>
              <a:rPr lang="en-US" dirty="0" smtClean="0"/>
              <a:t> irregular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d. </a:t>
            </a:r>
            <a:r>
              <a:rPr lang="en-US" dirty="0" err="1" smtClean="0"/>
              <a:t>tributário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Encargo jurídico de responder por ato e seus efeitos</a:t>
            </a:r>
          </a:p>
          <a:p>
            <a:pPr lvl="1"/>
            <a:r>
              <a:rPr lang="pt-BR" dirty="0"/>
              <a:t>Ato próprio ou de terceiros</a:t>
            </a:r>
          </a:p>
          <a:p>
            <a:pPr lvl="1"/>
            <a:r>
              <a:rPr lang="pt-BR" dirty="0" smtClean="0"/>
              <a:t>Vínculo relacional</a:t>
            </a:r>
          </a:p>
          <a:p>
            <a:r>
              <a:rPr lang="pt-BR" dirty="0" smtClean="0"/>
              <a:t>Fundamento</a:t>
            </a:r>
            <a:endParaRPr lang="pt-BR" dirty="0"/>
          </a:p>
          <a:p>
            <a:pPr lvl="1"/>
            <a:r>
              <a:rPr lang="pt-BR" dirty="0" smtClean="0"/>
              <a:t>Imposição legal (proprietário, contribuinte, pais)</a:t>
            </a:r>
          </a:p>
          <a:p>
            <a:pPr lvl="1"/>
            <a:r>
              <a:rPr lang="pt-BR" dirty="0" smtClean="0"/>
              <a:t>Vontade autônoma (contratante, fiador)</a:t>
            </a:r>
          </a:p>
          <a:p>
            <a:pPr lvl="1"/>
            <a:r>
              <a:rPr lang="pt-BR" dirty="0" smtClean="0"/>
              <a:t>Ato ilícito (causador do dano, agente do crime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Noções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469" y="2851877"/>
            <a:ext cx="7629931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FF0000"/>
                </a:solidFill>
              </a:rPr>
              <a:t>X</a:t>
            </a:r>
            <a:r>
              <a:rPr lang="pt-BR" sz="2000" b="1" dirty="0" smtClean="0"/>
              <a:t> é responsável perante</a:t>
            </a:r>
            <a:r>
              <a:rPr lang="pt-BR" sz="2000" b="1" dirty="0" smtClean="0">
                <a:solidFill>
                  <a:srgbClr val="0000FF"/>
                </a:solidFill>
              </a:rPr>
              <a:t> </a:t>
            </a:r>
            <a:r>
              <a:rPr lang="pt-BR" sz="2000" b="1" dirty="0" err="1" smtClean="0">
                <a:solidFill>
                  <a:srgbClr val="0000FF"/>
                </a:solidFill>
              </a:rPr>
              <a:t>Y</a:t>
            </a:r>
            <a:r>
              <a:rPr lang="pt-BR" sz="2000" b="1" dirty="0" smtClean="0"/>
              <a:t> com fundamento em </a:t>
            </a:r>
            <a:r>
              <a:rPr lang="pt-BR" sz="2000" b="1" dirty="0" err="1" smtClean="0">
                <a:solidFill>
                  <a:srgbClr val="008000"/>
                </a:solidFill>
              </a:rPr>
              <a:t>Z</a:t>
            </a:r>
            <a:r>
              <a:rPr lang="pt-BR" sz="2000" b="1" dirty="0" smtClean="0"/>
              <a:t> e deve submeter-se a </a:t>
            </a:r>
            <a:r>
              <a:rPr lang="pt-BR" sz="2000" b="1" dirty="0" smtClean="0">
                <a:solidFill>
                  <a:srgbClr val="660066"/>
                </a:solidFill>
              </a:rPr>
              <a:t>π</a:t>
            </a:r>
            <a:r>
              <a:rPr lang="pt-BR" sz="2000" b="1" dirty="0" smtClean="0"/>
              <a:t>, onde: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err="1" smtClean="0">
                <a:solidFill>
                  <a:srgbClr val="FF0000"/>
                </a:solidFill>
              </a:rPr>
              <a:t>X</a:t>
            </a:r>
            <a:r>
              <a:rPr lang="pt-BR" sz="1600" dirty="0" smtClean="0"/>
              <a:t> pode referir-se a uma pessoa, uma empresa, um conjunto de bens etc. titular dos bens jurídicos sacrificados para cumprimento do encargo;</a:t>
            </a:r>
          </a:p>
          <a:p>
            <a:pPr marL="285750" indent="-285750">
              <a:buFont typeface="Arial"/>
              <a:buChar char="•"/>
            </a:pPr>
            <a:r>
              <a:rPr lang="pt-BR" sz="1600" b="1" dirty="0" err="1" smtClean="0">
                <a:solidFill>
                  <a:srgbClr val="0000FF"/>
                </a:solidFill>
              </a:rPr>
              <a:t>Y</a:t>
            </a:r>
            <a:r>
              <a:rPr lang="pt-BR" sz="1600" dirty="0" smtClean="0">
                <a:solidFill>
                  <a:srgbClr val="0000FF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refere-se ao beneficiário do encargo, ou à autoridade encarregada da preservação de interesses sociais;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err="1">
                <a:solidFill>
                  <a:srgbClr val="008000"/>
                </a:solidFill>
              </a:rPr>
              <a:t>Z</a:t>
            </a:r>
            <a:r>
              <a:rPr lang="pt-BR" sz="1600" dirty="0"/>
              <a:t> </a:t>
            </a:r>
            <a:r>
              <a:rPr lang="pt-BR" sz="1600" dirty="0" smtClean="0"/>
              <a:t>é o dispositivo jurídico válido (norma constitucional, legal, contrato etc.) que prescreve a relação jurídica de responsabilidade e a forma de seu cumprimento;</a:t>
            </a:r>
          </a:p>
          <a:p>
            <a:pPr marL="285750" indent="-285750">
              <a:buFont typeface="Arial"/>
              <a:buChar char="•"/>
            </a:pPr>
            <a:r>
              <a:rPr lang="pt-BR" sz="1600" b="1" dirty="0" smtClean="0">
                <a:solidFill>
                  <a:srgbClr val="660066"/>
                </a:solidFill>
              </a:rPr>
              <a:t>π</a:t>
            </a:r>
            <a:r>
              <a:rPr lang="pt-BR" sz="1600" dirty="0" smtClean="0"/>
              <a:t> é a restrição de bem jurídico a que </a:t>
            </a:r>
            <a:r>
              <a:rPr lang="pt-BR" sz="1600" dirty="0" err="1" smtClean="0"/>
              <a:t>X</a:t>
            </a:r>
            <a:r>
              <a:rPr lang="pt-BR" sz="1600" dirty="0" smtClean="0"/>
              <a:t> deve submeter-se (o pagamento de um valor, a execução de uma obrigação, o cumprimento de uma pena etc.)</a:t>
            </a:r>
          </a:p>
        </p:txBody>
      </p:sp>
    </p:spTree>
    <p:extLst>
      <p:ext uri="{BB962C8B-B14F-4D97-AF65-F5344CB8AC3E}">
        <p14:creationId xmlns:p14="http://schemas.microsoft.com/office/powerpoint/2010/main" val="6783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Condições de imputação de responsabilidade são variáveis:</a:t>
            </a:r>
          </a:p>
          <a:p>
            <a:pPr lvl="1"/>
            <a:r>
              <a:rPr lang="pt-BR" dirty="0" smtClean="0"/>
              <a:t>Pessoa física ou pessoa jurídica?</a:t>
            </a:r>
          </a:p>
          <a:p>
            <a:pPr lvl="1"/>
            <a:r>
              <a:rPr lang="pt-BR" dirty="0" smtClean="0"/>
              <a:t>Necessita de dolo, culpa, ou nenhuma delas?</a:t>
            </a:r>
          </a:p>
          <a:p>
            <a:pPr lvl="1"/>
            <a:r>
              <a:rPr lang="pt-BR" dirty="0" smtClean="0"/>
              <a:t>Responsabilidade por ato de terceiros?</a:t>
            </a:r>
          </a:p>
          <a:p>
            <a:pPr lvl="1"/>
            <a:r>
              <a:rPr lang="pt-BR" dirty="0" smtClean="0"/>
              <a:t>Responsabilidade por presunção ou cargo?</a:t>
            </a:r>
          </a:p>
          <a:p>
            <a:r>
              <a:rPr lang="pt-BR" dirty="0" smtClean="0"/>
              <a:t>Resp. civil </a:t>
            </a:r>
            <a:r>
              <a:rPr lang="pt-BR" dirty="0" err="1" smtClean="0"/>
              <a:t>x</a:t>
            </a:r>
            <a:r>
              <a:rPr lang="pt-BR" dirty="0" smtClean="0"/>
              <a:t> penal </a:t>
            </a:r>
            <a:r>
              <a:rPr lang="pt-BR" dirty="0" err="1" smtClean="0"/>
              <a:t>x</a:t>
            </a:r>
            <a:r>
              <a:rPr lang="pt-BR" dirty="0" smtClean="0"/>
              <a:t> tributária </a:t>
            </a:r>
            <a:r>
              <a:rPr lang="pt-BR" dirty="0" err="1" smtClean="0"/>
              <a:t>x</a:t>
            </a:r>
            <a:r>
              <a:rPr lang="pt-BR" dirty="0" smtClean="0"/>
              <a:t> trabalhista...</a:t>
            </a:r>
          </a:p>
          <a:p>
            <a:r>
              <a:rPr lang="pt-BR" dirty="0" smtClean="0"/>
              <a:t>Podem aplicar-se cumulativamente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</a:t>
            </a:r>
            <a:r>
              <a:rPr lang="pt-BR" dirty="0" smtClean="0">
                <a:solidFill>
                  <a:srgbClr val="FF0000"/>
                </a:solidFill>
              </a:rPr>
              <a:t>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808244"/>
            <a:ext cx="7408333" cy="3685820"/>
          </a:xfrm>
        </p:spPr>
        <p:txBody>
          <a:bodyPr/>
          <a:lstStyle/>
          <a:p>
            <a:r>
              <a:rPr lang="pt-BR" dirty="0" smtClean="0"/>
              <a:t>Quem é responsável por quem (</a:t>
            </a:r>
            <a:r>
              <a:rPr lang="pt-BR" dirty="0" err="1" smtClean="0">
                <a:solidFill>
                  <a:srgbClr val="FF0000"/>
                </a:solidFill>
              </a:rPr>
              <a:t>X</a:t>
            </a:r>
            <a:r>
              <a:rPr lang="pt-BR" dirty="0" smtClean="0"/>
              <a:t>)?</a:t>
            </a:r>
          </a:p>
          <a:p>
            <a:pPr lvl="1"/>
            <a:r>
              <a:rPr lang="pt-BR" dirty="0" smtClean="0"/>
              <a:t>O próprio sujeito capaz, pelos seus atos;</a:t>
            </a:r>
          </a:p>
          <a:p>
            <a:pPr lvl="2"/>
            <a:r>
              <a:rPr lang="pt-BR" dirty="0" smtClean="0"/>
              <a:t>PJ: representantes legais, nos limites da representação</a:t>
            </a:r>
          </a:p>
          <a:p>
            <a:pPr lvl="1"/>
            <a:r>
              <a:rPr lang="pt-BR" dirty="0" smtClean="0"/>
              <a:t>Os responsáveis legais, pelos incapazes;</a:t>
            </a:r>
          </a:p>
          <a:p>
            <a:pPr lvl="1"/>
            <a:r>
              <a:rPr lang="pt-BR" dirty="0" smtClean="0"/>
              <a:t>O empregador, por seus empregados e contratados;</a:t>
            </a:r>
          </a:p>
          <a:p>
            <a:pPr lvl="1"/>
            <a:r>
              <a:rPr lang="pt-BR" dirty="0" smtClean="0"/>
              <a:t>O dono de hotel, pelos seus hóspedes;</a:t>
            </a:r>
          </a:p>
          <a:p>
            <a:pPr lvl="1"/>
            <a:r>
              <a:rPr lang="pt-BR" dirty="0" smtClean="0"/>
              <a:t>O beneficiário do produto do crime, mesmo que não seja autor do fato criminoso.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Responsabilidade</a:t>
            </a:r>
            <a:r>
              <a:rPr lang="en-US" dirty="0"/>
              <a:t> no </a:t>
            </a:r>
            <a:r>
              <a:rPr lang="en-US" dirty="0" err="1"/>
              <a:t>direito</a:t>
            </a:r>
            <a:r>
              <a:rPr lang="en-US" dirty="0"/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188891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ato / fato / evento (</a:t>
            </a:r>
            <a:r>
              <a:rPr lang="pt-BR" dirty="0" err="1" smtClean="0">
                <a:solidFill>
                  <a:srgbClr val="0000FF"/>
                </a:solidFill>
              </a:rPr>
              <a:t>Y</a:t>
            </a:r>
            <a:r>
              <a:rPr lang="pt-BR" dirty="0" smtClean="0"/>
              <a:t>) é responsável?</a:t>
            </a:r>
          </a:p>
          <a:p>
            <a:pPr lvl="1"/>
            <a:r>
              <a:rPr lang="pt-BR" dirty="0" smtClean="0"/>
              <a:t>Por prestação voluntariamente assumida (contrato)</a:t>
            </a:r>
          </a:p>
          <a:p>
            <a:pPr lvl="1"/>
            <a:r>
              <a:rPr lang="pt-BR" dirty="0" smtClean="0"/>
              <a:t>Por dano: </a:t>
            </a:r>
          </a:p>
          <a:p>
            <a:pPr lvl="2"/>
            <a:r>
              <a:rPr lang="pt-BR" dirty="0" smtClean="0"/>
              <a:t>que cometeu diretamente;</a:t>
            </a:r>
          </a:p>
          <a:p>
            <a:pPr lvl="2"/>
            <a:r>
              <a:rPr lang="pt-BR" dirty="0" smtClean="0"/>
              <a:t>cometido por terceiro, por quem seja responsável legal (pais, empregados) ou voluntário (fiador, seguradora);</a:t>
            </a:r>
          </a:p>
          <a:p>
            <a:pPr lvl="1"/>
            <a:r>
              <a:rPr lang="pt-BR" dirty="0" smtClean="0"/>
              <a:t>Por fato ao qual a lei atribua encargo, independente de culpa ou vontade (paternidade)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Responsabilidade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direito</a:t>
            </a:r>
            <a:r>
              <a:rPr lang="en-US" dirty="0" smtClean="0"/>
              <a:t> civil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fundamento</a:t>
            </a:r>
            <a:r>
              <a:rPr lang="en-US" dirty="0" smtClean="0"/>
              <a:t> </a:t>
            </a:r>
            <a:r>
              <a:rPr lang="en-US" dirty="0" err="1" smtClean="0"/>
              <a:t>jurídico</a:t>
            </a:r>
            <a:r>
              <a:rPr lang="en-US" dirty="0" smtClean="0"/>
              <a:t> da </a:t>
            </a:r>
            <a:r>
              <a:rPr lang="en-US" dirty="0" err="1" smtClean="0"/>
              <a:t>responsabilidade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Negócio</a:t>
            </a:r>
            <a:r>
              <a:rPr lang="en-US" dirty="0" smtClean="0"/>
              <a:t> </a:t>
            </a:r>
            <a:r>
              <a:rPr lang="en-US" dirty="0" err="1" smtClean="0"/>
              <a:t>jurídico</a:t>
            </a:r>
            <a:r>
              <a:rPr lang="en-US" dirty="0" smtClean="0"/>
              <a:t> </a:t>
            </a:r>
            <a:r>
              <a:rPr lang="en-US" dirty="0" err="1" smtClean="0"/>
              <a:t>válido</a:t>
            </a:r>
            <a:r>
              <a:rPr lang="en-US" dirty="0" smtClean="0"/>
              <a:t> (</a:t>
            </a:r>
            <a:r>
              <a:rPr lang="en-US" dirty="0" err="1" smtClean="0"/>
              <a:t>contrato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Expressa</a:t>
            </a:r>
            <a:r>
              <a:rPr lang="en-US" dirty="0" smtClean="0"/>
              <a:t> </a:t>
            </a:r>
            <a:r>
              <a:rPr lang="en-US" dirty="0" err="1" smtClean="0"/>
              <a:t>disposição</a:t>
            </a:r>
            <a:r>
              <a:rPr lang="en-US" dirty="0" smtClean="0"/>
              <a:t> legal</a:t>
            </a:r>
          </a:p>
          <a:p>
            <a:pPr lvl="2"/>
            <a:r>
              <a:rPr lang="en-US" dirty="0" err="1" smtClean="0"/>
              <a:t>Subjetiva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objetiva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Responsabilidade</a:t>
            </a:r>
            <a:r>
              <a:rPr lang="en-US" dirty="0"/>
              <a:t> no </a:t>
            </a:r>
            <a:r>
              <a:rPr lang="en-US" dirty="0" err="1"/>
              <a:t>direito</a:t>
            </a:r>
            <a:r>
              <a:rPr lang="en-US" dirty="0"/>
              <a:t> civil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60150"/>
            <a:ext cx="782320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Art. 186. </a:t>
            </a:r>
            <a:r>
              <a:rPr lang="en-US" sz="1600" dirty="0" err="1">
                <a:solidFill>
                  <a:srgbClr val="000090"/>
                </a:solidFill>
              </a:rPr>
              <a:t>Aquele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que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por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ação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omissão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voluntária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negligência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imprudência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violar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direito</a:t>
            </a:r>
            <a:r>
              <a:rPr lang="en-US" sz="1600" dirty="0">
                <a:solidFill>
                  <a:srgbClr val="000090"/>
                </a:solidFill>
              </a:rPr>
              <a:t> e </a:t>
            </a:r>
            <a:r>
              <a:rPr lang="en-US" sz="1600" dirty="0" err="1">
                <a:solidFill>
                  <a:srgbClr val="000090"/>
                </a:solidFill>
              </a:rPr>
              <a:t>causar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dano</a:t>
            </a:r>
            <a:r>
              <a:rPr lang="en-US" sz="1600" dirty="0">
                <a:solidFill>
                  <a:srgbClr val="000090"/>
                </a:solidFill>
              </a:rPr>
              <a:t> a </a:t>
            </a:r>
            <a:r>
              <a:rPr lang="en-US" sz="1600" dirty="0" err="1">
                <a:solidFill>
                  <a:srgbClr val="000090"/>
                </a:solidFill>
              </a:rPr>
              <a:t>outrem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ainda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que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exclusivamente</a:t>
            </a:r>
            <a:r>
              <a:rPr lang="en-US" sz="1600" dirty="0">
                <a:solidFill>
                  <a:srgbClr val="000090"/>
                </a:solidFill>
              </a:rPr>
              <a:t> moral, </a:t>
            </a:r>
            <a:r>
              <a:rPr lang="en-US" sz="1600" dirty="0" err="1">
                <a:solidFill>
                  <a:srgbClr val="000090"/>
                </a:solidFill>
              </a:rPr>
              <a:t>comete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ato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ilícito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</a:rPr>
              <a:t>Art. 927. </a:t>
            </a:r>
            <a:r>
              <a:rPr lang="en-US" sz="1600" dirty="0" err="1">
                <a:solidFill>
                  <a:srgbClr val="000090"/>
                </a:solidFill>
              </a:rPr>
              <a:t>Parágrafo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único</a:t>
            </a:r>
            <a:r>
              <a:rPr lang="en-US" sz="1600" dirty="0">
                <a:solidFill>
                  <a:srgbClr val="000090"/>
                </a:solidFill>
              </a:rPr>
              <a:t>. </a:t>
            </a:r>
            <a:r>
              <a:rPr lang="en-US" sz="1600" dirty="0" err="1">
                <a:solidFill>
                  <a:srgbClr val="000090"/>
                </a:solidFill>
              </a:rPr>
              <a:t>Haverá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obrigação</a:t>
            </a:r>
            <a:r>
              <a:rPr lang="en-US" sz="1600" dirty="0">
                <a:solidFill>
                  <a:srgbClr val="000090"/>
                </a:solidFill>
              </a:rPr>
              <a:t> de </a:t>
            </a:r>
            <a:r>
              <a:rPr lang="en-US" sz="1600" dirty="0" err="1">
                <a:solidFill>
                  <a:srgbClr val="000090"/>
                </a:solidFill>
              </a:rPr>
              <a:t>reparar</a:t>
            </a:r>
            <a:r>
              <a:rPr lang="en-US" sz="1600" dirty="0">
                <a:solidFill>
                  <a:srgbClr val="000090"/>
                </a:solidFill>
              </a:rPr>
              <a:t> o </a:t>
            </a:r>
            <a:r>
              <a:rPr lang="en-US" sz="1600" dirty="0" err="1">
                <a:solidFill>
                  <a:srgbClr val="000090"/>
                </a:solidFill>
              </a:rPr>
              <a:t>dano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independentemente</a:t>
            </a:r>
            <a:r>
              <a:rPr lang="en-US" sz="1600" dirty="0">
                <a:solidFill>
                  <a:srgbClr val="000090"/>
                </a:solidFill>
              </a:rPr>
              <a:t> de culpa, </a:t>
            </a:r>
            <a:r>
              <a:rPr lang="en-US" sz="1600" dirty="0" err="1">
                <a:solidFill>
                  <a:srgbClr val="000090"/>
                </a:solidFill>
              </a:rPr>
              <a:t>nos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casos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especificados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em</a:t>
            </a:r>
            <a:r>
              <a:rPr lang="en-US" sz="1600" dirty="0">
                <a:solidFill>
                  <a:srgbClr val="000090"/>
                </a:solidFill>
              </a:rPr>
              <a:t> lei, </a:t>
            </a:r>
            <a:r>
              <a:rPr lang="en-US" sz="1600" dirty="0" err="1">
                <a:solidFill>
                  <a:srgbClr val="000090"/>
                </a:solidFill>
              </a:rPr>
              <a:t>ou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quando</a:t>
            </a:r>
            <a:r>
              <a:rPr lang="en-US" sz="1600" dirty="0">
                <a:solidFill>
                  <a:srgbClr val="000090"/>
                </a:solidFill>
              </a:rPr>
              <a:t> a </a:t>
            </a:r>
            <a:r>
              <a:rPr lang="en-US" sz="1600" dirty="0" err="1">
                <a:solidFill>
                  <a:srgbClr val="000090"/>
                </a:solidFill>
              </a:rPr>
              <a:t>atividade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normalmente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desenvolvida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pelo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autor</a:t>
            </a:r>
            <a:r>
              <a:rPr lang="en-US" sz="1600" dirty="0">
                <a:solidFill>
                  <a:srgbClr val="000090"/>
                </a:solidFill>
              </a:rPr>
              <a:t> do </a:t>
            </a:r>
            <a:r>
              <a:rPr lang="en-US" sz="1600" dirty="0" err="1">
                <a:solidFill>
                  <a:srgbClr val="000090"/>
                </a:solidFill>
              </a:rPr>
              <a:t>dano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implicar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por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sua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natureza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risco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para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os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direitos</a:t>
            </a:r>
            <a:r>
              <a:rPr lang="en-US" sz="1600" dirty="0">
                <a:solidFill>
                  <a:srgbClr val="000090"/>
                </a:solidFill>
              </a:rPr>
              <a:t> de </a:t>
            </a:r>
            <a:r>
              <a:rPr lang="en-US" sz="1600" dirty="0" err="1">
                <a:solidFill>
                  <a:srgbClr val="000090"/>
                </a:solidFill>
              </a:rPr>
              <a:t>outrem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88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se exige (</a:t>
            </a:r>
            <a:r>
              <a:rPr lang="pt-BR" b="1" dirty="0" smtClean="0">
                <a:solidFill>
                  <a:srgbClr val="660066"/>
                </a:solidFill>
              </a:rPr>
              <a:t>π</a:t>
            </a:r>
            <a:r>
              <a:rPr lang="pt-BR" b="1" dirty="0" smtClean="0">
                <a:solidFill>
                  <a:srgbClr val="000090"/>
                </a:solidFill>
              </a:rPr>
              <a:t>)</a:t>
            </a:r>
            <a:r>
              <a:rPr lang="pt-BR" dirty="0" smtClean="0">
                <a:solidFill>
                  <a:srgbClr val="000090"/>
                </a:solidFill>
              </a:rPr>
              <a:t> p</a:t>
            </a:r>
            <a:r>
              <a:rPr lang="pt-BR" dirty="0" smtClean="0"/>
              <a:t>ara cumprimento do encargo?</a:t>
            </a:r>
          </a:p>
          <a:p>
            <a:pPr lvl="1"/>
            <a:r>
              <a:rPr lang="pt-BR" dirty="0" smtClean="0"/>
              <a:t>A entrega de uma coisa;</a:t>
            </a:r>
          </a:p>
          <a:p>
            <a:pPr lvl="1"/>
            <a:r>
              <a:rPr lang="pt-BR" dirty="0" smtClean="0"/>
              <a:t>A execução de um serviço;</a:t>
            </a:r>
          </a:p>
          <a:p>
            <a:pPr lvl="1"/>
            <a:r>
              <a:rPr lang="pt-BR" dirty="0" smtClean="0"/>
              <a:t>O pagamento de um valor;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 no direito civil</a:t>
            </a:r>
            <a:endParaRPr lang="pt-BR" dirty="0"/>
          </a:p>
        </p:txBody>
      </p:sp>
      <p:grpSp>
        <p:nvGrpSpPr>
          <p:cNvPr id="6" name="Group 5"/>
          <p:cNvGrpSpPr/>
          <p:nvPr/>
        </p:nvGrpSpPr>
        <p:grpSpPr>
          <a:xfrm>
            <a:off x="4780434" y="3221221"/>
            <a:ext cx="3499966" cy="1125362"/>
            <a:chOff x="4780434" y="3221221"/>
            <a:chExt cx="3499966" cy="1125362"/>
          </a:xfrm>
        </p:grpSpPr>
        <p:sp>
          <p:nvSpPr>
            <p:cNvPr id="4" name="Right Brace 3"/>
            <p:cNvSpPr/>
            <p:nvPr/>
          </p:nvSpPr>
          <p:spPr>
            <a:xfrm>
              <a:off x="4780434" y="3221221"/>
              <a:ext cx="289098" cy="112536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31481" y="3592895"/>
              <a:ext cx="3148919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000090"/>
                  </a:solidFill>
                </a:rPr>
                <a:t>Multas, perdas e danos</a:t>
              </a:r>
              <a:endParaRPr lang="pt-BR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0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5604931" cy="345069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Expressa previsão </a:t>
            </a:r>
            <a:r>
              <a:rPr lang="pt-BR" dirty="0" smtClean="0"/>
              <a:t>legal;</a:t>
            </a:r>
          </a:p>
          <a:p>
            <a:pPr lvl="1"/>
            <a:r>
              <a:rPr lang="pt-BR" dirty="0" smtClean="0"/>
              <a:t>Tipicidade, Taxatividade</a:t>
            </a:r>
            <a:endParaRPr lang="pt-BR" dirty="0" smtClean="0"/>
          </a:p>
          <a:p>
            <a:r>
              <a:rPr lang="pt-BR" dirty="0" smtClean="0"/>
              <a:t>Pessoal e intransferível;</a:t>
            </a:r>
          </a:p>
          <a:p>
            <a:r>
              <a:rPr lang="pt-BR" dirty="0" smtClean="0"/>
              <a:t>Dolo ou culpa;</a:t>
            </a:r>
          </a:p>
          <a:p>
            <a:pPr lvl="1"/>
            <a:r>
              <a:rPr lang="pt-BR" dirty="0" smtClean="0"/>
              <a:t>Nunca se presume por posição de poder;</a:t>
            </a:r>
          </a:p>
          <a:p>
            <a:r>
              <a:rPr lang="pt-BR" dirty="0" smtClean="0"/>
              <a:t>Pessoa física e imputável (&gt;18, sã)</a:t>
            </a:r>
          </a:p>
          <a:p>
            <a:pPr lvl="1"/>
            <a:r>
              <a:rPr lang="pt-BR" dirty="0" smtClean="0"/>
              <a:t>Exceção: crimes </a:t>
            </a:r>
            <a:r>
              <a:rPr lang="pt-BR" dirty="0" smtClean="0"/>
              <a:t>ambientais</a:t>
            </a:r>
            <a:endParaRPr lang="pt-BR" dirty="0" smtClean="0"/>
          </a:p>
          <a:p>
            <a:r>
              <a:rPr lang="pt-BR" dirty="0" smtClean="0"/>
              <a:t>Limitada à gravidade do crime (culpabilidade)</a:t>
            </a:r>
          </a:p>
          <a:p>
            <a:pPr lvl="1"/>
            <a:r>
              <a:rPr lang="pt-BR" dirty="0" smtClean="0"/>
              <a:t>Ação, resultado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Responsabilidade no direito penal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9" y="2534339"/>
            <a:ext cx="2407355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095" y="2675467"/>
            <a:ext cx="7712708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submeter</a:t>
            </a:r>
            <a:r>
              <a:rPr lang="en-US" dirty="0" smtClean="0"/>
              <a:t>-se o </a:t>
            </a:r>
            <a:r>
              <a:rPr lang="en-US" dirty="0" err="1" smtClean="0"/>
              <a:t>condenado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Pena </a:t>
            </a:r>
            <a:r>
              <a:rPr lang="en-US" dirty="0" err="1" smtClean="0"/>
              <a:t>privativa</a:t>
            </a:r>
            <a:r>
              <a:rPr lang="en-US" dirty="0" smtClean="0"/>
              <a:t> de </a:t>
            </a:r>
            <a:r>
              <a:rPr lang="en-US" dirty="0" err="1" smtClean="0"/>
              <a:t>liberdade</a:t>
            </a:r>
            <a:r>
              <a:rPr lang="en-US" dirty="0" smtClean="0"/>
              <a:t>: </a:t>
            </a:r>
            <a:r>
              <a:rPr lang="en-US" dirty="0" err="1" smtClean="0"/>
              <a:t>aberto</a:t>
            </a:r>
            <a:r>
              <a:rPr lang="en-US" dirty="0" smtClean="0"/>
              <a:t>, </a:t>
            </a:r>
            <a:r>
              <a:rPr lang="en-US" dirty="0" err="1" smtClean="0"/>
              <a:t>s.a.</a:t>
            </a:r>
            <a:r>
              <a:rPr lang="en-US" dirty="0" smtClean="0"/>
              <a:t>, </a:t>
            </a:r>
            <a:r>
              <a:rPr lang="en-US" dirty="0" err="1" smtClean="0"/>
              <a:t>fechado</a:t>
            </a:r>
            <a:r>
              <a:rPr lang="en-US" dirty="0" smtClean="0"/>
              <a:t>. </a:t>
            </a:r>
            <a:r>
              <a:rPr lang="en-US" dirty="0" smtClean="0"/>
              <a:t>(CP art 33)</a:t>
            </a:r>
          </a:p>
          <a:p>
            <a:pPr lvl="1"/>
            <a:r>
              <a:rPr lang="en-US" dirty="0" smtClean="0"/>
              <a:t>Pena </a:t>
            </a:r>
            <a:r>
              <a:rPr lang="en-US" dirty="0" err="1" smtClean="0"/>
              <a:t>restritiva</a:t>
            </a:r>
            <a:r>
              <a:rPr lang="en-US" dirty="0" smtClean="0"/>
              <a:t> de </a:t>
            </a:r>
            <a:r>
              <a:rPr lang="en-US" dirty="0" err="1" smtClean="0"/>
              <a:t>direitos</a:t>
            </a:r>
            <a:r>
              <a:rPr lang="en-US" dirty="0" smtClean="0"/>
              <a:t> (</a:t>
            </a:r>
            <a:r>
              <a:rPr lang="en-US" dirty="0" err="1" smtClean="0"/>
              <a:t>prestação</a:t>
            </a:r>
            <a:r>
              <a:rPr lang="en-US" dirty="0" smtClean="0"/>
              <a:t> </a:t>
            </a:r>
            <a:r>
              <a:rPr lang="en-US" dirty="0" err="1" smtClean="0"/>
              <a:t>pecuniária</a:t>
            </a:r>
            <a:r>
              <a:rPr lang="en-US" dirty="0" smtClean="0"/>
              <a:t>, </a:t>
            </a:r>
            <a:r>
              <a:rPr lang="en-US" dirty="0" err="1" smtClean="0"/>
              <a:t>perdimento</a:t>
            </a:r>
            <a:r>
              <a:rPr lang="en-US" dirty="0" smtClean="0"/>
              <a:t> de bens, </a:t>
            </a:r>
            <a:r>
              <a:rPr lang="en-US" dirty="0" err="1" smtClean="0"/>
              <a:t>serviço</a:t>
            </a:r>
            <a:r>
              <a:rPr lang="en-US" dirty="0" smtClean="0"/>
              <a:t> </a:t>
            </a:r>
            <a:r>
              <a:rPr lang="en-US" dirty="0" err="1" smtClean="0"/>
              <a:t>comunitário</a:t>
            </a:r>
            <a:r>
              <a:rPr lang="en-US" dirty="0" smtClean="0"/>
              <a:t> etc.) (CP. </a:t>
            </a:r>
            <a:r>
              <a:rPr lang="en-US" dirty="0"/>
              <a:t>a</a:t>
            </a:r>
            <a:r>
              <a:rPr lang="en-US" dirty="0" smtClean="0"/>
              <a:t>rt 44)</a:t>
            </a:r>
          </a:p>
          <a:p>
            <a:pPr lvl="1"/>
            <a:r>
              <a:rPr lang="en-US" dirty="0" err="1" smtClean="0"/>
              <a:t>Multa</a:t>
            </a:r>
            <a:r>
              <a:rPr lang="en-US" dirty="0" smtClean="0"/>
              <a:t> (</a:t>
            </a:r>
            <a:r>
              <a:rPr lang="en-US" dirty="0" err="1" smtClean="0"/>
              <a:t>autônoma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cumulativamente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Outros </a:t>
            </a:r>
            <a:r>
              <a:rPr lang="en-US" dirty="0" err="1" smtClean="0"/>
              <a:t>efeitos</a:t>
            </a:r>
            <a:r>
              <a:rPr lang="en-US" dirty="0" smtClean="0"/>
              <a:t> da </a:t>
            </a:r>
            <a:r>
              <a:rPr lang="en-US" dirty="0" err="1" smtClean="0"/>
              <a:t>condenação</a:t>
            </a:r>
            <a:r>
              <a:rPr lang="en-US" dirty="0" smtClean="0"/>
              <a:t> (</a:t>
            </a:r>
            <a:r>
              <a:rPr lang="en-US" dirty="0" err="1" smtClean="0"/>
              <a:t>perda</a:t>
            </a:r>
            <a:r>
              <a:rPr lang="en-US" dirty="0" smtClean="0"/>
              <a:t> de cargo </a:t>
            </a:r>
            <a:r>
              <a:rPr lang="en-US" dirty="0" err="1" smtClean="0"/>
              <a:t>público</a:t>
            </a:r>
            <a:r>
              <a:rPr lang="en-US" dirty="0" smtClean="0"/>
              <a:t>, </a:t>
            </a:r>
            <a:r>
              <a:rPr lang="en-US" dirty="0" err="1" smtClean="0"/>
              <a:t>perda</a:t>
            </a:r>
            <a:r>
              <a:rPr lang="en-US" dirty="0" smtClean="0"/>
              <a:t> do </a:t>
            </a:r>
            <a:r>
              <a:rPr lang="en-US" dirty="0" err="1" smtClean="0"/>
              <a:t>pátrio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, </a:t>
            </a:r>
            <a:r>
              <a:rPr lang="en-US" dirty="0" err="1" smtClean="0"/>
              <a:t>perda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habilitação</a:t>
            </a:r>
            <a:r>
              <a:rPr lang="en-US" dirty="0" smtClean="0"/>
              <a:t>) (CP art 92)</a:t>
            </a:r>
          </a:p>
          <a:p>
            <a:r>
              <a:rPr lang="en-US" u="sng" dirty="0" err="1" smtClean="0"/>
              <a:t>Mais</a:t>
            </a:r>
            <a:r>
              <a:rPr lang="en-US" u="sng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Reparação</a:t>
            </a:r>
            <a:r>
              <a:rPr lang="en-US" dirty="0" smtClean="0"/>
              <a:t> civil do </a:t>
            </a:r>
            <a:r>
              <a:rPr lang="en-US" dirty="0" err="1" smtClean="0"/>
              <a:t>dano</a:t>
            </a:r>
            <a:r>
              <a:rPr lang="en-US" dirty="0" smtClean="0"/>
              <a:t> e </a:t>
            </a:r>
            <a:r>
              <a:rPr lang="en-US" dirty="0" err="1" smtClean="0"/>
              <a:t>penas</a:t>
            </a:r>
            <a:r>
              <a:rPr lang="en-US" dirty="0" smtClean="0"/>
              <a:t> </a:t>
            </a:r>
            <a:r>
              <a:rPr lang="en-US" dirty="0" err="1" smtClean="0"/>
              <a:t>administrativas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Responsabilidade</a:t>
            </a:r>
            <a:r>
              <a:rPr lang="en-US" dirty="0" smtClean="0"/>
              <a:t> no </a:t>
            </a:r>
            <a:r>
              <a:rPr lang="en-US" dirty="0" err="1" smtClean="0"/>
              <a:t>direito</a:t>
            </a:r>
            <a:r>
              <a:rPr lang="en-US" dirty="0" smtClean="0"/>
              <a:t> penal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6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1388</TotalTime>
  <Words>911</Words>
  <Application>Microsoft Macintosh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Responsabilidade</vt:lpstr>
      <vt:lpstr>Noções gerais</vt:lpstr>
      <vt:lpstr>Responsabilidades</vt:lpstr>
      <vt:lpstr>Responsabilidade no direito civil</vt:lpstr>
      <vt:lpstr>Responsabilidade no direito civil</vt:lpstr>
      <vt:lpstr>Responsabilidade no direito civil</vt:lpstr>
      <vt:lpstr>Responsabilidade no direito civil</vt:lpstr>
      <vt:lpstr>Responsabilidade no direito penal</vt:lpstr>
      <vt:lpstr>Responsabilidade no direito penal</vt:lpstr>
      <vt:lpstr>Responsabilidade no d. tributário</vt:lpstr>
      <vt:lpstr>Responsabilidade no d. tributário</vt:lpstr>
      <vt:lpstr>Responsabilidade por substituição</vt:lpstr>
      <vt:lpstr>Responsabilidade no d. tributário</vt:lpstr>
      <vt:lpstr>Responsabilidade no d. tributário</vt:lpstr>
      <vt:lpstr>Responsabilidade no d. tributário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Responsabilidade</dc:title>
  <dc:creator>Tathiane Piscitelli</dc:creator>
  <cp:lastModifiedBy>Rafael Mafei</cp:lastModifiedBy>
  <cp:revision>28</cp:revision>
  <dcterms:created xsi:type="dcterms:W3CDTF">2013-11-04T14:20:44Z</dcterms:created>
  <dcterms:modified xsi:type="dcterms:W3CDTF">2015-06-01T21:37:05Z</dcterms:modified>
</cp:coreProperties>
</file>