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5EF6E-C27F-AD43-B607-CC5C48324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173CBE-4941-734B-BE6D-68141F3AB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6C6E7D-6F77-CD41-A002-1897EA84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836-B94A-834A-9284-4D744C8274BC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EBCE1B-1BD7-3E49-856C-D289F147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EE8605-BCBD-914B-833D-91810ADB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A22-E586-524C-A609-44E2CD2E5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70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A6E00-B08D-4945-9031-C43E598C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72C2A2-82D4-AA40-BEAF-D21366A4F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D1360A-BB0F-5C4A-BD89-0A6901EB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836-B94A-834A-9284-4D744C8274BC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6D0B54-FA10-634F-87A6-C9942B56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8DFF31-6764-9949-A371-4F32E497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A22-E586-524C-A609-44E2CD2E5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30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746B18-384F-5240-B4C0-439296072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FDA3388-AB4E-DF49-A145-49C3F370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DEDF4A-3765-1E45-9CD9-9E074AB1C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836-B94A-834A-9284-4D744C8274BC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E4B98E-537D-8F43-8020-0D9F896F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06B53C-2035-8C4D-A53A-29E54D94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A22-E586-524C-A609-44E2CD2E5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42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749E2-984E-FE41-B007-48D7CE38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3B145C-88AD-4B40-A879-45C1ED69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0B5BBB-432A-7F45-BE92-F7767379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836-B94A-834A-9284-4D744C8274BC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BA4303-8A52-614B-B556-54FEE492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2751C9-0600-564A-B4FB-C9AD4735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A22-E586-524C-A609-44E2CD2E5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24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F10A8-A509-A74F-B882-62EC011E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734093-2610-AD49-AA0A-11B3E1F7F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CFCF58-334C-854D-95F1-94041424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836-B94A-834A-9284-4D744C8274BC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2FA2A7-CDDD-FA40-84A0-FC13DA4E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0ADC8B-2035-D140-8394-1A10F147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A22-E586-524C-A609-44E2CD2E5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67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A13A1-51B4-8A4F-857B-3F5B1745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F4C659-34A1-CB43-9F65-278F65CFE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3E0387-0639-BD42-96FC-F0F444C7D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9760BF-E4C8-794F-BD25-54A21DF4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836-B94A-834A-9284-4D744C8274BC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2B132C-B429-BC41-B928-A9E523C8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9A2261-3C8A-5D4F-8B61-E368D8A8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A22-E586-524C-A609-44E2CD2E5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5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5F865-742B-2140-BC22-AA2A3AB1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2ACB63-9CE4-7546-A897-7EAB84D9A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A2FC2B-6AB1-B243-AD4A-12D6ED826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DF8897-1474-1645-B373-88161F62C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388DA7C-D75E-C542-A1D3-1966386BE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D63F40-F1C3-9440-8F10-4F3F1A87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836-B94A-834A-9284-4D744C8274BC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A5040B-6451-B849-B6CD-2373D6A5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85FBF4-F176-3949-BA54-98EFF10F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A22-E586-524C-A609-44E2CD2E5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68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44485-717D-3649-99E6-38B69A77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68C9B4-1A28-0D46-BE77-45DEA586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836-B94A-834A-9284-4D744C8274BC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99C7AD-411B-294A-888F-B249A310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319287A-D6F1-9044-8BE9-00D568A8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A22-E586-524C-A609-44E2CD2E5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23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DDCEF62-201E-6D41-997E-A7DB568B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836-B94A-834A-9284-4D744C8274BC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7C602DE-CFE2-E44F-8B3B-AD459758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89533E-AFEB-9843-A007-143106D9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A22-E586-524C-A609-44E2CD2E5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19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18098-BF27-2043-BE3E-03A24F09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D84BF8-C70D-7744-8685-CB24130B6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3A1099-214C-1444-ACBB-E7FA93D29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795ADA-BFCC-9449-82D2-9A9DEA57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836-B94A-834A-9284-4D744C8274BC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D0F26B-DD33-9841-9BD6-AB031E83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ED20A9-B111-D74F-9D93-58EE01D9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A22-E586-524C-A609-44E2CD2E5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72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28A62-ED0D-D544-BE44-B3D01825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E2916C-5F4B-2940-842F-D82EE9744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25E03B-3098-0448-9EAC-48AF6D8A9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985190-3F7A-EC46-B058-BE3E2EDC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33836-B94A-834A-9284-4D744C8274BC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DD6E0F-A254-A049-98CE-83125807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050B5B-BAA7-9B46-973E-946D6EA1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A22-E586-524C-A609-44E2CD2E5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56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B22E5DE-CB32-834F-A856-2F172288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4827C1-D75C-7A43-8958-316526F3D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CEC5A6-C852-154C-8A5F-A89E0B8FD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33836-B94A-834A-9284-4D744C8274BC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1E9AE8-4D85-B946-8412-E1B8656C6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A891E9-01AF-0B45-862F-CF2AD9E29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23A22-E586-524C-A609-44E2CD2E50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6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8E259-E3A6-D341-8FC5-AA9A01753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93B097-AE13-1544-8859-0BE6A5CE30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F395FB-2D11-0641-8493-48D6EE0C2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6" y="83437"/>
            <a:ext cx="9688749" cy="66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2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Gomes</dc:creator>
  <cp:lastModifiedBy>Leonardo Gomes</cp:lastModifiedBy>
  <cp:revision>1</cp:revision>
  <dcterms:created xsi:type="dcterms:W3CDTF">2020-08-28T20:52:50Z</dcterms:created>
  <dcterms:modified xsi:type="dcterms:W3CDTF">2020-08-28T21:23:49Z</dcterms:modified>
</cp:coreProperties>
</file>