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7" r:id="rId10"/>
    <p:sldId id="268" r:id="rId11"/>
    <p:sldId id="266" r:id="rId12"/>
    <p:sldId id="263" r:id="rId13"/>
    <p:sldId id="270" r:id="rId14"/>
    <p:sldId id="269" r:id="rId15"/>
    <p:sldId id="273" r:id="rId16"/>
    <p:sldId id="271" r:id="rId17"/>
    <p:sldId id="276" r:id="rId18"/>
    <p:sldId id="275" r:id="rId19"/>
    <p:sldId id="278" r:id="rId20"/>
    <p:sldId id="274" r:id="rId21"/>
    <p:sldId id="279" r:id="rId22"/>
    <p:sldId id="277" r:id="rId23"/>
    <p:sldId id="272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>
        <p:scale>
          <a:sx n="50" d="100"/>
          <a:sy n="50" d="100"/>
        </p:scale>
        <p:origin x="2148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73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75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32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01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37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2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49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40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794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9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82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0F204-835E-4CC8-AEFC-CA0FC9EF91F6}" type="datetimeFigureOut">
              <a:rPr lang="pt-BR" smtClean="0"/>
              <a:t>21/10/2014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CBB11-DB21-40DB-B251-80036BC25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25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Margem de segurança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152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Alavancagem Empresarial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204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37924"/>
            <a:ext cx="8553450" cy="63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74" y="593194"/>
            <a:ext cx="11376626" cy="14212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034" y="2014414"/>
            <a:ext cx="8195306" cy="461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71" y="338276"/>
            <a:ext cx="11052779" cy="155795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71" y="2415074"/>
            <a:ext cx="11095174" cy="2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3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5" y="314024"/>
            <a:ext cx="12110035" cy="56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2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181018"/>
            <a:ext cx="11372850" cy="379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92" y="381000"/>
            <a:ext cx="11860208" cy="599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1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5785"/>
            <a:ext cx="10782300" cy="67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-1"/>
            <a:ext cx="9448800" cy="661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438998"/>
            <a:ext cx="11762359" cy="59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344"/>
            <a:ext cx="11858276" cy="39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60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80831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419100"/>
            <a:ext cx="11687349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38" y="253410"/>
            <a:ext cx="11902662" cy="35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554112"/>
            <a:ext cx="11205119" cy="380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850322"/>
            <a:ext cx="11959953" cy="33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" y="392615"/>
            <a:ext cx="11329036" cy="577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6" y="757571"/>
            <a:ext cx="11019047" cy="5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5" y="450376"/>
            <a:ext cx="11565791" cy="375871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6" y="4289294"/>
            <a:ext cx="11436824" cy="12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90" y="168270"/>
            <a:ext cx="10982564" cy="62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05" y="253167"/>
            <a:ext cx="8690021" cy="660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8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95806"/>
            <a:ext cx="10058400" cy="160222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07" y="2098028"/>
            <a:ext cx="11647943" cy="24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3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419100"/>
            <a:ext cx="10515600" cy="5757863"/>
          </a:xfrm>
        </p:spPr>
        <p:txBody>
          <a:bodyPr/>
          <a:lstStyle/>
          <a:p>
            <a:r>
              <a:rPr lang="pt-BR" dirty="0" smtClean="0"/>
              <a:t>Margem de segurança </a:t>
            </a:r>
            <a:r>
              <a:rPr lang="pt-BR" dirty="0" err="1" smtClean="0"/>
              <a:t>MSq</a:t>
            </a:r>
            <a:endParaRPr lang="pt-BR" dirty="0" smtClean="0"/>
          </a:p>
          <a:p>
            <a:r>
              <a:rPr lang="pt-BR" dirty="0" smtClean="0"/>
              <a:t>Volume de vendas – [ gasto fixo / (preço de vendas – gasto variável)]</a:t>
            </a:r>
          </a:p>
          <a:p>
            <a:r>
              <a:rPr lang="pt-BR" sz="3000" dirty="0" smtClean="0"/>
              <a:t>MS q = 4.000 – [1800/(1,2-06)] = 1.000 unidades</a:t>
            </a:r>
          </a:p>
          <a:p>
            <a:r>
              <a:rPr lang="pt-BR" sz="3000" dirty="0" smtClean="0"/>
              <a:t>MS $ = MS q x preço de venda</a:t>
            </a:r>
          </a:p>
          <a:p>
            <a:r>
              <a:rPr lang="pt-BR" sz="3000" dirty="0" smtClean="0"/>
              <a:t>MS $ = 1.000 x R$1,20 = R$1.2000</a:t>
            </a:r>
          </a:p>
          <a:p>
            <a:r>
              <a:rPr lang="pt-BR" sz="3000" dirty="0" smtClean="0"/>
              <a:t>MS % = MS q / volume atua de vendas</a:t>
            </a:r>
          </a:p>
          <a:p>
            <a:r>
              <a:rPr lang="pt-BR" sz="3000" dirty="0" smtClean="0"/>
              <a:t>MS 5 = 1.000/4.000 = 0,25 = 25%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870838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3950"/>
            <a:ext cx="11027157" cy="37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500"/>
            <a:ext cx="9126744" cy="30861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13" y="3523364"/>
            <a:ext cx="11732284" cy="29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5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74</Words>
  <Application>Microsoft Office PowerPoint</Application>
  <PresentationFormat>Widescreen</PresentationFormat>
  <Paragraphs>9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do Office</vt:lpstr>
      <vt:lpstr>Margem de segurança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Alavancagem Empresarial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Margem de segurança</dc:title>
  <dc:creator>c</dc:creator>
  <cp:lastModifiedBy>c</cp:lastModifiedBy>
  <cp:revision>6</cp:revision>
  <dcterms:created xsi:type="dcterms:W3CDTF">2014-10-21T11:58:59Z</dcterms:created>
  <dcterms:modified xsi:type="dcterms:W3CDTF">2014-10-21T12:32:24Z</dcterms:modified>
</cp:coreProperties>
</file>