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" initials="M" lastIdx="5" clrIdx="0">
    <p:extLst>
      <p:ext uri="{19B8F6BF-5375-455C-9EA6-DF929625EA0E}">
        <p15:presenceInfo xmlns:p15="http://schemas.microsoft.com/office/powerpoint/2012/main" userId="Mari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Faculdade_de_Direito_da_Universidade_de_S%C3%A3o_Paul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699248" y="2726258"/>
            <a:ext cx="11255188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5200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Licitações Públicas</a:t>
            </a:r>
            <a:endParaRPr lang="pt-BR" sz="5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ROF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D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sz="280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sz="225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USTAVO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USTINO DE</a:t>
            </a:r>
            <a:r>
              <a:rPr sz="2250" b="1" spc="56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LIVEIRA</a:t>
            </a:r>
            <a:endParaRPr lang="pt-BR" sz="2250" b="1" spc="-1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Faculdade de Direito da Universidade de </a:t>
            </a:r>
            <a:r>
              <a:rPr sz="2000" spc="-5" dirty="0"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Paulo</a:t>
            </a:r>
            <a:r>
              <a:rPr sz="2000" spc="-11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(USP)</a:t>
            </a:r>
            <a:endParaRPr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1" y="196947"/>
            <a:ext cx="109650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25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BEF7CA9-E698-49B2-91CE-6DF6924754FB}"/>
              </a:ext>
            </a:extLst>
          </p:cNvPr>
          <p:cNvSpPr/>
          <p:nvPr/>
        </p:nvSpPr>
        <p:spPr>
          <a:xfrm>
            <a:off x="126608" y="1028742"/>
            <a:ext cx="118449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Aft>
                <a:spcPts val="0"/>
              </a:spcAft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O MP-GO, ajuizou Ação Civil Pública contra a Agência Goiana de Regulação (AGR), em razão de atos de improbidade por concessão de autorizações para a exploração do serviço de transporte intermunicipal de passageiros, sem licitação. 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Em defesa, a AGR argumenta que a emissão das autorizações eram precedidas de “chamamento público”, nos termos da Lei Estadual nº 18.673/2014, e que o procedimento licitatório demanda lapso razoável de tempo em razão de sua complexidade.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O Tribunal de Justiça de Goiás entendeu procedente a ação e proibiu a contratação e a renovação das autorizações expedidas sem licitação. Tal decisão foi mantida pelo STF, sob argumento de que "</a:t>
            </a:r>
            <a:r>
              <a:rPr lang="pt-BR" i="1" dirty="0">
                <a:latin typeface="Segoe UI" panose="020B0502040204020203" pitchFamily="34" charset="0"/>
                <a:ea typeface="Times New Roman" panose="02020603050405020304" pitchFamily="18" charset="0"/>
              </a:rPr>
              <a:t>o objetivo do procedimento licitatório é garantir e manter a transparência e a probidade nas contratações do Poder Público. Busca-se, assim, possibilitar à Administração contratar com preços mais vantajosos, otimizando a aplicação dos recursos públicos. Além disso, a licitação propicia condições de igualdade a todos que demonstrem interesse legítimo de contratar com o Poder Público, impedindo, assim, a concessão de privilégios a poucos escolhidos</a:t>
            </a: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".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b="1" dirty="0">
                <a:latin typeface="Segoe UI" panose="020B0502040204020203" pitchFamily="34" charset="0"/>
                <a:ea typeface="Times New Roman" panose="02020603050405020304" pitchFamily="18" charset="0"/>
              </a:rPr>
              <a:t>Pergunta-se:</a:t>
            </a:r>
            <a:endParaRPr lang="pt-B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 fontAlgn="t">
              <a:spcAft>
                <a:spcPts val="0"/>
              </a:spcAft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Se a AGR comprovasse que o procedimento de “chamamento público” previsto em lei estadual é garantidor da transparência e igualdade entre as partes (cumprindo o determinado pelo STF), haveria óbice na sua utilização?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</a:rPr>
              <a:t>É possível ponderar os princípios da legalidade e da eficiência no caso concreto?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5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69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Semibold</vt:lpstr>
      <vt:lpstr>Times New Roman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197</cp:revision>
  <dcterms:created xsi:type="dcterms:W3CDTF">2018-02-06T23:33:08Z</dcterms:created>
  <dcterms:modified xsi:type="dcterms:W3CDTF">2018-02-27T19:32:34Z</dcterms:modified>
</cp:coreProperties>
</file>