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6DA87A-5EEE-4D5F-8E23-ECFB3A724FE1}" v="3" dt="2023-09-04T16:54:06.0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microsoft.com/office/2016/11/relationships/changesInfo" Target="changesInfos/changesInfo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presProps" Target="presProps.xml"/><Relationship Id="rId156" Type="http://schemas.microsoft.com/office/2015/10/relationships/revisionInfo" Target="revisionInfo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uário Convidado" providerId="Windows Live" clId="Web-{3A6DA87A-5EEE-4D5F-8E23-ECFB3A724FE1}"/>
    <pc:docChg chg="modSld">
      <pc:chgData name="Usuário Convidado" userId="" providerId="Windows Live" clId="Web-{3A6DA87A-5EEE-4D5F-8E23-ECFB3A724FE1}" dt="2023-09-04T16:54:06.014" v="2" actId="1076"/>
      <pc:docMkLst>
        <pc:docMk/>
      </pc:docMkLst>
      <pc:sldChg chg="modSp">
        <pc:chgData name="Usuário Convidado" userId="" providerId="Windows Live" clId="Web-{3A6DA87A-5EEE-4D5F-8E23-ECFB3A724FE1}" dt="2023-09-04T16:54:06.014" v="2" actId="1076"/>
        <pc:sldMkLst>
          <pc:docMk/>
          <pc:sldMk cId="1135571425" sldId="256"/>
        </pc:sldMkLst>
        <pc:picChg chg="mod">
          <ac:chgData name="Usuário Convidado" userId="" providerId="Windows Live" clId="Web-{3A6DA87A-5EEE-4D5F-8E23-ECFB3A724FE1}" dt="2023-09-04T16:54:06.014" v="2" actId="1076"/>
          <ac:picMkLst>
            <pc:docMk/>
            <pc:sldMk cId="1135571425" sldId="256"/>
            <ac:picMk id="3" creationId="{85F06F11-237F-9AF1-B190-6D2380F2D81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182E-8551-4102-EC28-3153F3B5A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047922-FEFB-ADDD-0316-9EC433A39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DCB93-4819-4839-BC50-0E649D89ABE8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D5ED30-F3B8-A867-66E2-495BFC53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48D8A-BCB2-9532-895B-2F4B4285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87EF0-FDE8-4D04-9C57-B8DD5EE6738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75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67B62-46A3-07DF-88BB-211ABD955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3DD2F-F3AC-8305-D65E-85DBE8023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F13CC-3F5F-52BB-5DFB-1586141711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DCB93-4819-4839-BC50-0E649D89ABE8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0A20A-B373-196A-FA98-8A1F429E1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2C574-E55F-12AB-890F-6433D1B71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87EF0-FDE8-4D04-9C57-B8DD5EE6738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1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F9F062-983C-DC75-7F33-1E146B058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06F11-237F-9AF1-B190-6D2380F2D8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3742" y="7374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71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36A92D-1DCA-27ED-3154-E1D599FCB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744792-FC01-46DA-2B8F-8689ADC2ED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656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8A4C23-CF53-2E11-2C80-F2E70BD9A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  <a:defRPr/>
            </a:pPr>
            <a:r>
              <a:rPr lang="pt-BR" sz="6600">
                <a:solidFill>
                  <a:srgbClr val="757F97"/>
                </a:solidFill>
                <a:latin typeface="Candara" panose="020E0502030303020204" pitchFamily="34" charset="0"/>
              </a:rPr>
              <a:t>DOENÇAS DO ALHO E CEBOLA</a:t>
            </a:r>
            <a:endParaRPr lang="pt-BR" sz="6600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7FAA04-352F-79B5-75A6-904F704F89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5748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E44274-F7A9-1A03-11A5-2F4931C06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 sz="4800">
                <a:solidFill>
                  <a:srgbClr val="757F97"/>
                </a:solidFill>
                <a:latin typeface="Candara" panose="020E0502030303020204" pitchFamily="34" charset="0"/>
              </a:rPr>
              <a:t>Alho e cebola no Brasil</a:t>
            </a:r>
            <a:endParaRPr lang="pt-BR" altLang="pt-BR" sz="4800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95F5B-527A-2B2A-9720-91C0DFF399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931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6D5866-0F2A-7A38-EA2B-4A93E0527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86526-17DF-0948-6D26-EEA4E028CC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977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A88AB4-05D4-6D97-6884-B1B7F164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090792-81FA-1F2A-BD79-7A9953AB96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5346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86A2190-0FC5-AAAD-9E34-FFAF70887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DFDE1D-16C6-3F22-7FC1-842D604341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129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85B7BD-DFE4-9AFB-808E-F01A35E68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Mancha púrpura / Queima das folhas</a:t>
            </a:r>
            <a:b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</a:b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(</a:t>
            </a:r>
            <a:r>
              <a:rPr lang="pt-BR" altLang="pt-BR" i="1">
                <a:solidFill>
                  <a:srgbClr val="757F97"/>
                </a:solidFill>
                <a:latin typeface="Candara" panose="020E0502030303020204" pitchFamily="34" charset="0"/>
              </a:rPr>
              <a:t>Alternaria porri</a:t>
            </a: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)</a:t>
            </a:r>
            <a:r>
              <a:rPr lang="pt-BR" altLang="pt-BR" i="1">
                <a:solidFill>
                  <a:srgbClr val="757F97"/>
                </a:solidFill>
                <a:latin typeface="Candara" panose="020E0502030303020204" pitchFamily="34" charset="0"/>
              </a:rPr>
              <a:t> </a:t>
            </a:r>
            <a:endParaRPr lang="pt-BR" altLang="pt-BR" dirty="0">
              <a:solidFill>
                <a:srgbClr val="757F97"/>
              </a:solidFill>
              <a:latin typeface="Candara" panose="020E0502030303020204" pitchFamily="34" charset="0"/>
              <a:sym typeface="Symbol" panose="05050102010706020507" pitchFamily="18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7022F3-62B1-3863-D2D9-493F7E9EF5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479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18D133-644A-21EB-31AD-FD9098276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88CFA-F77E-553B-3BEB-EE5DC5DC5F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588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A0DE20-0171-B65F-C653-494162131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Podridão branca </a:t>
            </a:r>
            <a:b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</a:b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(</a:t>
            </a:r>
            <a:r>
              <a:rPr lang="pt-BR" altLang="pt-BR" i="1">
                <a:solidFill>
                  <a:srgbClr val="757F97"/>
                </a:solidFill>
                <a:latin typeface="Candara" panose="020E0502030303020204" pitchFamily="34" charset="0"/>
              </a:rPr>
              <a:t>Sclerotium cepivorum</a:t>
            </a: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)</a:t>
            </a:r>
            <a:endParaRPr lang="pt-BR" altLang="pt-BR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28230E-AD08-E16A-A24B-E4E85A29E9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138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FCB137-CFC5-2E0D-0A4E-AC7C2F34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8E82E-0F6C-EA95-4452-AD2C660A07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186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1B88F7-1C78-66E2-755A-2D0F2DD4F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Raízes rosadas </a:t>
            </a:r>
            <a:b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</a:b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(</a:t>
            </a:r>
            <a:r>
              <a:rPr lang="pt-BR" altLang="pt-BR" b="0" i="1">
                <a:solidFill>
                  <a:srgbClr val="757F97"/>
                </a:solidFill>
                <a:latin typeface="Candara" panose="020E0502030303020204" pitchFamily="34" charset="0"/>
              </a:rPr>
              <a:t>Pyrenochaeta terrestres</a:t>
            </a:r>
            <a:r>
              <a:rPr lang="pt-BR" altLang="pt-BR" b="0">
                <a:solidFill>
                  <a:srgbClr val="757F97"/>
                </a:solidFill>
                <a:latin typeface="Candara" panose="020E0502030303020204" pitchFamily="34" charset="0"/>
              </a:rPr>
              <a:t>)</a:t>
            </a:r>
            <a:endParaRPr lang="pt-BR" altLang="pt-BR" b="0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ADC437-8AB4-565B-5D41-87DEC419FC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21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0B86A1-9A71-B58F-41A5-016755EA2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6E041-65FA-CD85-E3F7-CE30F57B34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4616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D0D3BE-75DE-8F23-5487-D09AE2E1F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62CD7-3062-DC92-4CBE-F7E2BA4C34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7283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EB9F35-473F-0D9B-624D-E0ECE9F2F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Mal de sete voltas / Antracnose foliar </a:t>
            </a:r>
            <a:b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</a:b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(</a:t>
            </a:r>
            <a:r>
              <a:rPr lang="pt-BR" altLang="pt-BR" i="1">
                <a:solidFill>
                  <a:srgbClr val="757F97"/>
                </a:solidFill>
                <a:latin typeface="Candara" panose="020E0502030303020204" pitchFamily="34" charset="0"/>
              </a:rPr>
              <a:t>Colletotrichum gloeosporioides </a:t>
            </a: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f.sp</a:t>
            </a:r>
            <a:r>
              <a:rPr lang="pt-BR" altLang="pt-BR" i="1">
                <a:solidFill>
                  <a:srgbClr val="757F97"/>
                </a:solidFill>
                <a:latin typeface="Candara" panose="020E0502030303020204" pitchFamily="34" charset="0"/>
              </a:rPr>
              <a:t> cepae</a:t>
            </a: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)</a:t>
            </a:r>
            <a:br>
              <a:rPr lang="pt-BR" altLang="pt-BR" i="1">
                <a:solidFill>
                  <a:srgbClr val="757F97"/>
                </a:solidFill>
                <a:latin typeface="Candara" panose="020E0502030303020204" pitchFamily="34" charset="0"/>
              </a:rPr>
            </a:br>
            <a:endParaRPr lang="pt-BR" altLang="pt-BR" i="1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3D867-AF81-C3E7-1372-60E20B9EF3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2160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3DABEE-7329-B27B-FD62-85213CF76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Ferrugem </a:t>
            </a:r>
            <a:b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</a:b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(</a:t>
            </a:r>
            <a:r>
              <a:rPr lang="pt-BR" altLang="pt-BR" i="1">
                <a:solidFill>
                  <a:srgbClr val="757F97"/>
                </a:solidFill>
                <a:latin typeface="Candara" panose="020E0502030303020204" pitchFamily="34" charset="0"/>
              </a:rPr>
              <a:t>Puccinia porri </a:t>
            </a: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(</a:t>
            </a:r>
            <a:r>
              <a:rPr lang="pt-BR" altLang="pt-BR" i="1">
                <a:solidFill>
                  <a:srgbClr val="757F97"/>
                </a:solidFill>
                <a:latin typeface="Candara" panose="020E0502030303020204" pitchFamily="34" charset="0"/>
              </a:rPr>
              <a:t>P.allii</a:t>
            </a: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))</a:t>
            </a:r>
            <a:endParaRPr lang="pt-BR" altLang="pt-BR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531A0E-F3F3-82FA-A36B-95569A8430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5867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3C6EB3-8466-AF0D-61F7-664EF5C0D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273EF-4153-F1CC-5E62-6BF0A17B9F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6183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98E980-FD1F-25AF-E3DD-273CA72C2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 sz="4000">
                <a:solidFill>
                  <a:srgbClr val="757F97"/>
                </a:solidFill>
                <a:latin typeface="Candara" panose="020E0502030303020204" pitchFamily="34" charset="0"/>
              </a:rPr>
              <a:t>Míldio </a:t>
            </a:r>
            <a:br>
              <a:rPr lang="pt-BR" altLang="pt-BR" sz="4000">
                <a:solidFill>
                  <a:srgbClr val="757F97"/>
                </a:solidFill>
                <a:latin typeface="Candara" panose="020E0502030303020204" pitchFamily="34" charset="0"/>
              </a:rPr>
            </a:br>
            <a:r>
              <a:rPr lang="pt-BR" altLang="pt-BR" sz="4000">
                <a:solidFill>
                  <a:srgbClr val="757F97"/>
                </a:solidFill>
                <a:latin typeface="Candara" panose="020E0502030303020204" pitchFamily="34" charset="0"/>
              </a:rPr>
              <a:t>(</a:t>
            </a:r>
            <a:r>
              <a:rPr lang="pt-BR" altLang="pt-BR" sz="4000" i="1">
                <a:solidFill>
                  <a:srgbClr val="757F97"/>
                </a:solidFill>
                <a:latin typeface="Candara" panose="020E0502030303020204" pitchFamily="34" charset="0"/>
              </a:rPr>
              <a:t>Peronospora destructor</a:t>
            </a:r>
            <a:r>
              <a:rPr lang="pt-BR" altLang="pt-BR" sz="4000">
                <a:solidFill>
                  <a:srgbClr val="757F97"/>
                </a:solidFill>
                <a:latin typeface="Candara" panose="020E0502030303020204" pitchFamily="34" charset="0"/>
              </a:rPr>
              <a:t>)</a:t>
            </a:r>
            <a:endParaRPr lang="pt-BR" altLang="pt-BR" sz="4000" i="1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931BB-377B-52CF-2D7C-6E43AD3D56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774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6FB2A2-468D-9E9E-AC3B-EF6F7E518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BBD0A3-CCF4-45C2-6FAD-F492A167C4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9786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23A94C-A971-1B02-F536-5DD844DBA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7C25F2-70A1-235C-E4FB-FE12086CE1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3059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B27362-AD5E-5374-2665-056BCC78A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D3EDF-92A0-9423-0389-29A304A34E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364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2F83CC-7A1E-F27E-5170-824B44576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4523A6-1ADF-69E9-9968-CE98498EE3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4321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214F16-E6B4-BEFB-6D8C-43B1AE56B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1CEDAC-638B-AA4C-5BFE-696D12DE5E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34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98B068-A1AD-E0DA-6A8E-7D4E59740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7FD12-0DBB-97BA-C803-1B47C0E9B7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5219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6D15DA-A400-E8C4-7BB5-62BAF5E5A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Podridão basal</a:t>
            </a:r>
            <a:b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</a:b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(</a:t>
            </a:r>
            <a:r>
              <a:rPr lang="pt-BR" altLang="pt-BR" i="1">
                <a:solidFill>
                  <a:srgbClr val="757F97"/>
                </a:solidFill>
                <a:latin typeface="Candara" panose="020E0502030303020204" pitchFamily="34" charset="0"/>
              </a:rPr>
              <a:t>Fusarium oxysporum</a:t>
            </a: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 f.sp </a:t>
            </a:r>
            <a:r>
              <a:rPr lang="pt-BR" altLang="pt-BR" i="1">
                <a:solidFill>
                  <a:srgbClr val="757F97"/>
                </a:solidFill>
                <a:latin typeface="Candara" panose="020E0502030303020204" pitchFamily="34" charset="0"/>
              </a:rPr>
              <a:t>cepae</a:t>
            </a: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)</a:t>
            </a:r>
            <a:endParaRPr lang="pt-BR" altLang="pt-BR" i="1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4E8CE3-42F5-CB1F-0745-1048446D9C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8844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9B61B4-C74D-2642-48E0-A96A2F158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FE706C-BC86-4EBE-373B-2023D3E3D5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6573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1745AA-D1BB-A507-D63F-89C1907EB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07D84-F266-4331-EAF5-78784A2213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4292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8C9340-8655-C7C9-8841-54FCEE7E3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Antracnose da cebola branca </a:t>
            </a:r>
            <a:b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</a:b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(</a:t>
            </a:r>
            <a:r>
              <a:rPr lang="pt-BR" altLang="pt-BR" i="1">
                <a:solidFill>
                  <a:srgbClr val="757F97"/>
                </a:solidFill>
                <a:latin typeface="Candara" panose="020E0502030303020204" pitchFamily="34" charset="0"/>
              </a:rPr>
              <a:t>Colletotrichum circinans</a:t>
            </a: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)</a:t>
            </a:r>
            <a:endParaRPr lang="pt-BR" altLang="pt-BR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B45217-3FF4-8C27-81F5-38B907281F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6971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6E0E30-3354-37AF-563F-8673FA8C5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Tombamento ou “damping-off”</a:t>
            </a:r>
            <a:endParaRPr lang="pt-BR" altLang="pt-BR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8226E3-887D-0172-D830-DC360E2071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5088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C7B4A8-3B2A-3F65-4F19-72671D651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Murcha de Phytophthora em cebola (</a:t>
            </a:r>
            <a:r>
              <a:rPr lang="pt-BR" altLang="pt-BR" i="1">
                <a:solidFill>
                  <a:srgbClr val="757F97"/>
                </a:solidFill>
                <a:latin typeface="Candara" panose="020E0502030303020204" pitchFamily="34" charset="0"/>
              </a:rPr>
              <a:t>Phytophthora nicotianae</a:t>
            </a: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)</a:t>
            </a:r>
            <a:endParaRPr lang="pt-BR" altLang="pt-BR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CD9278-53E8-BEC4-D1B0-EDEE61D301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7918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ECA656-65CC-60AC-AA0A-CD4D8C537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 sz="5400">
                <a:solidFill>
                  <a:srgbClr val="757F97"/>
                </a:solidFill>
                <a:latin typeface="Candara" panose="020E0502030303020204" pitchFamily="34" charset="0"/>
              </a:rPr>
              <a:t>Principais doenças bacterianas</a:t>
            </a:r>
            <a:endParaRPr lang="pt-BR" altLang="pt-BR" sz="5400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8C5FE-2D3E-0C3D-1DFE-4CA78159F6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4446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193A91-87CD-BC17-E715-B0ECA87CE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Podridão bacteriana / Podridão mole</a:t>
            </a:r>
            <a:b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</a:b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 (</a:t>
            </a:r>
            <a:r>
              <a:rPr lang="pt-BR" altLang="pt-BR" i="1">
                <a:solidFill>
                  <a:srgbClr val="757F97"/>
                </a:solidFill>
                <a:latin typeface="Candara" panose="020E0502030303020204" pitchFamily="34" charset="0"/>
              </a:rPr>
              <a:t>Pectobacterium carotovorum </a:t>
            </a: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subsp.</a:t>
            </a:r>
            <a:r>
              <a:rPr lang="pt-BR" altLang="pt-BR" i="1">
                <a:solidFill>
                  <a:srgbClr val="757F97"/>
                </a:solidFill>
                <a:latin typeface="Candara" panose="020E0502030303020204" pitchFamily="34" charset="0"/>
              </a:rPr>
              <a:t> carotovorum</a:t>
            </a: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)</a:t>
            </a:r>
            <a:endParaRPr lang="pt-BR" altLang="pt-BR" i="1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5C43D-5BD7-34E3-0827-076FCD7AB4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936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6B243D-B665-6BAD-288E-C10D3199C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61B249-2D03-5778-0C70-8629B07800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2058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C9392C-0C53-10F0-10E5-6B3C38BC8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Podridão bacteriana da escama </a:t>
            </a:r>
            <a:b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</a:b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(</a:t>
            </a:r>
            <a:r>
              <a:rPr lang="pt-BR" altLang="pt-BR" i="1">
                <a:solidFill>
                  <a:srgbClr val="757F97"/>
                </a:solidFill>
                <a:latin typeface="Candara" panose="020E0502030303020204" pitchFamily="34" charset="0"/>
              </a:rPr>
              <a:t>Burkholderia cepacia</a:t>
            </a:r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)</a:t>
            </a:r>
            <a:endParaRPr lang="pt-BR" altLang="pt-BR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4F2A1C-1B54-21AD-B762-38A2119827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2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BF1EB1-2B0D-DDE2-174E-D51F90BC5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EC5CD-CE75-AA63-898F-8040273BF7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6161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3E62CC-803F-5734-9612-3426576A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6600">
                <a:solidFill>
                  <a:srgbClr val="757F97"/>
                </a:solidFill>
                <a:latin typeface="Candara" panose="020E0502030303020204" pitchFamily="34" charset="0"/>
              </a:rPr>
              <a:t>Principais doenças viróticas</a:t>
            </a:r>
            <a:endParaRPr lang="pt-BR" altLang="pt-BR" sz="6600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0FA3B4-1E27-1C01-479A-F42A34EAC2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8105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366D70-CA65-3A34-9006-F43628B78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 sz="3600">
                <a:solidFill>
                  <a:srgbClr val="757F97"/>
                </a:solidFill>
                <a:latin typeface="Candara" panose="020E0502030303020204" pitchFamily="34" charset="0"/>
              </a:rPr>
              <a:t>Mosaico em faixas, nanismo amarelo, crespeira </a:t>
            </a:r>
            <a:br>
              <a:rPr lang="pt-BR" altLang="pt-BR" sz="3600">
                <a:solidFill>
                  <a:srgbClr val="757F97"/>
                </a:solidFill>
                <a:latin typeface="Candara" panose="020E0502030303020204" pitchFamily="34" charset="0"/>
              </a:rPr>
            </a:br>
            <a:r>
              <a:rPr lang="pt-BR" altLang="pt-BR" sz="3600" i="1">
                <a:solidFill>
                  <a:srgbClr val="757F97"/>
                </a:solidFill>
                <a:latin typeface="Candara" panose="020E0502030303020204" pitchFamily="34" charset="0"/>
              </a:rPr>
              <a:t>Onion yellow dwarf virus</a:t>
            </a:r>
            <a:r>
              <a:rPr lang="pt-BR" altLang="pt-BR" sz="3600">
                <a:solidFill>
                  <a:srgbClr val="757F97"/>
                </a:solidFill>
                <a:latin typeface="Candara" panose="020E0502030303020204" pitchFamily="34" charset="0"/>
              </a:rPr>
              <a:t> (OYDV)</a:t>
            </a:r>
            <a:endParaRPr lang="pt-BR" altLang="pt-BR" sz="3600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C33462-FA85-FF1C-C486-2E9090E1A1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800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1E501C-ADCE-1C2C-5019-BC9B567DF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54719-43D1-72C5-DF7B-2330BCF189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4488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532EF2-433C-DA90-EEE2-B733142F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Mosaico do alho </a:t>
            </a:r>
            <a:endParaRPr lang="pt-BR" altLang="pt-BR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BCF11B-CB36-99A0-3FAD-AA1977947A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716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234042-D20E-484A-96ED-6416AA778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5400">
                <a:solidFill>
                  <a:srgbClr val="757F97"/>
                </a:solidFill>
                <a:latin typeface="Candara" panose="020E0502030303020204" pitchFamily="34" charset="0"/>
              </a:rPr>
              <a:t>Principais doenças causadas por nematóides</a:t>
            </a:r>
            <a:endParaRPr lang="pt-BR" altLang="pt-BR" sz="5400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D9670-02B6-3F40-9741-021FC3EF5A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6287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CE6632-B46E-20D7-52F2-919FDCF6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 sz="5400">
                <a:solidFill>
                  <a:srgbClr val="757F97"/>
                </a:solidFill>
                <a:latin typeface="Candara" panose="020E0502030303020204" pitchFamily="34" charset="0"/>
              </a:rPr>
              <a:t>Galhas radiculares</a:t>
            </a:r>
            <a:endParaRPr lang="pt-BR" altLang="pt-BR" sz="5400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1328B-1320-0554-27EA-35EC79DD9F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2285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DDE897-5BA1-1F86-95F4-DEE82DFF7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>
                <a:solidFill>
                  <a:srgbClr val="757F97"/>
                </a:solidFill>
                <a:latin typeface="Candara" panose="020E0502030303020204" pitchFamily="34" charset="0"/>
              </a:rPr>
              <a:t>Nematóide do caule e bulbo</a:t>
            </a:r>
            <a:endParaRPr lang="pt-BR" altLang="pt-BR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B488B-F1DD-A48C-2195-699D4FCA78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0176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7D3BA0-2DE2-9A43-75CD-04CA9AC0C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D140E2-8AE8-8951-451C-E605BD85F8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2769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0B3108-F501-A761-C2A3-172EC9693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B5D28-7039-F905-3F81-0E0C90A83C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0360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87284C-290D-549D-8D93-8A54763CE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2F2223-04B1-6160-3429-74EBCED7A5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90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D2EB51-0700-4BC0-F716-C2C2483CD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1FA156-3FE1-E43F-F0C5-38CDB3B78F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1447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9CD716-D577-6A4C-21A4-D0E3C34D8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6000">
                <a:solidFill>
                  <a:srgbClr val="757F97"/>
                </a:solidFill>
                <a:latin typeface="Candara" panose="020E0502030303020204" pitchFamily="34" charset="0"/>
              </a:rPr>
              <a:t>Doenças de pós-colheita</a:t>
            </a:r>
            <a:endParaRPr lang="pt-BR" altLang="pt-BR" sz="6000" dirty="0">
              <a:solidFill>
                <a:srgbClr val="757F97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70B76-D41A-FDB7-92DC-A6C3DCC1B5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0501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06137E6-BDA6-49EB-9C5E-CD66672CB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3E0E4-A1E2-8EB2-F88C-256CC55E51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7736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042A51-3C8B-F581-92DE-FA11B4B75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589D7D-342D-D670-36E7-44E7970011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3414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9BBBF0-AACE-7A4C-760F-CC0B68B10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6D7C0-825B-1015-D5C0-39C532757A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4466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D35CA8-52B7-94C1-710E-0DE3FD7F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3A5AD-694E-F6AB-6A07-58C44D327A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1240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01FA6C-1DF7-76BB-A1E4-7D9560854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FDE4A8-9670-6908-0268-6865358F3B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4722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013E42-9228-38C4-954C-2917BAB9A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9E1121-75BD-E81D-0546-41AC8803D4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9351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2A577B6-A8E7-3358-1F70-2E6E8CABC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49B3C1-CA1B-F275-9E8F-4F133828DC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6076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8D4493-8262-DDC6-B721-76D32BA48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118E1F-D193-216C-130A-E3055184B5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710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3B54E7-E82C-C031-5FC8-67898C9B2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5C3C55-5B42-C7A8-A4E9-0BE7646033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28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E63DC2-2F43-9B02-5848-6251D45E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EAD0D-2736-C4A3-4146-1BEC1CE907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47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BD5749-2FF6-B2C0-2921-FC282D74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1EAAC5-C34A-1158-902F-A527E14E85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14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720185-052C-0D90-804E-C7DDD0D26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5832A6-4B53-BA0F-E5F8-E9C6322F6E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48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66C125-31C4-8568-1EC1-7AEB4458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45E61-49C0-BE23-D218-F2E66961F7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66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2C3C83-5350-CCF3-AD36-7D7C5ABC2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8B76D-CA20-05BB-58FF-16FB4913EC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92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88ADD8-E779-D44E-8468-FEC2F878A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806FB-C4C4-9B9A-E6FD-A62ADA15FF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36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B8FF7B-17A7-8F4E-B528-44EEB2778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5A6081-FA43-F927-CC78-372E3EE5B8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62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897F5E-E9F6-F293-026F-38612268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046ACF-F7C4-806D-76DC-D9943829F5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70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E30F2D-1D8D-F0CF-3713-4CEF8E782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16E77-F942-865A-1ED3-55EF75E7F3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94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4484E2-EF8A-66B1-8EFE-2526AB46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478794-5764-C8EC-1848-3778660308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28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B2EF2E-752F-B58D-D150-1E4152453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08687-6407-E999-60CA-1A64BCE499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68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850DC3-555C-7DA4-44FB-11AEBEE43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2F229-E2EF-47B0-8A52-8292B4C3F4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0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72F5C5-BCE4-A239-8CC5-FA386751A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9BC638-7365-6833-E7AB-55BE5066BB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13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39D2F9-BE3C-C8ED-D84E-148F5FD75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14BF4-905A-EA99-1CB8-58F81ECCED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38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8E9630-C196-E09F-1934-2D9A2DDA1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8C3D65-CB6C-7654-0411-0F97F6462E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57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4F3207-B17C-2938-3B93-E8BB33252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BEDD5-51F6-9496-CC7D-71A6111776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5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F94971-94F9-EC0A-72DC-C60539FF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3C77C8-8193-AA5A-3056-E38472C13A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2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F9685A-A26E-F331-4CF1-4030FFC87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C4B5D-E476-424D-663E-8DC50FEA19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9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91B8E8-3E74-2015-8160-85403584E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30E36A-EEDE-5A0E-CD9C-98AA426659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88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4C1682-4988-68EF-EBBB-E6C7421B0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4972A-47A1-E074-BE92-54A08B0D4B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72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D2E5B7-49D0-509C-A5AF-5B06DABCB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DD39B-3963-04FB-8CE5-A57CAAAEBB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94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6C2AF0-8102-96E5-D6C2-57354BDC9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C7FF2-EE2A-0A7A-E639-6EF3B8BEAF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88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59C7FD-ACFF-9365-3BCE-ABBE1EB2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5DCA0-CF2F-8924-6563-974C331253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68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CF82F3-0351-ABE2-F28D-049DCB4A6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541E8-9864-1459-3C52-F998A61F12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86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4BFA48-9897-6D5C-E167-4082CA374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CD46A4-42E6-7B05-361D-5994EE4C0A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56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31784B-86C1-5A61-7351-D98DA1340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0774B7-067F-8418-0A39-72B77234EE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42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649F8F-562F-3A4C-080E-41A285B94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FE394-C4D8-CE69-D06C-A53C560646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86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3FC145-5281-5A54-854E-FD2C73DBE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075EDA-509C-A940-6486-40C4496E21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570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D48A21-BC47-A0A9-5646-0E5D7F89C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E20F5-B55D-3DCA-524F-5D197E8727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831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5C81F7-47BC-E30D-A30A-7585DBABF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31224-68CE-039F-AC6B-A77ECBB9A5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29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2BEDC5-BC17-7A8C-FCBB-AA5E24909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0ABA18-0B6B-F45F-48F8-BBC62C89F7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001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7CBEBB-388C-C526-C213-F5CD3B57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BA8AF-9A37-A989-0957-C634B217EF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957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6366A2-8826-0DEE-5CE3-7AB7ACB01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FE01BC-849E-ABF5-3CB3-78117257B4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5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3AA714-7BED-73F7-2964-F39435D9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E92323-16EA-E856-1798-A90A72ACE6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27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380D83-41C5-6ECB-23AA-3230032D3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7CE955-AC7A-CF26-6C57-EA1B636C5E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345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146067-5506-4DB9-8F8A-1D6827C43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4091B-1DB7-6550-5888-DE54F211FE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42D37F-73E7-8FA4-3782-55A7DE02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C8E55C-F7E9-6883-9C1B-6A3AA08827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040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7F5713-7C95-1C43-9950-2DED2F257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5B5993-69D9-C584-3E4F-FCB8057681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44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37A0CE-1B76-2C57-EF05-FE5000EA1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A024D-EB14-02BA-A674-DDD27A5425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356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666129-8A80-0851-BBD5-1218F9505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0" fontAlgn="base" hangingPunct="0">
              <a:spcAft>
                <a:spcPct val="0"/>
              </a:spcAft>
            </a:pPr>
            <a:r>
              <a:rPr lang="pt-BR" sz="4000">
                <a:solidFill>
                  <a:srgbClr val="757F97"/>
                </a:solidFill>
                <a:latin typeface="Candara" panose="020E0502030303020204" pitchFamily="34" charset="0"/>
                <a:ea typeface="+mn-ea"/>
                <a:cs typeface="+mn-cs"/>
              </a:rPr>
              <a:t>BRÁSSICAS: OCORRÊNCIA DAS DOENÇAS EM ESPÉCIES/ VARIEDADES</a:t>
            </a:r>
            <a:endParaRPr lang="pt-BR" sz="4000" dirty="0">
              <a:solidFill>
                <a:srgbClr val="757F97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91C443-FC0F-5A39-887C-920F515224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759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D8ED45-B039-5865-1C15-B430F3750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B2A9E3-3C9E-8C7A-2FED-8FD43174AC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9777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68F6A0-BD1C-32BB-80A4-BFA212B41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0C00C-5C89-D50F-06B8-CAA4BC069B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408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FD4B948-9998-2662-3CA9-782177766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>
                <a:solidFill>
                  <a:srgbClr val="757F97"/>
                </a:solidFill>
                <a:latin typeface="Candara" panose="020E0502030303020204" pitchFamily="34" charset="0"/>
                <a:ea typeface="+mn-ea"/>
                <a:cs typeface="+mn-cs"/>
              </a:rPr>
              <a:t>BRÁSSICAS: RESISTÊNCIA</a:t>
            </a:r>
            <a:endParaRPr lang="pt-BR" dirty="0">
              <a:solidFill>
                <a:srgbClr val="757F97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FBB8A-8C87-D67F-85B1-85CC6BBFA2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621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2A16D5-1090-8177-2C5B-72AF7ED5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D7628-FFCE-4282-FDAE-3B0FC0C49A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632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316D26-06F1-B811-A64F-3297996D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1D0EB5-7B97-128D-F52E-6B742F1BC9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982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A63608-836B-D4CD-BB2E-E5F09721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2F811-9515-C9F7-B7A5-9955A004F4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922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41AB29-3E56-1205-31BF-6E1522D1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D967DA-DFE2-1682-97F1-4A8CA3D2CC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112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747258-C75B-8B53-1B2D-A9771887A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8FF213-E31E-11B8-7890-95F2CD3261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304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008B04-C93D-4444-B35F-95B4DAE99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9C72E5-6C0C-EF64-264E-70EAC1F4B1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31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BDE419-DBDB-2881-64FC-28C6367D3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F950B-E2A2-C3D9-2501-AEC95514DB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32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925131-F2A8-6F90-09F4-4A93648C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FBBC84-2908-1EBA-9AC6-74D1D42CCC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354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4F3FE3-AD5D-055A-16D2-D14524EB9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6E2F3-1ECA-6875-3CAA-5CE57307ED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426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28724D-4756-94E5-A6FD-0FA717C60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14ACFF-3D4B-ACB7-94DB-6DB1F34FC3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339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FAA3C3-8088-B1D4-60F4-D56BC4367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45F573-D776-5F25-DCE3-A527479B72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8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B51B1F-B516-4DB8-26E1-E09C385E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58463-70EB-01AE-119C-72B8D137EA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471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886CE3-2287-B2D7-9522-3996677E6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9C7130-E398-DB24-8460-1E53F9FE28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460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04D061-911F-5342-A2F8-389957E9C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F2C2B5-2430-81BC-D0AF-9404E48881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84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A4C866-5BD8-0D73-5423-23875BC94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C209F1-375A-B46D-EF4B-ED9BF8586F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942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F872A5-CEFB-394E-922E-FA05193AD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266BC-FC8C-48E4-0E69-CDA660B940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460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ECF7AA-A38F-BCF5-DE2A-5B6BB74D2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3F0BE5-DC89-2B61-8B9A-75ABF79766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11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9BF3FD-4349-090B-A969-F40C5A2CC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5DE5C-D7EC-26DD-C817-5BA9E0E65F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34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F63430-E10C-32B9-2554-329303230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30000"/>
              </a:lnSpc>
              <a:defRPr/>
            </a:pPr>
            <a:r>
              <a:rPr lang="pt-BR" sz="60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DIAGNOSE:DOENÇAS </a:t>
            </a:r>
            <a:br>
              <a:rPr lang="pt-BR" sz="60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</a:br>
            <a:r>
              <a:rPr lang="pt-BR" sz="60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DO ALFACE</a:t>
            </a:r>
            <a:endParaRPr lang="pt-BR" sz="6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E2A376-A4E4-4A2B-287A-74F1D51AD5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661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46F497-9AE7-FA91-3FA4-E523F2176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rPr>
              <a:t>Alface</a:t>
            </a:r>
            <a:endParaRPr lang="pt-BR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2BE64-6A8C-092F-64B3-5C2EA80C70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4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439ED8-A97D-E4C5-E766-075330D86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79E2B-2527-4CFE-A305-E8A49DFD7A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684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032E47-1194-189F-DB07-8EEB4D09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t-BR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+mn-ea"/>
                <a:cs typeface="+mn-cs"/>
              </a:rPr>
              <a:t>Regiões / Produção</a:t>
            </a:r>
            <a:endParaRPr lang="pt-BR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1BD44-714F-331E-3A43-C90351F765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10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EF289F-F3F6-B940-C70C-946EE0656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>
                <a:solidFill>
                  <a:schemeClr val="tx1"/>
                </a:solidFill>
                <a:latin typeface="Candara" panose="020E0502030303020204" pitchFamily="34" charset="0"/>
              </a:rPr>
              <a:t>PRINCIPAIS CIDADES PRODUTORAS - SP</a:t>
            </a:r>
            <a:endParaRPr lang="pt-BR" altLang="pt-BR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A2DEA-6E58-F85C-AD8C-936CAB5D60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688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052578-11B9-59AF-93D9-E1D39BFB4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D82C1-3055-1BDC-E262-763AE3E7F0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550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5DEC12-4019-4B1F-E2C3-C330358E2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sym typeface="Symbol" pitchFamily="18" charset="2"/>
              </a:rPr>
              <a:t>VIRA CABEÇA</a:t>
            </a:r>
            <a:br>
              <a:rPr lang="pt-BR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sym typeface="Symbol" pitchFamily="18" charset="2"/>
              </a:rPr>
            </a:br>
            <a:r>
              <a:rPr lang="pt-BR" i="1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sym typeface="Symbol" pitchFamily="18" charset="2"/>
              </a:rPr>
              <a:t>Tospovírus</a:t>
            </a:r>
            <a:endParaRPr lang="pt-BR" i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sym typeface="Symbol" pitchFamily="18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3C8432-8F08-80D0-D031-CFCC659FB5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76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D18A85-172C-6B0B-DDEC-303980598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E932AE-306E-2FF2-1973-57AE43F290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273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1A0D41-C16F-B180-4756-55FF7D2B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480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MANEJO</a:t>
            </a:r>
            <a:endParaRPr lang="pt-BR" sz="48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1FF526-3EF8-8111-1901-CAC721F51F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510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7C210E-408D-9EE0-ADD5-5950CC04A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33E9DE-DABF-C1CF-468B-A6EE5EDFAE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47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EB330A-84D5-C654-D3B5-6ADD333B6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79584-8286-24AB-83DB-F09472FE43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645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F31C9D-F678-3B69-A65C-D695DD6BC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D7577B-272F-AAE3-EA45-01F8DAB1ED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948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9E4E91-CB5A-F031-C928-328128C47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81B1A-3B9B-3AC3-3BCB-A3631F510E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521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376DE7-D6A0-1BD7-8A6A-7AE1D79C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763EDC-62D7-515F-34E9-95B7A8BCF6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052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F59B1A-1659-46A4-D1B5-A3D0202E7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33D5FF-D284-7DEA-D6D9-B0F9E58EB3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453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665B94-E946-EBD7-408C-61603D1A5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6BB95-9871-FBB8-9101-772E1D94EE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595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706D50-3A89-CBA2-0156-F09291879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FE720-1811-CFB0-7801-F32D87698A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409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E311C2-7B29-D964-4FB1-79406E5AB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E61F4F-4F7C-5A17-DAB3-54686EA7C3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574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52A514-767E-09FD-1C1E-51647D1C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5BF00E-6541-7706-D64A-C4458C5C43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441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FB927E-AC70-3647-033A-1559B055F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47F7E9-0A75-444B-AFB8-452A0919AE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862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CDB10F-D29E-A51C-A4E7-8CFD83DEC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374C7E-A6C0-9934-AD1C-AFB79CB047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75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4C8042-C421-4DDE-F900-3C8B6E71E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pt-BR" sz="4000">
                <a:solidFill>
                  <a:srgbClr val="757F97"/>
                </a:solidFill>
                <a:latin typeface="Candara" panose="020E0502030303020204" pitchFamily="34" charset="0"/>
                <a:ea typeface="+mn-ea"/>
                <a:cs typeface="+mn-cs"/>
                <a:sym typeface="Symbol" pitchFamily="18" charset="2"/>
              </a:rPr>
              <a:t>PODRIDÃO NEGRA</a:t>
            </a:r>
            <a:r>
              <a:rPr lang="pt-BR" b="1">
                <a:solidFill>
                  <a:srgbClr val="757F97"/>
                </a:solidFill>
                <a:latin typeface="Candara" panose="020E0502030303020204" pitchFamily="34" charset="0"/>
                <a:ea typeface="+mn-ea"/>
                <a:cs typeface="+mn-cs"/>
                <a:sym typeface="Symbol" pitchFamily="18" charset="2"/>
              </a:rPr>
              <a:t> </a:t>
            </a:r>
            <a:br>
              <a:rPr lang="pt-BR" sz="4800">
                <a:solidFill>
                  <a:srgbClr val="757F97"/>
                </a:solidFill>
                <a:latin typeface="Candara" panose="020E0502030303020204" pitchFamily="34" charset="0"/>
                <a:ea typeface="+mn-ea"/>
                <a:cs typeface="+mn-cs"/>
                <a:sym typeface="Symbol" pitchFamily="18" charset="2"/>
              </a:rPr>
            </a:br>
            <a:r>
              <a:rPr lang="pt-BR" sz="3800">
                <a:solidFill>
                  <a:srgbClr val="757F97"/>
                </a:solidFill>
                <a:latin typeface="Candara" panose="020E0502030303020204" pitchFamily="34" charset="0"/>
                <a:ea typeface="+mn-ea"/>
                <a:cs typeface="+mn-cs"/>
                <a:sym typeface="Symbol" pitchFamily="18" charset="2"/>
              </a:rPr>
              <a:t>(</a:t>
            </a:r>
            <a:r>
              <a:rPr lang="pt-BR" sz="3800" i="1">
                <a:solidFill>
                  <a:srgbClr val="757F97"/>
                </a:solidFill>
                <a:latin typeface="Candara" panose="020E0502030303020204" pitchFamily="34" charset="0"/>
                <a:ea typeface="+mn-ea"/>
                <a:cs typeface="+mn-cs"/>
              </a:rPr>
              <a:t>Xanthomonas campestris </a:t>
            </a:r>
            <a:r>
              <a:rPr lang="pt-BR" sz="3800">
                <a:solidFill>
                  <a:srgbClr val="757F97"/>
                </a:solidFill>
                <a:latin typeface="Candara" panose="020E0502030303020204" pitchFamily="34" charset="0"/>
                <a:ea typeface="+mn-ea"/>
                <a:cs typeface="+mn-cs"/>
              </a:rPr>
              <a:t>pv.</a:t>
            </a:r>
            <a:r>
              <a:rPr lang="pt-BR" sz="3800" i="1">
                <a:solidFill>
                  <a:srgbClr val="757F97"/>
                </a:solidFill>
                <a:latin typeface="Candara" panose="020E0502030303020204" pitchFamily="34" charset="0"/>
                <a:ea typeface="+mn-ea"/>
                <a:cs typeface="+mn-cs"/>
              </a:rPr>
              <a:t> campestris</a:t>
            </a:r>
            <a:r>
              <a:rPr lang="pt-BR" sz="3800">
                <a:solidFill>
                  <a:srgbClr val="757F97"/>
                </a:solidFill>
                <a:latin typeface="Candara" panose="020E0502030303020204" pitchFamily="34" charset="0"/>
                <a:ea typeface="+mn-ea"/>
                <a:cs typeface="+mn-cs"/>
              </a:rPr>
              <a:t>)</a:t>
            </a:r>
            <a:r>
              <a:rPr lang="pt-BR" sz="3800" i="1">
                <a:solidFill>
                  <a:srgbClr val="757F97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br>
              <a:rPr lang="pt-BR" sz="3800">
                <a:solidFill>
                  <a:srgbClr val="757F97"/>
                </a:solidFill>
                <a:latin typeface="Candara" panose="020E0502030303020204" pitchFamily="34" charset="0"/>
              </a:rPr>
            </a:br>
            <a:endParaRPr lang="pt-BR" sz="3800" u="sng" dirty="0">
              <a:solidFill>
                <a:srgbClr val="757F97"/>
              </a:solidFill>
              <a:latin typeface="Candara" panose="020E0502030303020204" pitchFamily="34" charset="0"/>
              <a:sym typeface="Symbol" pitchFamily="18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67C2C-3C2B-719B-6E5E-52EC860FD5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350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67441A-43D0-C691-2085-E5CCE444A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AC261-8BFA-1551-08B2-17341AE66A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609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DDE10D-1708-6F2D-7C97-E0FEA894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E40263-DFC6-E439-1963-C2F0653A10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790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B68160-30DE-F62F-1749-0886F2C86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CF32AB-127D-B6D2-EB6F-31DAA5AA8F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286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26EE3F-2333-CCF8-4BAC-AFAA86E1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C58F0-B33A-6458-9CE9-EAEE44F617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196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A57294-D7AA-419D-4C17-C4D69CBD1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45C28-7C76-B8DB-56E0-32F2C162E1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877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D9BA698-993E-E52D-B70F-61D62D28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6C499-33A8-11DA-EF36-331E8DB366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997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8392EF-2DEA-3EDF-C5FD-53340DC10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F32DB-AEB9-A9A5-2C26-7FA87A82B2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0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5983B0-656E-0C3B-1F0E-EF0A77297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BD3E4E-4DD0-F548-730A-1F69944BB3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383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819606-0070-2777-D03F-ABD28739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F60D3-0061-425D-160C-D05AF8A7FD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406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FDFB6A-C419-9CEF-A940-1C239910A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60390-0691-7A92-2041-0B3E6E0C6B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0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</Words>
  <Application>Microsoft Office PowerPoint</Application>
  <PresentationFormat>Widescreen</PresentationFormat>
  <Paragraphs>31</Paragraphs>
  <Slides>149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149</vt:i4>
      </vt:variant>
    </vt:vector>
  </HeadingPairs>
  <TitlesOfParts>
    <vt:vector size="150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PODRIDÃO NEGRA  (Xanthomonas campestris pv. campestris)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BRÁSSICAS: OCORRÊNCIA DAS DOENÇAS EM ESPÉCIES/ VARIEDADES</vt:lpstr>
      <vt:lpstr>Apresentação do PowerPoint</vt:lpstr>
      <vt:lpstr>Apresentação do PowerPoint</vt:lpstr>
      <vt:lpstr>BRÁSSICAS: RESISTÊNCIA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DIAGNOSE:DOENÇAS  DO ALFACE</vt:lpstr>
      <vt:lpstr>Alface</vt:lpstr>
      <vt:lpstr>Apresentação do PowerPoint</vt:lpstr>
      <vt:lpstr>Regiões / Produção</vt:lpstr>
      <vt:lpstr>PRINCIPAIS CIDADES PRODUTORAS - SP</vt:lpstr>
      <vt:lpstr>Apresentação do PowerPoint</vt:lpstr>
      <vt:lpstr>VIRA CABEÇA Tospovírus</vt:lpstr>
      <vt:lpstr>Apresentação do PowerPoint</vt:lpstr>
      <vt:lpstr>MANEJO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DOENÇAS DO ALHO E CEBOLA</vt:lpstr>
      <vt:lpstr>Alho e cebola no Brasil</vt:lpstr>
      <vt:lpstr>Apresentação do PowerPoint</vt:lpstr>
      <vt:lpstr>Apresentação do PowerPoint</vt:lpstr>
      <vt:lpstr>Apresentação do PowerPoint</vt:lpstr>
      <vt:lpstr>Mancha púrpura / Queima das folhas (Alternaria porri) </vt:lpstr>
      <vt:lpstr>Apresentação do PowerPoint</vt:lpstr>
      <vt:lpstr>Podridão branca  (Sclerotium cepivorum)</vt:lpstr>
      <vt:lpstr>Apresentação do PowerPoint</vt:lpstr>
      <vt:lpstr>Raízes rosadas  (Pyrenochaeta terrestres)</vt:lpstr>
      <vt:lpstr>Apresentação do PowerPoint</vt:lpstr>
      <vt:lpstr>Mal de sete voltas / Antracnose foliar  (Colletotrichum gloeosporioides f.sp cepae) </vt:lpstr>
      <vt:lpstr>Ferrugem  (Puccinia porri (P.allii))</vt:lpstr>
      <vt:lpstr>Apresentação do PowerPoint</vt:lpstr>
      <vt:lpstr>Míldio  (Peronospora destructor)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Podridão basal (Fusarium oxysporum f.sp cepae)</vt:lpstr>
      <vt:lpstr>Apresentação do PowerPoint</vt:lpstr>
      <vt:lpstr>Apresentação do PowerPoint</vt:lpstr>
      <vt:lpstr>Antracnose da cebola branca  (Colletotrichum circinans)</vt:lpstr>
      <vt:lpstr>Tombamento ou “damping-off”</vt:lpstr>
      <vt:lpstr>Murcha de Phytophthora em cebola (Phytophthora nicotianae)</vt:lpstr>
      <vt:lpstr>Principais doenças bacterianas</vt:lpstr>
      <vt:lpstr>Podridão bacteriana / Podridão mole  (Pectobacterium carotovorum subsp. carotovorum)</vt:lpstr>
      <vt:lpstr>Apresentação do PowerPoint</vt:lpstr>
      <vt:lpstr>Podridão bacteriana da escama  (Burkholderia cepacia)</vt:lpstr>
      <vt:lpstr>Principais doenças viróticas</vt:lpstr>
      <vt:lpstr>Mosaico em faixas, nanismo amarelo, crespeira  Onion yellow dwarf virus (OYDV)</vt:lpstr>
      <vt:lpstr>Apresentação do PowerPoint</vt:lpstr>
      <vt:lpstr>Mosaico do alho </vt:lpstr>
      <vt:lpstr>Principais doenças causadas por nematóides</vt:lpstr>
      <vt:lpstr>Galhas radiculares</vt:lpstr>
      <vt:lpstr>Nematóide do caule e bulbo</vt:lpstr>
      <vt:lpstr>Apresentação do PowerPoint</vt:lpstr>
      <vt:lpstr>Apresentação do PowerPoint</vt:lpstr>
      <vt:lpstr>Apresentação do PowerPoint</vt:lpstr>
      <vt:lpstr>Doenças de pós-colheita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Felipe Franco de Oliveira</dc:creator>
  <cp:lastModifiedBy>Felipe Franco de Oliveira</cp:lastModifiedBy>
  <cp:revision>5</cp:revision>
  <dcterms:created xsi:type="dcterms:W3CDTF">2022-09-19T11:52:53Z</dcterms:created>
  <dcterms:modified xsi:type="dcterms:W3CDTF">2023-09-04T16:54:06Z</dcterms:modified>
</cp:coreProperties>
</file>