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3"/>
  </p:notesMasterIdLst>
  <p:sldIdLst>
    <p:sldId id="256" r:id="rId2"/>
    <p:sldId id="261" r:id="rId3"/>
    <p:sldId id="262" r:id="rId4"/>
    <p:sldId id="263" r:id="rId5"/>
    <p:sldId id="264" r:id="rId6"/>
    <p:sldId id="268" r:id="rId7"/>
    <p:sldId id="267" r:id="rId8"/>
    <p:sldId id="272" r:id="rId9"/>
    <p:sldId id="274" r:id="rId10"/>
    <p:sldId id="275" r:id="rId11"/>
    <p:sldId id="260" r:id="rId12"/>
  </p:sldIdLst>
  <p:sldSz cx="9144000" cy="6858000" type="screen4x3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9" d="100"/>
          <a:sy n="79" d="100"/>
        </p:scale>
        <p:origin x="94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5-28T13:13:49.55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21002 5810 0,'0'0'16,"0"0"-1,-119 48 1,0-24-16,24-1 31,-24-23-15,-24 24-1,0 0 1,0-24-1,0 0 17,-23 0-17,-1-24 1,0 0-1,24 1 1,-23-1 15,-1 0-15,24-24-1,0 1 1,24-25 0,24 25 15,0-25-16,23 1 1,25-1 0,-1 1-1,48-24 16,24 23-15,0-23 0,47 24-1,0-1 1,49 1 15,22-1-15,1 25-1,0-1 1,24 0-1,0 1 17,-1 23-17,1 0 1,0 24-1,-25 0 1,25 24 15,-24 0-15,24-24-1,-48 47 1,24-23 15,-24 24-15,-24-1-1,0 1 1,1 0 0,-25-1 15,-23 25-16,23-1 1,-23-23 0,-25 23-1,1-23 16,0 23-15,-24-23 0,0 23-1,0-23 1,-24 0 15,0-1-15,1 1-1,-25 0 1,0-1 15,-23 1-15,0-24-1,-1-1 1,-23 1-1,0 0 1,-1 0 15,1-24-15,-48 0-1,24-24 1,0 24 0,0 0 15,0 0-16,119 0 17</inkml:trace>
  <inkml:trace contextRef="#ctx0" brushRef="#br0" timeOffset="25382.4518">23931 5810 0,'0'0'32,"-214"-24"-32,-48 24 15,0 0 1,-48-23-1,25 46 1,47-23 15,47 0-15,72 24-1,95-24 1,24 0 0,95 0 15,48 24-16,72-24 1,-1 24 0,48-24 15,-24 24-16,0-24 1,-47 0 0,-49 23-1,-22-23 1,-73 0 15,-47 0-15,-47-23-1,-73 23 1,-46-24-1,-48 0 17,-25 0-17,49 0 1,-1 1-1,72 23 1,72 0 15,23 0-15,24 0 15</inkml:trace>
  <inkml:trace contextRef="#ctx0" brushRef="#br1" timeOffset="60187.4425">24265 8906 0,'0'0'16,"0"0"-1,0 0 17,0 0-17,0 0 1,0 0-1,0 0 1,0 0 15,0 0-15,0 0-1,0 0 1,0 0 0,0 0 15,0 0-16,0 0 1,142 143-16,-118-119 16,0 23-1,0 1 16,0 23-15,-1-23 0,1 23-1,0 1 1,0-1 15,0 24-15,0 1-1,-1-1 1,1 0-1,0 0 17,0 24-17,0-23 1,-1 23-1,1 0 17,0 0-17,0 0 1,0 0-1,0 0 1,-1 0 15,-23 0-15,24 24-1,-24-24 1,0 0 0,0 24 15,24-24-16,-24 0 1,0 0 0,24 24 15,-24-24-16,0 0 1,-24 0 0,24 0-1,0 24 1,0-24 15,0 24-15,0-24-1,0 24 1,0 0-1,-24-24 17,24 24-17,-24 0 1,24 0-1,-23 0 1,-1-1 15,24 25-15,-24-48-1,24 24 1,0 24 0,0-1 15,0-23-16,-24 24 1,48-24 0,-48 24-1,24-1 16,-24-23-15,0 24 0,1 0-1,-1-25 1,0 25 15,0 0-15,24-24-1,-24 23 1,1-47 15,-1 24-15,0 0-1,-24 0 1,24-24-1,1-24 1,-1 24 15,0-23-15,24-1-1,-24-24 1,0 1 0,24-1 15,-23-23-16,-1-1 1,0 25 0,0-48 15,24 0-16,-24-24 1,24 0 0,0 0-1,0 0 16,0 0-15,-23 0 0,23 0-1,-24-24 1,24 48 15,0-48-15,-24 0-1,0-24 1,0-23-1,24-1 1,-23-47 15,-1 0-15,-24-24-1,0 1 1,25-25 0,-25 0 15,24 0-16,0 1 1,1-1 0,-1 0 15,24-23-16,-24 23 1,0 1 0,24-1-1,-48-24 16,25 25-15,-1-25 0,0 24-1,0 1 16,24-25-15,-24 25 0,24-1-1,-23 0 1,23 1-1,0-1 17,23 0-17,-23 0 1,0 1-1,24-1 1,-24-23 15,24 23-15,-24 0-1,0-23 1,0 23 15,0 0-15,0 1-1,0-1 1,0 24 0,0-24 15,0 25-16,0-1 1,24 0 0,-24 0-1,0 0 16,0 0-15,24 24 0,-24-24-1,0 0 1,0 24 15,0-24-15,0 24-1,0-24 1,23 24-1,1 24 1,0-24 15,0 24-15,0-24-1,0 24 1,-1-1 15,1 1-15,24 0-1,-24 0 1,-1-1 0,25 25 15,-24 23-16,24 1 1,-25-1 0,1 24 15,-24 24-16,0 0 1,0 0 0,24 24-1,-24-24 1</inkml:trace>
  <inkml:trace contextRef="#ctx0" brushRef="#br1" timeOffset="63153.6122">18573 12454 0,'0'0'15,"0"0"1,0 0 15,0 0-15,0 0-1,0 0 1,96 167 0,-73-96-16,1 24 31,0-23-16,24 47 1,-24 0 0,-1-24 15,1 24-16,-24 0 1,24 24 0,0-24-1,0 0 1,-24 0 15,0 0-15,-24-23-1,24-1 1,0 0 15,-24-23-15,24-1-1,-24-23 1,0-25-1,24 1 1,0 0 15,-23-24-15,23 24-1,0 0 1,-24-1 0,0 1 15,0 0-16,24 0 1,-24 0 0,0 0 15,24-24-16,0 23 1,0-23 0,0-23-1,0 23 16,-23-24-15,23 24 0,0 0-1,-24 0 1,0 0 15,24 0-15,0 0-1,-24 0 1,24 0-1,0 0 17,-24 0-17,24 0 1,-23 0-1,23 0 1,-24 0 15,24 0-15,-24-24-1,0 0 1,0 0 0,0-23 15,1-1-16,-1-47 1,0 23 0,24-23-1,-24 0 16,0-24-15,1 0 0,23 23-1,-24-23 1,0 24 15,24 0-15,0 0-1,-24-1 1,48 1-1,-24 0 17,24 0-17,0 23 1,-24-23-1,23 24 1,1-1 15,-24 1-15,24 23-1,0 0 1,-24 1 0,24 23 15,-24 24-16,0 0 1,0 0 0,0 0 15,23 0-16,-23-24 1,24 24 0,48-24-1,-72 24 16</inkml:trace>
  <inkml:trace contextRef="#ctx0" brushRef="#br0" timeOffset="91794.2503">4976 11239 0,'0'0'16,"0"0"-1,0 0 1,-47-119 0,71 0-16,47 0 15,24 48 16,-23 47-15,-1 48 0,-23 71-1,-1 0 16,1 1-15,-24-1 0,0-48-1,-24-47 1,23-23 15,1-96-15,0-24-1,24 0 1,-48 48-1,0 47 17,0 48-17,0 0 1,0 71-1,47 96 17,49 47-17,23 25 1,-48 46-1,-23-47 1,-96 1 0,-71-49 15,-24-95-16,-24-119 1,48-95 0,72-71 15,71-24-16,71 23 1,24 48 0,0 48-1,-24 47 16,-47 25-15,-48 46 0,-24-23-1,-24 0 1,48 0 31</inkml:trace>
  <inkml:trace contextRef="#ctx0" brushRef="#br0" timeOffset="92101.2679">6548 10835 0,'0'0'31,"0"0"-16,-143 0-15,24 23 16,-24 1 0,48 0 15,47 0-16,48-24 17</inkml:trace>
  <inkml:trace contextRef="#ctx0" brushRef="#br0" timeOffset="92358.2826">6524 11001 0,'0'0'15,"0"0"1,-238 24-1,95 0 1,24 0 0,72 0-1,23-24 1,24 0 15,0 0 16</inkml:trace>
  <inkml:trace contextRef="#ctx0" brushRef="#br0" timeOffset="94611.4115">7429 10144 0,'0'0'16,"0"0"0,0 0 15,-24 119-31,-23-24 15,-1 24 1,0-23 0,25-25-1,46-23 16,49-24-15,-1-24 0,1 0-1,-1 0 16,-47 0-15,0 0 0,0-24-1,-24 24 1,0-48-1,0-23 17,0 23-17,0 0 1,0 48-1,0 24 17,23 72-17,-23 23 1,-23 0-1,-1 0 1,0-24 0,24-47 15,48-25-16,-48-23 32</inkml:trace>
  <inkml:trace contextRef="#ctx0" brushRef="#br0" timeOffset="95033.4356">8524 10620 0,'0'0'32,"0"0"-17,-71 238-15,23-95 16,1-24-1,-1-23 1,1-49 0,47-47 30</inkml:trace>
  <inkml:trace contextRef="#ctx0" brushRef="#br0" timeOffset="95361.4544">8144 10739 0,'0'0'15,"0"0"16,119 96-31,-48-1 16,24 0 0,0 0-1,-47-23 1,0-48 15,-1-24-15,25-48-1,-72 48 32</inkml:trace>
  <inkml:trace contextRef="#ctx0" brushRef="#br0" timeOffset="95737.4759">8667 10073 0,'0'0'16,"0"0"15,-23-191-31,23 144 15,0 47 1,-24 47 0,24 25-1,-24-1 16,0 24-15,48-23 0,-24-72 30</inkml:trace>
  <inkml:trace contextRef="#ctx0" brushRef="#br0" timeOffset="95933.4871">8786 10168 0,'0'0'32,"-119"24"-32,0 23 15,0 1 1,72 0-1,47-48 32</inkml:trace>
  <inkml:trace contextRef="#ctx0" brushRef="#br0" timeOffset="96571.5236">8763 10335 0,'0'0'16,"0"0"0,0 0-1,143-119 1,-72 119-1,-23 23 1,-25 25 0,-23 0-1,-23 23 1,-25-23 15,-47 23-15,23-23-1,25-24 1,47-24-1,0 0 17,71 23-17,1-46 1,-1 23-1,0 0 1,-47 0 15,-24 0-15,0 0-1,-24 23 1,48 1 0,-24-24 15</inkml:trace>
  <inkml:trace contextRef="#ctx0" brushRef="#br0" timeOffset="98525.6353">10596 10549 0,'0'0'16,"0"0"15,-143 24-31,0 0 15,1-1 1,22 1 0,97 24-1,23-48 32</inkml:trace>
  <inkml:trace contextRef="#ctx0" brushRef="#br0" timeOffset="98748.6481">10620 10716 0,'0'0'16,"-143"0"-16,0 23 15,-23 25 1,46-24-1,73 0 17,71-48-17,-24 24 16</inkml:trace>
  <inkml:trace contextRef="#ctx0" brushRef="#br0" timeOffset="99163.6718">10525 10287 0,'0'0'16,"0"0"-1,0 0 1,0 0 0,0 0 15,71 143-31,-23-24 15,-24 24 1,-48-24 0,24 0-1,-24-48 1,24-23 15,0-48-15,24-48-1,-24-23 1,0 71 31</inkml:trace>
  <inkml:trace contextRef="#ctx0" brushRef="#br0" timeOffset="99603.697">10549 10239 0,'0'0'15,"0"0"1,0 0-1,166 72 1,-47-25-16,24 25 31,-48-25-15,-47 25-1,-72-1 1,-71 25 0,-48-1 15,24-24-16,48-23 1,71-24 0,0-24-1,0-24 16,23 0-15,1 48 0,-24-24 30</inkml:trace>
  <inkml:trace contextRef="#ctx0" brushRef="#br0" timeOffset="102205.8458">11453 10501 0,'0'0'15,"0"0"1,0 0 0,-71-166-1,119 94-15,-1 48 31,25 48-15,-1 48 0,-23 47-1,-1 0 16,1-24-15,0 0 0,-25-47-1,-23-48 1,48-72 15,-24-47-15,0 0-1,0 0 1,-48 24-1,24 47 17,0 72-17,24 48 1,-1 70-1,25 73 1,23 47 15,-23 23-15,-24-23-1,-72-47 1,-47-25 0,-96-118 15,25-72-16,-1-96 1,96-70 0,71-25-1,119-23 16,47 47-15,1 48 0,-24 48-1,-72 23 1,-71 48 15,0 0-15,-47 0-1,-1-24 1,1 0-1,47 24 17</inkml:trace>
  <inkml:trace contextRef="#ctx0" brushRef="#br0" timeOffset="102465.8607">12263 9787 0,'0'0'15,"0"0"1,0 214-16,0-71 16,0-143-1</inkml:trace>
  <inkml:trace contextRef="#ctx0" brushRef="#br0" timeOffset="103069.8952">13025 10525 0,'0'0'31,"0"0"-16,-214 0-15,71 24 16,0-24 0,95 24-1,48-24 16,0 0 1</inkml:trace>
  <inkml:trace contextRef="#ctx0" brushRef="#br0" timeOffset="103395.9139">12977 10644 0,'0'0'15,"-119"24"1,0 0 0,24 0-1,47-1 1,25-23-1,23 0 1,0-23 15,23 23-15,25 0-1,-48 0 32</inkml:trace>
  <inkml:trace contextRef="#ctx0" brushRef="#br0" timeOffset="104943.0024">13644 10001 0,'0'0'16,"0"0"-1,-24 167 1,1-72-1,-1 0 1,24-47 0,24-24-1,23 0 16,1-24-15,-24-24 0,23 24-1,-47 0 1,24 0 15,-24-24-15,48-24-1,-25 1 1,1-25-1,-24 25 17,0-1-17,0 48 1,0 24-1,0 47 17,0 25-17,0-1 1,0 0-1,24 0 1,-48-47 0,24-24 15,0-24-16,72-48 1,-72 48 0</inkml:trace>
  <inkml:trace contextRef="#ctx0" brushRef="#br0" timeOffset="105246.0197">14335 10477 0,'0'0'16,"0"0"0,0 0-1,-119 48 1,119-48 15,47 0-15,-23 0-1,24 0 1,-48 0 31</inkml:trace>
  <inkml:trace contextRef="#ctx0" brushRef="#br0" timeOffset="105696.0455">14787 10073 0,'0'0'16,"0"0"15,0-215-31,0 215 15,0 0 1,0 96 0,0-1-1,-24 24 1,1 0 15,23-24-15,47-23-1,25-25 1,-72-47 15</inkml:trace>
  <inkml:trace contextRef="#ctx0" brushRef="#br0" timeOffset="105921.0583">15025 10454 0,'0'0'16,"0"0"-1,0 0 17,-262 23-32,96 1 15,47 0 1,47 0-1,48-24 1,72 24 15,-48-24 0</inkml:trace>
  <inkml:trace contextRef="#ctx0" brushRef="#br0" timeOffset="106594.0968">14478 10858 0,'0'0'16,"0"0"0,0 0-1,47-142 1,25 94-16,47 24 31,-48 24-15,1 48-1,-49 23 1,-46 24-1,-49 25 17,-23-25-17,0 0 1,-1 0-1,25-47 1,71-48 15,24 24-15,71-48-1,0 0 1,1 24 0,-25 0 15,-47 0-16,0 0 1,-1 24 0,-23-24-1,0 0 16,0 0-15,0 0 0,0 0-1</inkml:trace>
  <inkml:trace contextRef="#ctx0" brushRef="#br0" timeOffset="107910.1721">15335 10144 0,'0'0'15,"0"0"17,0 0-17,143-71-15,-72 118 16,-23 25-1,-24-1 1,-24 24 15,-24-23-15,-24-25-1,24-23 1,24-24 0,0-71-1,48-24 16,23-24-15,-23-1 0,0 49-1,-24 23 16,-24 48-15,-24 48 0,-24 47-1,24 1 16,0-1-15,72 0 0,0-24-1,47-47 1,24-24-1,-48-47 17,1-1-17,-48 0 1,-24 48-1,0 0 17,-24 24-17,24 0 1,-24 0-1,48 23 1,-24-47 15</inkml:trace>
  <inkml:trace contextRef="#ctx0" brushRef="#br0" timeOffset="110125.2988">16049 9501 0,'0'0'16,"0"0"0,-166 0-1,70 24-15,25-24 31,71 24-15,71-24 0,-71 0 30</inkml:trace>
  <inkml:trace contextRef="#ctx0" brushRef="#br0" timeOffset="110455.3177">16168 9287 0,'0'0'15,"0"0"1,0 0-1,0 0 17,0 0-17,-24 143-15,24-48 16,-23-24-1,-1 1 17,0-25-17,24-47 32</inkml:trace>
  <inkml:trace contextRef="#ctx0" brushRef="#br0" timeOffset="110727.3332">16502 9525 0,'0'0'31,"0"0"-15,-262 71-16,143-23 16,0-24-1,23 23 16,49-23-15,47-24 15</inkml:trace>
  <inkml:trace contextRef="#ctx0" brushRef="#br0" timeOffset="111402.3718">16264 9811 0,'0'0'16,"0"0"0,0 0 15,119-143-31,-48 143 15,1 0 1,-49 0 0,1 24-1,-48 23 16,-23 1-15,-25 0 0,1-25-1,23 25 1,1-48 15,47 0-15,23 0-1,25 0 1,23 0-1,1-24 17,-1 24-17,-23 0 1,-48 0-1,0 0 17,0 0-17,-24 0 1,0 48-1,24-48 1</inkml:trace>
  <inkml:trace contextRef="#ctx0" brushRef="#br0" timeOffset="114818.5672">11358 12954 0,'0'0'16,"0"0"0,0 0-1,119-48 1,-47 120-16,-25 23 31,25-24-15,-25-23-1,1-24 1,0-24 15,23-72-15,-23-47-1,-48 24 1,-24 24-1,-24 47 17,24 0-17,1 48 1,46 71-1,73 72 1,47 47 15,-24 24-15,-24 24-1,-95-24 1,-95 0 0,-48-71 15,0-95-16,0-144 1,72-71 0,47-95-1,95 0 16,24 48-15,25 47 0,-49 71-1,-47 48 1,-24 24 15,0 0-15,0 0-1,-24-23 1,24 23-1</inkml:trace>
  <inkml:trace contextRef="#ctx0" brushRef="#br0" timeOffset="115044.5802">12096 12597 0,'0'0'16,"0"0"0,48 238-1,-48-238 16</inkml:trace>
  <inkml:trace contextRef="#ctx0" brushRef="#br0" timeOffset="115455.6037">12954 12835 0,'0'0'15,"-119"24"1,-24 0 0,0 47-1,24-47 1,95 23-1,24-47 1</inkml:trace>
  <inkml:trace contextRef="#ctx0" brushRef="#br0" timeOffset="115788.6227">13001 13073 0,'0'0'16,"-143"24"-16,1 23 15,-1-23 16,71 0-15,25 0 0,47-24-1,0 0 1,0 0 46</inkml:trace>
  <inkml:trace contextRef="#ctx0" brushRef="#br0" timeOffset="116913.6871">13716 12644 0,'0'0'31,"0"0"-15,-119-95-16,95 24 15,48-1 1,47 25 15,48 23-15,0 24-1,-24 47 1,-47 25 0,-24 47 15,-48-24-16,-71 48 1,-24-24 0,0-24-1,47-47 1,72-48 15,24 0-15,119-24-1,-24-23 1,24 23 15,-72 24-15,-47 0-1,-24 0 1,-24 0-1,24 24 1,0-24 46</inkml:trace>
  <inkml:trace contextRef="#ctx0" brushRef="#br0" timeOffset="117747.7348">14478 12787 0,'0'0'16,"0"0"0,23-166-1,73 94-15,-1 48 31,0 24-15,-23 48 0,-49 23-1,-23 1 16,-23-1-15,-1-47 0,24 0-1,0-48 1,47-47-1,1-48 17,0 0-17,-24 47 1,-48 24-1,24 25 17,0 23-17,-48 95 1,24 24-1,24 0 1,48-24 0,47-23 15,-23-48-16,-1-48 1,0-24 0,-47 0-1,-24 1 16,0 23-15,0 24 0,24 0-1,-48 0 1,0 24 15,24-24 0</inkml:trace>
  <inkml:trace contextRef="#ctx0" brushRef="#br0" timeOffset="118198.7606">15335 11740 0,'0'0'16,"0"0"-1,-24-167-15,24 95 16,0 72 0,0 0-1,24 48 16,0 23-15,-24 1 0,23-1-1,-23 1 16,0-72 1</inkml:trace>
  <inkml:trace contextRef="#ctx0" brushRef="#br0" timeOffset="118415.773">15549 11763 0,'0'0'15,"0"0"1,-190 96-1,71-25-15,47-23 32,25 23-17,47-71 32</inkml:trace>
  <inkml:trace contextRef="#ctx0" brushRef="#br0" timeOffset="118984.8055">15430 11930 0,'0'0'15,"0"0"1,0 0 0,72-119-1,-1 119-15,0 24 31,-47 23-15,-24 25 0,-24-25-1,-47 25 1,0-1 15,-1-23-15,48-24-1,24 0 1,24-24-1,71 0 17,-23-24-17,-1 0 1,-23 24-1,-48 0 1,0 0 15,-24 24-15,0-24-1,24 47 1,0-47 0</inkml:trace>
  <inkml:trace contextRef="#ctx0" brushRef="#br0" timeOffset="120078.8681">15144 11716 0,'0'0'16,"0"0"15,0 0-15,0 0-1,-166 47-15,94-23 16,48-24 0,1 0 15,23-24-16,0 24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5-28T13:16:11.2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2952 10858 0,'0'0'16,"0"0"0,-71 239-1,47-73-15,-23 1 31,-1 0-15,24-48 0,0-24-1,24-71 1,0-24 15,0-48-15,24-71-1,0-48 1,0 1-1,-24-1 17,0 24-17,24 48 1,-24 23-1,23 49 17,1 23-17,24 47 1,23 49-1,1 46 1,-1 1 15,0-24-15,-23 0-1,0-23 1,-24-49 0,-1-23-1,-23-24 16,48-48-15,-24-47 0,-24 95 30</inkml:trace>
  <inkml:trace contextRef="#ctx0" brushRef="#br0" timeOffset="197.0112">3143 11359 0,'0'0'32,"0"0"-17,-238 0-15,143 23 16,47-23-1,48-23 1,0 23 15</inkml:trace>
  <inkml:trace contextRef="#ctx0" brushRef="#br0" timeOffset="574.0328">4143 11216 0,'0'0'15,"0"0"16,-238-48-31,119 48 16,24 24 0,47-24-1,48 0 1,0 0 31</inkml:trace>
  <inkml:trace contextRef="#ctx0" brushRef="#br0" timeOffset="910.052">4024 11287 0,'0'0'15,"0"0"1,-238 24 0,143 0-1,23 0 1,48-24-1,24 0 1,0 0 0,0 0 15,0 0-16,48-24 1,-48 24 15</inkml:trace>
  <inkml:trace contextRef="#ctx0" brushRef="#br0" timeOffset="3275.1873">4810 10787 0,'0'0'15,"0"0"1,47-167 0,49 120-1,-1-1 1,0 48-1,-23 0 1,-1 24 0,-47 24 15,-24 23-16,-72 24 1,1 24 0,-24-23-1,-1-25 16,25 0-15,47-23 0,24-24-1,0 0 1,48-1 15,-1-23-15,49 0-1,-25-23 1,24 23-1,-47 0 17,0 23-17,-48-23 1,0 0-1,23 0 1,1-23 15,-24 23 0</inkml:trace>
  <inkml:trace contextRef="#ctx0" brushRef="#br0" timeOffset="3952.226">5667 10668 0,'0'0'31,"0"0"-16,0 0 1,0 0 0,0 0-1,71 214 1,-47-118-1,0-25 1,-24 0 0,24-23-1,-24-24 1,24-24-1,0-48 17,23-190-1,-47 119-16,24 0 17,-24 48-17,0 47 1,-24 0-1,24 24 1,24 24 15,-24 47-15,48 24-1,-25 1 1,1-1 0,0 0 15,0-23-16,-48-25 1,24-47 15</inkml:trace>
  <inkml:trace contextRef="#ctx0" brushRef="#br0" timeOffset="4554.2605">5500 10597 0,'0'0'32,"0"0"-17,24-143-15,48 95 16,23 48-1,-24 24 1,25 0 15,-1 23-15,-24 1-1,24-24 1,-23 0 0,-1-24 15,-23-48-16,0 0 1,-1 1 0,-47 23-1,0 24 16,0 0-15,0 0 0,0 24-1,72 47 16,-72-71 1</inkml:trace>
  <inkml:trace contextRef="#ctx0" brushRef="#br0" timeOffset="5482.3135">7572 9858 0,'0'0'31,"0"0"-15,-167 48-16,96 47 16,47 0-1,48 25 1,47 22-1,1 25 17,-1 24-17,24-1 1,-47 48-1,-48-23 17,-24-1-17,-71-24 1,-24-23-1,-48-48 1,24-47 15,24-49-15,72-23-1,-1-23 1,48-1 0,-24 24 15,24 0-16,0 0 17,0 0-1,0 0 16</inkml:trace>
  <inkml:trace contextRef="#ctx0" brushRef="#br0" timeOffset="11273.6448">7572 12097 0,'0'0'16,"0"0"15,0 0-15,0 0-1,0 0 1,48 143-1,-48-96-15,0 1 32,0-24-17,0-1 1,23-46-1,-23 23 32</inkml:trace>
  <inkml:trace contextRef="#ctx0" brushRef="#br0" timeOffset="11535.6598">7810 12240 0,'0'0'16,"0"0"0,-190 119-1,94-72 1,25 1-1,47-24 1,0-24 0,48 0-1,-24 0 16</inkml:trace>
  <inkml:trace contextRef="#ctx0" brushRef="#br0" timeOffset="12363.7071">7715 12502 0,'0'0'15,"0"0"17,-48 119-32,24-48 15,1-47 1,23 0-1,23-24 1,49-24 15,-25 0-15,1 24-1,0 0 1,-24 24 0,-24-24 15,23 24-16,-23-24 1,0 0 0,0-24-1,-23 0 16,23-24-15,0 1 0,0 23-1,0 0 1,0 24 15,0 48-15,0-1-1,23 25 1,-23 23-1,0-47 17,0-1-17,0-23 1,0-24-1,0 0 17,-23 0-17,23-24 1,23 1-1,-23 23 32</inkml:trace>
  <inkml:trace contextRef="#ctx0" brushRef="#br0" timeOffset="13479.771">7953 9787 0,'0'0'15,"0"0"1,0 0 15,0 0-15,0 0-1,-24 143-15,0-72 16,24-47 0,0 24 15,24-48-16,48-24 1,-25 24 0,25-24-1,-48 0 1,-1 24 15,-23 0-15,0 0-1,0 0 1,0-24 15,0 1-15,0-25-1,0 24 1,0 0 15,0 24-15,-23 48-1,23 0 1,0 47-1,-24-24 17,24 1-17,-24-1 1,24-71-1,0 24 1,0-48 15,0 24-15,0 0-1,24 0 1,-24 0 31</inkml:trace>
  <inkml:trace contextRef="#ctx0" brushRef="#br0" timeOffset="18632.0657">9120 10597 0,'0'0'16,"0"0"-1,-24 119 1,-24-24 0,1 0-1,23 0 1,24-47-1,24 0 1,23-25 15,25-23-15,23 0-1,-47 24 1,23-24 0,-47 0 15,-24 0-16,0 0 1,0-24 0,-24-23-1,24-25 16,-24 25-15,24 47 0,0 0-1,24 71 1,-24 1 15,0 47-15,0-24-1,24 0 1,-24-23-1,0-25 17,0-23-17,0-24 1,0 0 15</inkml:trace>
  <inkml:trace contextRef="#ctx0" brushRef="#br0" timeOffset="19082.0914">10263 10978 0,'0'0'31,"0"0"-15,-24 119-16,-24-24 16,-23 0-1,-1 24 1,25-47 15,23-25-15,0-47-1,24 0 16</inkml:trace>
  <inkml:trace contextRef="#ctx0" brushRef="#br0" timeOffset="19420.1107">9906 11073 0,'0'0'16,"0"0"-1,0 0 1,142 166 0,-70-70-16,-24-25 31,23 1-16,-23-25 1,-1 1 0,-47-48-1,0 0 16,0-24-15,0 24 0</inkml:trace>
  <inkml:trace contextRef="#ctx0" brushRef="#br0" timeOffset="19976.1425">10406 10239 0,'0'0'31,"-24"-119"-15,48 238-1,-48-262-15,24 167 16,0 0 0,24 24-1,-24 23 16,-24-23-15,24 23 0,-24-47-1,48-24 16,-24 0 16</inkml:trace>
  <inkml:trace contextRef="#ctx0" brushRef="#br0" timeOffset="20211.156">10596 10287 0,'0'0'16,"0"0"-1,-214 71 1,119-23 0,-1-24-1,73 0 1,23-1-1,0-23 32</inkml:trace>
  <inkml:trace contextRef="#ctx0" brushRef="#br0" timeOffset="20892.1949">10453 10430 0,'0'0'15,"0"0"16,0 0-15,0 0 0,0 0-1,167-48 1,-143 72-16,0 24 31,-48-1-15,0 25-1,-47-25 1,23 1-1,-23-24 17,23 0-17,48-24 1,0 0-1,48 0 1,23 0 15,0 0-15,-23 23-1,0-23 1,-25 24 0,-23-24 15,0 24-16,0-24 1,0 0 0,0 0-1,0 0 32</inkml:trace>
  <inkml:trace contextRef="#ctx0" brushRef="#br0" timeOffset="22573.2911">11453 11359 0,'0'0'15,"0"0"1,72 166-1,-25-71-15,1 1 32,-24-1-17,24-24 1,-48-71-1,23 0 17,1-47-17,0-48 1,0-25-1,0-22 1,23-25 15,-47 24-15,24-24-1,-24 1 1,0-1 0,-24 24 15,0 24-16,24 24 1,0 23 0,0 1 15,0 23-16,24 24 1,-24 24 0,0-23-1,24 23 1,24 0 15,-1 0-15,1 0-1,47 0 1,0-24 15,1 24-15,23 0-1,24-24 1,-24 24-1,24-24 1,-24 24 15,0-24-15,24 24-1,-24-23 1,24 23 0,-24-24 15,0 24-16,23-24 1,-22 0 0,-1 24 15,0-24-16,0 24 1,-24-23 0,0-1-1,-23 24 1,23-24 15,-24 24-15,-23-24-1,-24 0 1,0 24 15,-24 0-15,71 24-1,-71-24 1</inkml:trace>
  <inkml:trace contextRef="#ctx0" brushRef="#br0" timeOffset="24004.3729">12501 10882 0,'0'0'15,"0"0"1,-47-166 0,47 70-16,0 49 31,0 47-16,0 24 1,23 47 0,1 48 15,-24 0-16,24 24 1,-24-24 0,24-24-1,-24-47 16,24-24-15,-24-24 0,0-24-1,47 0 1,-47 24 15</inkml:trace>
  <inkml:trace contextRef="#ctx0" brushRef="#br0" timeOffset="34890.9956">12977 10882 0,'0'0'15,"0"0"17,143-24-32,-47 24 15,-1 0 1,-24 0-1,-23 0 1,0 0 15,-48 0-15,0-23-1,-24 23 1,24 0 31</inkml:trace>
  <inkml:trace contextRef="#ctx0" brushRef="#br0" timeOffset="35257.0166">13192 10668 0,'0'0'16,"0"0"15,24 119-31,-24-48 16,0 1-1,0-1 1,0 1-1,0-48 17,0-24-17,23 23 1,-23-23 31</inkml:trace>
  <inkml:trace contextRef="#ctx0" brushRef="#br0" timeOffset="36385.0811">14478 10263 0,'0'0'15,"0"0"1,0 0 15,-167 24-31,72 0 16,-1-24-1,25 24 1,47-24-1,0 23 17,24 1-17,0 0 1,24 0-1,-24 23 1,0 25 15,24-1-15,-48 48-1,24-23 1,0 23 0,-24 0-1,24 0 16,0-24-15,-23-23 0,23-1-1,23-23 16,-23-1-15,0-23 0,0-24-1,0 0 1,0 0 15,48 0-15,0-24-1,23 24 1,1 0-1,-25-24 17,-23 24-17,0 0 1,-24 0-1,0 0 1,-24 0 15,24 0-15,0 0-1,24 0 1,-24 0 31</inkml:trace>
  <inkml:trace contextRef="#ctx0" brushRef="#br0" timeOffset="51937.9707">15049 10335 0,'0'0'16,"0"0"0,0 0-1,-71-119 1,71 71-1,47 24 1,-23 0 0,48 24-1,-25 24 16,25 24-15,-49-1 0,1 1-1,-48 0 1,1 23-1,-49-23 17,25-25-17,-25 25 1,48-48-1,1 24 17,23-24-17,0 0 1,71 0-1,-23-24 1,47 24 0,-24-24 15,-23 24-16,-1-24 1,1 24 0,-48 0-1,0 0 16,-24 24-15,24-24 15</inkml:trace>
  <inkml:trace contextRef="#ctx0" brushRef="#br0" timeOffset="52349.9942">15525 10620 0,'0'0'32,"-119"0"-32,-47 0 15,23 24 1,24-24-1,47 0 1,48 0 0,24 0 15,0 0-16,0 24 1,24 0 0,-24-24 30</inkml:trace>
  <inkml:trace contextRef="#ctx0" brushRef="#br0" timeOffset="52794.0196">15311 10811 0,'0'0'15,"0"0"1,0 0-1,0 0 17,-143 143-32,72-72 15,-1-23 1,49-1-1,-1 1 17,24-48-17,0 0 1,0 0-1,0 0 32</inkml:trace>
  <inkml:trace contextRef="#ctx0" brushRef="#br0" timeOffset="54294.1054">14930 10835 0,'0'0'32,"0"0"-17,0 0 1,0 0-1,119 166 1,-47-118 0,-25 0-1,1-1 1,-24 1-1,-24-24 1,0-24 31</inkml:trace>
  <inkml:trace contextRef="#ctx0" brushRef="#br0" timeOffset="55494.1741">14620 11287 0,'0'0'15,"0"0"17,0 0-17,96 167-15,-72-143 16,-24-24-1,0 0 1,0-48 15,-24-23-15,24-25-1,0-23 1,-24 24 0,0 0 15,24 23-16,-24 25 1,24-1 0,0 24-1,0 24 16,0 0-15,0 0 0,24-24-1,0 24 1,24-23 15,23 23-15,0-24-1,1 24 1,23 0-1,0 0 17,1 0-17,23 0 1,-24 0-1,-24 0 17,1 0-17,-25 0 1,-23 0-1,-24 0 1,0 0 0,0 0 15,-24 47-16,24-23 1,0 24 0,0-24-1,0-1 16,0-23-15,0 0 0,0 0-1,0 0 32</inkml:trace>
  <inkml:trace contextRef="#ctx0" brushRef="#br0" timeOffset="56844.2513">15525 9977 0,'0'0'16,"0"0"-1,119 0-15,-47 0 16,23 24 0,-23-24 15,-1 24-16,-47 0 1,0 0 0,-1 23 15,-46 25-16,23 47 1,-24 0 0,0 24-1,24 23 1,-24-23 15,24 0-15,0-48-1,0 1 1,0-49-1,0-47 17,0 0-17,0 0 1,-47 0-1,-1-24 17,-23 24-17,47 0 1,-24 24-1,48-24 1,0 0 0,0 0 15,24 0-16,-24 0 32</inkml:trace>
  <inkml:trace contextRef="#ctx0" brushRef="#br0" timeOffset="57905.312">16168 9882 0,'0'0'15,"0"0"16,0 0-15,0 0 0,143-95-16,-95 95 15,-1 48 1,-23-25 15,-24 49-15,-47-25-1,-25 1 1,1 0-1,-1-1 1,72-23 15,0-24-15,48 0-1,23 0 1,1 0 15,-1-24-15,-23 24-1,-24 0 1,-24 0 0,0 0 15,-24 24-16,24-24 1</inkml:trace>
  <inkml:trace contextRef="#ctx0" brushRef="#br0" timeOffset="58995.3743">14573 9763 0,'0'0'16,"0"0"0,0 0-1,167-24 1,-96 0-1,24 24 1,1-23 0,46 23-1,-23-24 1,48 0 15,-24 0-15,24 24-1,-1-24 1,1 24-1,24-23 17,-25 23-17,1 0 1,-24-24-1,0 24 17,-72-24-17,1 24 1,-25 0-1,-23 0 1,0 24 15,-24 0-15,0 23-1,0 1 1,0-1 0,0-23 15,0-24-16,0 0 1,0 0 0,24 24-1,-24-24 32</inkml:trace>
  <inkml:trace contextRef="#ctx0" brushRef="#br0" timeOffset="60120.4387">18097 10620 0,'0'0'15,"0"0"16,0 0-15,-95-143-16,23 120 16,1-1-1,0 48 1,23 23 15,24 49-15,24-1-1,24 0 1,47-24-1,-23-47 17,23-71-17,-23-49 1,0-23-1,-48-47 1,-24 23 0,24 0 15,-24 71-16,24 25 1,0 71 0,0 23 15,24 72-16,0 24 1,23 24 0,1-24-1,0-24 1,-25-48 15,-23-47-15,0-24-1,24-24 1,24-23 15,-48 47 0</inkml:trace>
  <inkml:trace contextRef="#ctx0" brushRef="#br0" timeOffset="60414.4555">18669 10406 0,'0'0'16,"0"0"0,-119 167-1,23-72 1,25-24-1,23 1 1,48-48 0,0-24 15,0 0 16</inkml:trace>
  <inkml:trace contextRef="#ctx0" brushRef="#br0" timeOffset="60760.4753">18240 10311 0,'0'0'15,"0"0"16,95 143-31,0-72 16,1 48 0,-1-24-1,-24-23 1,-23-25 15,-24-23-15,-24-24-1,-24-24 1,0 1-1,24-1 1,0 24 31</inkml:trace>
  <inkml:trace contextRef="#ctx0" brushRef="#br0" timeOffset="66383.7969">4762 15002 0,'0'0'16,"0"0"15,0 0-16,0 0 1,0 0 0,0 0 15,167-48-31,-72 24 15,0 1 1,-23-1 0,-25 0-1,-23 0 16,-48 0-15,-47 1 0,0-1-1,-49 24 1,49-24-1,23 24 17,25 0-17,46 0 1,25 0-1,23 0 17,1 0-17,23-24 1,-23 24-1,23-24 1,-95 24 31</inkml:trace>
  <inkml:trace contextRef="#ctx0" brushRef="#br0" timeOffset="67320.8505">5810 14383 0,'0'0'31,"0"0"-15,48-119-16,23 95 15,0 0 1,1 48 15,-1 23-15,-47 25-1,-24 23 1,-71 48 0,-1-24-1,-23-24 16,24 1-15,23-49 0,48-23-1,0-48 1,24 24 15,23-24-15,25 1-1,-1 23 1,1 0-1,-25 0 17,1 23-17,-24-23 1,-24 0-1,23 24 17,-23-24 14</inkml:trace>
  <inkml:trace contextRef="#ctx0" brushRef="#br0" timeOffset="67669.8705">6596 14430 0,'0'0'15,"0"0"16,47 143-31,-47-48 16,24-23 0,-24-48-1,0 0 1,0-24 31</inkml:trace>
  <inkml:trace contextRef="#ctx0" brushRef="#br0" timeOffset="67960.8871">6715 14264 0,'0'0'15,"0"0"1,47 119 0,-23-48-1,24 24 1,-24-23-1,-1-1 1,1 1 0,-24-72 46</inkml:trace>
  <inkml:trace contextRef="#ctx0" brushRef="#br0" timeOffset="68533.9199">6381 14430 0,'0'0'16,"0"0"15,24-143-31,24 72 16,47 23-1,-23 48 1,23 0-1,0 24 17,0 0-17,24 0 1,-47-24-1,-25 0 1,1-24 15,-48-24-15,24 25-1,-24-1 1,-24 24 0,24 0-1,0 0 16,48 47-15,-48-47 0</inkml:trace>
  <inkml:trace contextRef="#ctx0" brushRef="#br0" timeOffset="69284.9628">8215 13311 0,'0'0'31,"0"0"-15,-167 214-16,120-71 15,23 48 1,48-1 0,23 25 15,25-1-16,23 0 1,-47 24 0,-25-23-1,-46-25 16,-96-23-15,-24-24 0,0-96-1,0-23 16,71-24-15,49-24 0,-1 1-1,24 23 1,0 0-1,24 0 17,23-24-17,-47 24 16</inkml:trace>
  <inkml:trace contextRef="#ctx0" brushRef="#br0" timeOffset="69689.986">8382 15502 0,'0'0'16,"0"0"0,0 0-1,0 0 1,0 0 15,0 0-15,47 119-16,-47-71 15,0-48 32</inkml:trace>
  <inkml:trace contextRef="#ctx0" brushRef="#br0" timeOffset="69951.0009">8691 15478 0,'0'0'15,"0"0"1,-119 143 0,48-24-16,-1-24 31,1 1-16,71-96 32</inkml:trace>
  <inkml:trace contextRef="#ctx0" brushRef="#br0" timeOffset="70635.0401">8644 15835 0,'0'0'16,"0"0"-1,-48 191 1,48-96 0,0-71-1,0-24 1,24 0 15,23-24-15,1 0-1,-24 0 1,0 24-1,-24 0 17,0 0-17,0 0 1,0-23-1,23-25 1,-46-23 15,23 23-15,0 24-1,0 24 1,0 0 0,0 48-1,23 23 16,1 24-15,0-23 0,0-1-1,-24-47 1,0 0 15,0-24-15</inkml:trace>
  <inkml:trace contextRef="#ctx0" brushRef="#br0" timeOffset="71649.0981">8620 13121 0,'0'0'16,"0"0"-1,-48 143 1,0-72-16,25-23 31,23-1-15,47-23-1,1-24 1,0 0-1,-1-24 17,-23 24-17,0 0 1,-24 0-1,0-24 1,0 1 15,0-25-15,0 24-1,0-23 1,0 23 0,0 0 15,0 72-16,0 47 1,0-24 0,0 24-1,0-23 16,0-24-15,0-25 0,0-23-1,0 0 1,0 0 31</inkml:trace>
  <inkml:trace contextRef="#ctx0" brushRef="#br0" timeOffset="73828.2227">9787 13906 0,'0'0'16,"0"0"-1,-72 215 1,48-120 0,24 0-1,0-23 1,48-48-1,-24-24 1,47-24 15,1 0-15,-1 0-1,-23 0 1,-25 24 0,1 0 15,-24 0-16,-24 0 1,1-24 0,-1-23 15,-24-1-16,1-23 1,47 23 0,0 48-1,47 48 1,-23 47-1,0 0 17,0 48-17,-24-48 1,0 1-1,0-49 17,0 1-17,0-48 1,0 0 31</inkml:trace>
  <inkml:trace contextRef="#ctx0" brushRef="#br0" timeOffset="74194.2436">10596 14073 0,'0'0'15,"0"0"1,-71 167-16,23-48 16,1-24-1,23-23 16,0-25-15,24-23 0,0-24 30</inkml:trace>
  <inkml:trace contextRef="#ctx0" brushRef="#br0" timeOffset="74467.2593">10287 14168 0,'0'0'32,"0"0"-17,0 0 1,143 167-16,-72-95 15,-23 23 1,-1-24 15,-23-47-15,0 0-1,-24-24 32</inkml:trace>
  <inkml:trace contextRef="#ctx0" brushRef="#br0" timeOffset="74915.2849">10691 13597 0,'0'0'31,"0"0"-15,-71-143-16,47 48 15,24 47 1,0 48-1,24 0 17,0 48-17,0 23 1,-24 1-1,0-1 1,23 1 15,25-49-15,-48-23 15</inkml:trace>
  <inkml:trace contextRef="#ctx0" brushRef="#br0" timeOffset="75103.2956">10810 13573 0,'0'0'16,"0"0"15,-190 119-31,95-47 15,23-1 1,72-71 15</inkml:trace>
  <inkml:trace contextRef="#ctx0" brushRef="#br0" timeOffset="75740.3321">10739 13716 0,'0'0'16,"0"0"-1,0 0 17,71-119-32,-23 95 15,-24 48 1,24 0-1,-48 23 1,-24 25 15,-48-1-15,25 1-1,-1-25 1,48-47 0,0 0 15,0 0-16,48-24 1,23 1 0,-23 23-1,-1 0 16,-23 0-15,0 0 0,-24 23-1,-24-23 1,24 0 15,0 24-15,0-24 15</inkml:trace>
  <inkml:trace contextRef="#ctx0" brushRef="#br0" timeOffset="78180.4716">11334 14692 0,'0'0'16,"0"0"0,119 191-16,-47-72 15,-1 0 1,1-24 15,-48-23-15,-1-49-1,-23-46 1,24-25 15,-24-119-15,-24-23-1,24-25 1,0-23-1,0 0 1,0 0 15,-23 48-15,-1 23-1,0 24 1,24 24 0,-24 71 15,24 1-16,0 23 1,0 24 0,0 0 15,0 24-16,0 0 1,0-24 0,24 47-1,-24-47 32</inkml:trace>
  <inkml:trace contextRef="#ctx0" brushRef="#br0" timeOffset="79346.5383">12454 14073 0,'0'0'15,"0"0"1,-72-190-16,48 71 16,24 47-1,0 48 16,0 24-15,48 48 0,-48 71-1,24 24 1,-24 0 15,0 0-15,24-48-1,-24-24 1,0-47-1,0 0 17,47-72-17,-47 48 16</inkml:trace>
  <inkml:trace contextRef="#ctx0" brushRef="#br0" timeOffset="79684.5577">13335 13859 0,'0'0'15,"0"0"16,-239 47-31,144-23 16,24 0 0,47-24-1,48 0 1,-24 0 31</inkml:trace>
  <inkml:trace contextRef="#ctx0" brushRef="#br0" timeOffset="80051.5787">13073 13573 0,'0'0'16,"0"0"15,0 191-31,23-72 15,1-24 1,-24 0 0,0-23-1,0-25 16,0-47-15,0 0 0,0 0-1,0-24 1,0 24 46</inkml:trace>
  <inkml:trace contextRef="#ctx0" brushRef="#br0" timeOffset="85015.8626">14263 12930 0,'0'0'16,"0"0"-1,-47 191 1,-1-72-16,0-24 31,25 0-15,23-23-1,47-49 1,25-23 15,23 0-15,-24-23-1,-23 23 1,-48 0 0,0-24 15,0 0-16,-24-47 1,24-1 0,-24 1-1,24 23 16,0 24-15,0 48 0,24 24-1,24 23 1,-24 24 15,-1 1-15,-23-25-1,0 24 1,-23-47 15,23-24-15,23 0-1,25-72 1,0 24-1,23-23 1,1 23 15,-1 24-15,-47 0-1,-24 24 1,-72-24 15,-94 23-15,-1 1-1,0 0 1,48 24 0,24-48-1,47 23 16,25-23-15,23 0 0,47 24-1,-47-24 32</inkml:trace>
  <inkml:trace contextRef="#ctx0" brushRef="#br0" timeOffset="85354.882">14430 13930 0,'0'0'16,"0"0"-1,-143 167-15,72-72 16,-1 0 0,25-23 15,23-24-16,24-48 17</inkml:trace>
  <inkml:trace contextRef="#ctx0" brushRef="#br0" timeOffset="85729.9034">14049 14049 0,'0'0'16,"0"0"0,0 0-1,119 119 1,-24-23-16,1-1 31,-25-47-15,-23-1-1,-25 1 1,-23-48-1,0 0 17,0 0-17,-47-24 1,47 24 31</inkml:trace>
  <inkml:trace contextRef="#ctx0" brushRef="#br0" timeOffset="87147.9846">11811 13049 0,'0'0'15,"0"0"1,0 0 15,0 0-15,166 24-16,-23-48 15,24 0 1,47-23-1,1-1 17,23 1-17,0-1 1,24 0-1,0 1 17,-24-1-17,-24 24 1,0 0-1,-47 1 1,-24-1 0,0-24 15,-24 24-16,-48 1 1,1 23 0,-72 0-1,0 0 16,0 47-15,-24 1 0,0-24-1,0 23 1,24-23 15,-23 0-15,23 0-1,23-1 1,-23-23 31</inkml:trace>
  <inkml:trace contextRef="#ctx0" brushRef="#br0" timeOffset="88469.0601">16287 13430 0,'0'0'15,"0"0"1,-47-143-16,-25 96 16,-23-1-1,0 72 16,23 24-15,25 23 0,23 24-1,48 0 1,0 1 15,47-49-15,0-47-1,1-47 1,-25-25-1,-23-71 17,-24 1-17,0-25 1,-24 48-1,1 24 1,23 47 15,0 48-15,23 48-1,1 47 1,24 48 0,0 0 15,-25-1-16,1-23 1,0-23 0,-24-72-1,0-24 16,71-48-15,-71 48 0</inkml:trace>
  <inkml:trace contextRef="#ctx0" brushRef="#br0" timeOffset="88733.0752">16716 13073 0,'0'0'31,"0"0"-15,-71 167-16,23-48 15,0-24 1,25-24-1,23-23 17,-24-24-17,24-24 1</inkml:trace>
  <inkml:trace contextRef="#ctx0" brushRef="#br0" timeOffset="89071.0945">16430 13073 0,'0'0'16,"0"0"15,0 0-16,191 191-15,-96-120 16,-24 24 0,-23-47-1,-48-24 16,0-24-15,0 0 0,-24-24-1,24 24 32</inkml:trace>
  <inkml:trace contextRef="#ctx0" brushRef="#br0" timeOffset="97257.5628">17716 13144 0,'0'0'16,"0"0"-1,-214 24 1,95 0-16,24 24 31,71-48-15,24 24-1,0-24 32</inkml:trace>
  <inkml:trace contextRef="#ctx0" brushRef="#br0" timeOffset="97558.58">17692 13311 0,'0'0'16,"0"0"-1,-214 48 1,119-48-16,23 24 16,25-24 15,47 23-16,0-23 1,0 0 0,0 0 30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5-28T13:21:25.41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4072 6810 0,'0'0'15,"0"0"1,0 0-1,-143 0 1,24 0 0,-24 0-1,0 24 1,0-24-1,24 24 1,47-24 15,25 24-15,23 0-1,48-1 1,-24-23 31</inkml:trace>
  <inkml:trace contextRef="#ctx0" brushRef="#br0" timeOffset="450.0257">4024 7072 0,'0'0'16,"0"0"-1,-167 24-15,48-24 16,-47 0-1,23 0 17,0 0-17,24 0 1,71 0-1,24 0 17,24 0-17,0 0 1,24 0-1,-24 0 17</inkml:trace>
  <inkml:trace contextRef="#ctx0" brushRef="#br0" timeOffset="1539.088">5048 6834 0,'0'0'31,"0"0"-15,0 0-1,-119-167-15,119 120 16,24-25 0,23 25 15,25 23-16,47 24 1,0 24 0,0 23-1,-48 1 16,-23 23-15,-48 1 0,-24-1-1,-71 1 1,0-1 15,-24-23-15,23-1-1,25 1 1,47-24 15,0 0-15,48 0-1,48-1 1,-1-23-1,24 0 1,0 0 15,-23 0-15,-25 0-1,-47 0 1,0 0 0,0 0 15,0 24-16,24-24 1,-24 0 0</inkml:trace>
  <inkml:trace contextRef="#ctx0" brushRef="#br0" timeOffset="1951.1116">6072 6715 0,'0'0'15,"0"0"1,0 143-16,0-48 15,0-23 1,0-1 15,0-47-15,0-24-1,0-24 1,0 24 31</inkml:trace>
  <inkml:trace contextRef="#ctx0" brushRef="#br0" timeOffset="2245.1284">6215 6691 0,'0'0'16,"0"0"-1,0 119 1,0-47-1,0 23 1,0-24 0,23 1-1,-23-24 1,0-48 46</inkml:trace>
  <inkml:trace contextRef="#ctx0" brushRef="#br0" timeOffset="2846.1628">5667 6596 0,'0'0'16,"0"0"-1,0 0 1,167-95 0,-96 71-16,48 24 31,-24 0-16,24 48 1,1-25 0,-25 25-1,0-24 16,-47-24-15,-24-24 0,-24 0-1,0-23 16,0-1-15,0 24 0,0 24-1,0 24 1,-24-24-1,24 48 17,24-1-17,-24-47 32</inkml:trace>
  <inkml:trace contextRef="#ctx0" brushRef="#br0" timeOffset="3570.2042">7834 6096 0,'0'0'31,"0"0"-15,-119 48-16,71 47 16,1 24-1,47 24 1,23 47 15,25 48-15,0-23-1,-25 23 1,-23-71-1,-47-25 17,-48-23-17,-1-71 1,-23-48-1,0 0 1,24-48 15,24 25-15,71-1-1,0 24 1,0 0 0,23 0 15,1 24-16,-24-24 17</inkml:trace>
  <inkml:trace contextRef="#ctx0" brushRef="#br0" timeOffset="3979.2276">7810 7739 0,'0'0'15,"0"0"17,0 0-17,0 0 1,0 0-1,0 0 17,0 0-17,-24 167-15,24-120 16,0-23-1,0-24 1,0 0 31</inkml:trace>
  <inkml:trace contextRef="#ctx0" brushRef="#br0" timeOffset="4244.2427">8096 7858 0,'0'0'15,"0"0"1,0 0 0,-167 72-16,72-25 15,0-23 16,23 24-15,25-25 0,23 25-1,24-48 32</inkml:trace>
  <inkml:trace contextRef="#ctx0" brushRef="#br0" timeOffset="4993.2856">7953 8072 0,'0'0'16,"0"0"-1,0 0 1,-95 143 0,71-95-1,0-24 1,24 23-1,24-23 1,24 0 0,23-24 15,0 24-16,-23-24 1,0 24 0,-24-24-1,-24 0 16,0 0-15,-24-48 0,0 24-1,0-47 1,0 23 15,0 24-15,24 0-1,0 48 1,24 24-1,0 23 17,0 1-17,0 23 1,-24-47-1,0-1 1,0-47 15,0 0-15,0-24-1,24 1 1,-24-1 0,0 24 15</inkml:trace>
  <inkml:trace contextRef="#ctx0" brushRef="#br0" timeOffset="6046.3458">8263 6144 0,'0'0'31,"0"0"-16,0 0 1,-167 119 0,143-72-16,24-47 31,24 24-16,47 0 1,25 0 0,-25-24-1,-23 0 16,-25 0-15,-23-24 0,0 24-1,-23-24 1,-1 0 15,0-23-15,0 23-1,24 0 1,0 0-1,0 48 17,24 24-17,0 23 1,0 1-1,-24-1 1,0 0 15,0-23-15,-24-48-1,24 0 1,0 0 15,24 0-15,-24 0 15</inkml:trace>
  <inkml:trace contextRef="#ctx0" brushRef="#br0" timeOffset="10253.5864">9429 7072 0,'0'0'16,"0"0"-1,0 0 17,119 119-32,-47-47 0,-1-25 31,25 25-16,-49-1 1,1-23 0,-1-24-1,-47-48 16,24-24-15,-48-23 0,1-48-1,-1 0 16,0 0-15,0 0 0,-23 0-1,47 23 1,-24 49 15,48-1-15,-24 48-1,23-24 1,25 24-1,0 0 17,47 0-17,0 0 1,24 0-1,24-24 1,-24-23 15,24 23-15,-24 24-1,-24-24 1,-23 24 0,-25 24 15,-23-24-16,0 48 1,-24-1 0,-24-23-1,24 24 16,-24-25-15,1 1 0,23 0-1,0-24 32</inkml:trace>
  <inkml:trace contextRef="#ctx0" brushRef="#br0" timeOffset="10740.6143">10596 6977 0,'0'0'31,"0"0"-16,0 0 1,-119 143 0,72-95-16,-1 23 31,0-23-16,1-1 1,23-23 0,0-24-1,24 0 16,0 0 1</inkml:trace>
  <inkml:trace contextRef="#ctx0" brushRef="#br0" timeOffset="11114.6357">10215 7096 0,'0'0'15,"0"0"17,191 143-32,-96-72 15,0-23 1,-23 0-1,-49-25 1,1 1 15,-24-24-15,-24-24-1,1 1 1,23 23 0,23 23 15,-23-23 0</inkml:trace>
  <inkml:trace contextRef="#ctx0" brushRef="#br0" timeOffset="14110.8071">11620 7715 0,'0'0'16,"0"0"-1,0 0 1,0 0 31,0 0-32,0 0 1,0 0 0,0 0-1,0 0 16,0 0-15,119 119-16,-71-47 16,-1-1-1,1 1 16,0-25-15,-24 25 0,-1-49-1,-23-23 1,0 0 15,0-47-15,0-1-1,0-23 1,-23-48-1,-1 0 17,0-24-17,0-24 1,-24 24-1,25 0 1,-25-23 15,0 47-15,25-24-1,-1 47 1,0 1 0,0 24 15,0 23-16,24 24 1,0 1 0,0-1-1,0 0 1,0 0 15,0 24-15,24-24-1,-24 0 1,24 24 15,0-23-15,23 23-1,1 0 1,23 0-1,1 0 17,23 0-17,0 0 1,24 0-1,-23 0 1,23 0 15,0 0-15,24 0-1,-24 0 1,24 0 0,-24 0 15,24 0-16,-1 0 1,1 0 0,0 0-1,-24 0 16,24 0-15,0-24 0,-24 24-1,0 0 16,0 0-15,0-24 0,0 24-1,-23-24 1,-25 24-1,0 0 17,-23 24-17,-24-24 1,0 24-1,-24 23 17,0-23-17,0 0 1,24 0-1,-24-24 1,0 0 31,0-24-32,0 24 32</inkml:trace>
  <inkml:trace contextRef="#ctx0" brushRef="#br0" timeOffset="14905.8525">14859 7120 0,'0'0'16,"0"0"-1,-239 24-15,73-24 16,-48 0 0,-1 0 15,-23 0-16,24 0 1,-24 0 0,47 0 15,1-24-16,47 24 1,0 0 0,48-24-1,23 24 1,25 24 15,47-24-15,0 0-1,0 0 1,0 0 15,0 24-15,0-24 15</inkml:trace>
  <inkml:trace contextRef="#ctx0" brushRef="#br0" timeOffset="23429.34">13668 7525 0,'0'0'32,"0"0"-17,0 0 1,-95 190-16,47-118 15,1-25 17,-1 25-17,0-25 1,24-23-1,24-24 17</inkml:trace>
  <inkml:trace contextRef="#ctx0" brushRef="#br0" timeOffset="23879.3658">13216 7620 0,'0'0'15,"0"0"16,119 71-31,-48 1 16,24-1 0,1 1-1,-25-25 1,0 1-1,-47-24 17,0 0-17,-24-24 1,0 0-1,0-24 17,0 24-17,-24-24 1,24 24 15</inkml:trace>
  <inkml:trace contextRef="#ctx0" brushRef="#br0" timeOffset="34950.999">8953 6763 0,'0'0'16,"0"0"-1,0 0 1,0 0 15,-47 143-31,-1-72 16,48-23-1,0-1 1,24 1-1,23-24 17,25 23-17,-25-47 1,25 24-1,-48 0 1,-1-24 15,-23 0-15,0 0-1,24-24 1,-24-23 0,24-1 15,0-24-16,-24 25 1,0 23 0,0 24-1,0 0 16,0 71-15,0 1 0,0 23-1,-24 24 16,24-24-15,24-23 0,-24-1-1,0-47 1,0-24 15,0 0-15,0 0-1,24 0 1,-24-24-1,0 24 17,-24 24-17,24-24 32</inkml:trace>
  <inkml:trace contextRef="#ctx0" brushRef="#br0" timeOffset="36006.0594">12977 6453 0,'0'0'15,"0"0"1,-95 119-16,48-47 15,-1-25 1,24 25 15,-23-48-15,23-1-1,24-23 1,0 0 15,0 0-15</inkml:trace>
  <inkml:trace contextRef="#ctx0" brushRef="#br0" timeOffset="36338.0784">12716 6572 0,'0'0'31,"0"0"-15,214 167-16,-95-96 16,-48 1-1,-47-48 1,0-24 15,0 0-15,-24 0 30</inkml:trace>
  <inkml:trace contextRef="#ctx0" brushRef="#br0" timeOffset="36639.0956">13763 6715 0,'0'0'16,"0"0"-1,-190-24-15,71 24 16,23 0 0,1 0 15,48 0-16,70 0 1,-23 0 31</inkml:trace>
  <inkml:trace contextRef="#ctx0" brushRef="#br0" timeOffset="36910.1111">13501 6477 0,'0'0'16,"0"0"0,0 0-1,0 167-15,24-96 16,-48 1-1,24-1 17,0-23-17,24-25 1,-24-23 31</inkml:trace>
  <inkml:trace contextRef="#ctx0" brushRef="#br0" timeOffset="37773.1605">14001 6429 0,'0'0'15,"0"0"1,0 0 0,0 0-1,0 0 16,72 167-31,-96-96 16,24-23 0,0-24-1,24 0 16,23-24-15,25 0 0,-1 0-1,1 0 1,-48 0 15,-1-24-15,1 24-1,-48 0 1,1 0-1,-25-48 17,0 24-17,1-47 1,23 23-1,24 1 1,0 23 15,24 24-15,0 24-1,-1 71 1,1 0 0,0 1-1,0-1 16,-24-24-15,0 1 0,0-72-1,0 0 16,0 0-15,0-24 0,24 0-1,-24 0 1,0 48 15,0-24-15</inkml:trace>
  <inkml:trace contextRef="#ctx0" brushRef="#br0" timeOffset="46174.641">15954 7048 0,'0'0'16,"0"0"-1,-143-142-15,72 94 16,-1 48 0,1 48 15,23-1-16,24 48 1,48 25 0,48-25 15,-25-24-16,25-23 1,-25-72 0,25-47-1,-25-25 16,-23-47-15,-24 1 0,-24 23-1,1-1 1,-1 49 15,0 47-15,24 24-1,-24 48 1,24 47-1,0 24 17,48 24-17,-24-24 1,23 0-1,-23-47 1,0-49 0,-24-23 15,0 0-16,47-47 1,-23 23 0,-24 24 46</inkml:trace>
  <inkml:trace contextRef="#ctx0" brushRef="#br0" timeOffset="46549.6625">16549 6834 0,'0'0'16,"0"0"15,0 0-15,0 0-1,-95 119-15,71-24 16,0 1 15,1-25-15,-25-23-1,24-24 1,0-24 0,24 0-1,0 0 48</inkml:trace>
  <inkml:trace contextRef="#ctx0" brushRef="#br0" timeOffset="46933.6844">16168 6834 0,'0'0'31,"0"0"-15,143 119-16,-71-24 15,23-23 1,-24-1-1,-23-23 17,-24-24-17,0-24 1,-48 0-1,24 0 1,0 0 0,-24 0 15,0 24-16,24-24 1</inkml:trace>
  <inkml:trace contextRef="#ctx0" brushRef="#br0" timeOffset="370099.1684">4381 10358 0,'0'0'15,"-167"24"1,1 0-1,47 0 1,23 23 0,49-23-1,47 0 1,0-24 31</inkml:trace>
  <inkml:trace contextRef="#ctx0" brushRef="#br0" timeOffset="370390.1851">4262 10573 0,'0'0'16,"-143"0"-1,24 24 1,24-1-1,71 1 1,0-24 0,24 0 30</inkml:trace>
  <inkml:trace contextRef="#ctx0" brushRef="#br0" timeOffset="371339.2394">5715 10049 0,'0'0'15,"0"0"1,0 0 15,23 190-31,1-94 16,-24-25-1,0-23 1,0-25 0,24-46 15,-24 23 0</inkml:trace>
  <inkml:trace contextRef="#ctx0" brushRef="#br0" timeOffset="371562.2521">5834 9954 0,'0'0'16,"0"0"-1,0 0 16,47 142-31,-23-46 16,0-1 0,0 0-1,-24-95 32</inkml:trace>
  <inkml:trace contextRef="#ctx0" brushRef="#br0" timeOffset="372012.2778">5500 9930 0,'0'0'16,"0"0"15,143-48-31,-48 72 16,25 0-1,-1 0 1,0-48 0,-24 0 15,-48 0-16,-23-23 1,0-1 0,-24 48 15,0 0-16,0 24 1,24 0 0,-24-24 15</inkml:trace>
  <inkml:trace contextRef="#ctx0" brushRef="#br0" timeOffset="372569.3097">7429 9334 0,'0'0'15,"0"0"1,-143 96-16,96 23 15,47 71 1,71 25 0,1-1 15,23 24-16,-71-24 1,-48 1 0,-48-49 15,-71-47-16,24-47 1,48-48 0,47-1-1,24-23 1,24-23 15,24 46-15,-48-23 30</inkml:trace>
  <inkml:trace contextRef="#ctx0" brushRef="#br0" timeOffset="374192.4025">7643 10858 0,'0'0'15,"0"0"1,0 0 15,0 0-15,0 120-16,0-73 15,0 1 1,0-24-1,48-24 17,-48 0-1</inkml:trace>
  <inkml:trace contextRef="#ctx0" brushRef="#br0" timeOffset="374416.4154">7905 10954 0,'0'0'15,"0"0"1,-143 119 0,24-24-16,24-24 31,48 1-16,23-48 1,24-24 31</inkml:trace>
  <inkml:trace contextRef="#ctx0" brushRef="#br0" timeOffset="375094.4541">7786 11239 0,'0'0'16,"0"0"-1,-47 120 1,23-49-16,24-23 31,24-1-15,-1-47-1,25 0 1,0-24-1,-1 24 17,1-23-17,-48-1 1,24 0-1,-24 0 1,0-23 15,0-1-15,0 24-1,-24 24 1,48 0 0,-24 48 15,0 23-16,24-23 1,-1 23 0,-23-23-1,0-1 16,0-23-15,0-24 0,0 0-1,24-47 1,-24 47 31</inkml:trace>
  <inkml:trace contextRef="#ctx0" brushRef="#br0" timeOffset="376105.512">7858 9358 0,'0'0'31,"0"0"-15,0 0 0,-48 167-16,24-119 15,24-25 1,24-23 15,24 0-15,23-23-1,-23 23 1,-1 0-1,-23 0 17,-24 0-17,24-24 1,-24-24-1,0 24 1,0-23 15,-24-1-15,24 24-1,0 48 1,24 0 0,0 47 15,-24 1-16,0-25 1,0 25 0,0-48-1,0-24 16,0 0-15,0 0 0,0-24-1,0 24 1,0 0 31</inkml:trace>
  <inkml:trace contextRef="#ctx0" brushRef="#br0" timeOffset="388082.197">5048 9787 0,'0'0'16,"0"0"15,-48 143-31,-23-96 16,-24-23-1,-48-24 1,47-24 15,49-47-15,71-24-1,71 23 1,48 25 0,-24-1 15,-24 72-16,-23 23 1,-25 25 0,-23 23-1,-24-95 16</inkml:trace>
  <inkml:trace contextRef="#ctx0" brushRef="#br0" timeOffset="388678.2311">4881 9977 0,'0'0'15,"0"0"1,167 0-1,-48 48-15,-24 0 16,-23 47 15,-49-24-15,-70 25-1,-25-25 1,-70 0 0,22-47 15,-22-48-16,22-47 1,73-24 0,23-24-1,72 23 16,47 25-15,48 23 0,-24 25-1,0 70 1,-119-47 46</inkml:trace>
  <inkml:trace contextRef="#ctx0" brushRef="#br0" timeOffset="393342.4979">9310 9858 0,'0'0'16,"0"0"-1,0 0 1,119 191 0,-71-96-1,0-23 1,-1-25-1,-23 1 1,-24-48 0,24-72 15,-24-23-16,-24-24 1,24-24 0,-24 0 15,24 24-16,0 24 1,0 0 0,0 47-1,48 0 1,0 48 15,47 0-15,24 0-1,47-23 1,25 23 15,0-24-15,-25-24-1,-23 24 1,-24 1-1,-71-1 17,-24 48-17,-24-1 1,0 25-1,-24-24 1,24 23 15,-24 1-15,24-24-1,24 0 1,-24-24 31</inkml:trace>
  <inkml:trace contextRef="#ctx0" brushRef="#br0" timeOffset="393752.5213">10549 9715 0,'0'0'32,"0"0"-17,-143 191-15,71-72 16,1-48-1,23 1 1,48-72 15,-47 0-15,47 0-1</inkml:trace>
  <inkml:trace contextRef="#ctx0" brushRef="#br0" timeOffset="394130.5429">10215 9787 0,'0'0'15,"0"0"16,143 119-31,-48-48 16,-23 25 0,-25-1-1,-23-47 1,0-1 15,-24-23-15,0-24-1,0-24 1,0 24 15,24 0-15,-24 0 15</inkml:trace>
  <inkml:trace contextRef="#ctx0" brushRef="#br0" timeOffset="397243.721">11596 10144 0,'0'0'15,"0"0"1,0 0 31</inkml:trace>
  <inkml:trace contextRef="#ctx0" brushRef="#br0" timeOffset="398257.779">12073 10144 0,'0'0'16,"0"0"0,0 0 15,0 0-16,190 0-15,-47 0 16,0 0 0,71-24-1,0 24 16,25-24-15,-1 24 0,-24-23-1,0 23 1,-23-24 15,-72 24-15,-24 0-1,-47 0 1,-48 0-1,0 0 17,0 0-17,0 0 1,0 0-1,-24 24 1,0-24 15,24 0-15</inkml:trace>
  <inkml:trace contextRef="#ctx0" brushRef="#br0" timeOffset="399947.8757">12239 9739 0,'0'0'15,"0"0"1,0 0-1,95 143 1,-95-143 0,0 0-1,0-71 1,0-1-1,-23-47 1,-1 0 15,24-24-15,-24 0-1,24 24 1,-24 0 0,48 48 15,-24-1-16,24 49 1,0-1 0,47 24-1,24 0 16,24 0-15,48 0 0,0 0-1,23-24 1,1 0 15,-1 0-15,1 1-1,-48-1 1,0 24-1,-48-24 17,-48 24-17,-23 0 1,0 24-1,-24 0 17,0-1-17,0 25 1,24 0-1,0-25 1,-24 1 15,0 24-15,0-48-1,0 0 1,0-24 0,-24 0 15,24 24-16,-24 0 1,24 0 0</inkml:trace>
  <inkml:trace contextRef="#ctx0" brushRef="#br0" timeOffset="400663.9166">12930 9144 0,'0'0'31,"0"0"-15,0 0 0,-119 143-16,47-48 15,25 0 1,-1-23 15,24-25-15,0-23-1,48-24 1,-48-47 15,24 47 0</inkml:trace>
  <inkml:trace contextRef="#ctx0" brushRef="#br0" timeOffset="400915.931">12549 9215 0,'0'0'16,"0"0"-1,143 143 1,-72-71-16,-23 23 31,-24-24-15,-1-47-1,1 0 1,-24-24 31</inkml:trace>
  <inkml:trace contextRef="#ctx0" brushRef="#br0" timeOffset="401149.9444">13406 9358 0,'0'0'15,"0"0"1,-214 0-1,118 0 1,25 0 0,71 0-1,0 0 1</inkml:trace>
  <inkml:trace contextRef="#ctx0" brushRef="#br0" timeOffset="401375.9574">13192 9239 0,'0'0'31,"0"0"-15,-24 143-16,24-71 15,0-49 1,0-23 31</inkml:trace>
  <inkml:trace contextRef="#ctx0" brushRef="#br0" timeOffset="402117.9998">13573 9001 0,'0'0'16,"0"0"-1,0 0 16,24 191-31,-72-96 16,24-24 0,0 1-1,24-25 1,48-23-1,0-24 17,23-24-17,0 24 1,-47-23-1,0 23 17,0-24-17,-24 0 1,0-24-1,-24 1 1,24-25 15,0 25-15,0 47-1,0 0 1,24 71 0,-24 0 15,0 25-16,-24-1 1,0-24 0,24-47-1,0 0 16,0-24-15,0-24 0,24 24-1,-24 0 32</inkml:trace>
  <inkml:trace contextRef="#ctx0" brushRef="#br0" timeOffset="404008.1079">12215 10787 0,'0'0'15,"0"0"1,96 167 0,-49-48-16,-23-24 31,0-24-16,0-23 1,-24-48 0,0-71-1,-24-48 16,-24-24-15,1 0 0,23 0-1,-24 24 1,48 71 15,-24 1-15,24 47-1,0 0 1,72 0-1,23 23 17,24-23-17,72-23 1,-1-1-1,24 0 1,1-24 15,-48 25-15,-25-1-1,-70 24 1,-48-24 0,-24 48 15,0 0-16,-24 23 1,24-23 0,-24-24-1,24 0 16,-24 24-15,24-24 0</inkml:trace>
  <inkml:trace contextRef="#ctx0" brushRef="#br0" timeOffset="404377.129">13239 10573 0,'0'0'15,"0"0"1,0 0 15,-143 190-31,96-118 16,-25 23-1,25-47 1,47-25 0,-24-23 15,24 0 0</inkml:trace>
  <inkml:trace contextRef="#ctx0" brushRef="#br0" timeOffset="404605.1421">12811 10644 0,'0'0'16,"0"0"-1,143 119 1,-24-47-1,-24 23 1,-24-47 0,-23-1-1,-48-47 32</inkml:trace>
  <inkml:trace contextRef="#ctx0" brushRef="#br0" timeOffset="405422.1888">15573 9382 0,'0'0'16,"0"0"0,-167 24-1,72 47-15,71 25 31,24-1-15,72-24 0,-1-23-1,24-72 16,-23-47-15,-48-72 0,-48-48-1,0 1 1,0 47-1,0 48 17,24 95-17,0 23 1,0 73-1,24 47 17,0 23-17,24 1 1,-1-24-1,1-24 1,0-71 15,-48-48-15,47-24-1,-47 24 32</inkml:trace>
  <inkml:trace contextRef="#ctx0" brushRef="#br0" timeOffset="405693.2043">16240 9239 0,'0'0'31,"0"0"-15,-72 167-16,25-72 16,-1 24-1,24-24 1,-23-23 15,47-24-15,0-72-1,0 24 16</inkml:trace>
  <inkml:trace contextRef="#ctx0" brushRef="#br0" timeOffset="405995.2216">15859 9406 0,'0'0'16,"0"0"-1,214 190-15,-119-94 16,-23-49 0,-48 1 15,-24-48-16,0-24 1,-24 24 0,24 0 30</inkml:trace>
  <inkml:trace contextRef="#ctx0" brushRef="#br1" timeOffset="409487.4213">13692 10073 0,'0'0'15,"0"0"17,-238 214-32,47-24 15,1 25 1,-48 23-1,-24 0 17,47-24-17,25-47 1,95-48-1,47-95 1,48-24 0,24 0 15,-24-48-16,24 24 1,-24 24 31</inkml:trace>
  <inkml:trace contextRef="#ctx0" brushRef="#br1" timeOffset="410163.46">10810 9049 0,'0'0'16,"-119"119"-16,0 47 15,-47 25 1,-25 23 0,1 1-1,23-1 16,0-24-15,48-71 0,24-23-1,71-49 1,24-23 15,0-24-15,0-24-1,24 1 1,-24 23 31</inkml:trace>
  <inkml:trace contextRef="#ctx0" brushRef="#br0" timeOffset="414180.6897">17288 9715 0,'0'0'16,"-143"0"-16,0 0 16,0 24-1,48-24 1,47 0 15,72 24-15,71 0-1,-95-24 1</inkml:trace>
  <inkml:trace contextRef="#ctx0" brushRef="#br0" timeOffset="414479.7068">17383 9858 0,'0'0'15,"0"0"17,-191 0-32,72 24 15,-24-24 1,72 0-1,47 0 1,24 0 15,24 0-15,-24 0-1,0 0 1,24 0 0,-24 0 15</inkml:trace>
  <inkml:trace contextRef="#ctx0" brushRef="#br0" timeOffset="415716.7776">17954 9192 0,'0'0'16,"0"0"0,0 0-1,96 142 1,-144-94-1,-71 0 1,-24-48 0,24-24-1,24-24 1,71-23 15,48-1-15,71 25-1,24 47 1,0 24 15,-24 23-15,-47 25-1,-72-1 1,-24 1-1,-23-49 1,-24-23 15,47 0-15,48-23-1,24-25 1,71 48 15,24 24-15,-23 23-1,-1 49 1,-71-1 0,-72 0 15,-47 0-16,-72-71 1,0-24 0,48-71-1,72-25 16,70 1-15,73 24 0,47 23-1,-24 48 1,-24 24 15,-47 24-15,-48-48-1</inkml:trace>
  <inkml:trace contextRef="#ctx0" brushRef="#br0" timeOffset="416137.8017">18454 9311 0,'0'0'16,"0"0"15,0 0-15,0 0-1,24 214-15,-24-119 16,24 0 0,0-23-1,-24-48 16,24-72-15,-24-23 0,0 71 30</inkml:trace>
  <inkml:trace contextRef="#ctx0" brushRef="#br0" timeOffset="416348.8138">18669 9382 0,'0'0'15,"0"0"17,23 214-32,1-118 15,-24-25 1,0 1-1,0-72 32</inkml:trace>
  <inkml:trace contextRef="#ctx0" brushRef="#br0" timeOffset="416769.8378">18169 9263 0,'0'0'16,"0"0"-1,0 0 16,238-48-31,-95 72 16,23 24 0,-47-24-1,-23-24 16,-49 0-15,-23-24 0,-24 0-1,0 24 1,0 0-1,0 24 17,24 23-17,-24-47 16</inkml:trace>
  <inkml:trace contextRef="#ctx0" brushRef="#br0" timeOffset="417360.8716">19788 8572 0,'0'0'16,"0"0"0,-119 48-1,47 47 1,49 48-1,-1 72 1,48 23 0,47 47-1,0 1 16,1-24-15,-72 0 0,-72-95-1,-70-48 1,-25-48 15,24-71-15,48 0-1,71-24 1,0 24 15,24 0-15,0-23-1,0 46 1,24 1-1,-24-24 32</inkml:trace>
  <inkml:trace contextRef="#ctx0" brushRef="#br0" timeOffset="418194.9193">19883 10477 0,'0'0'16,"0"0"0,0 0-1,0 0 16,0 0-15,0 191-16,-24-120 16,24-23-1,0-48 16,0 0 1</inkml:trace>
  <inkml:trace contextRef="#ctx0" brushRef="#br0" timeOffset="418458.9344">20074 10597 0,'0'0'15,"0"0"1,-120 142-16,25-46 15,0-25 1,0 1 15,47-25-15,48-23-1,48-24 1,-1-24 15,-47 24-15</inkml:trace>
  <inkml:trace contextRef="#ctx0" brushRef="#br0" timeOffset="419238.9791">19978 10811 0,'0'0'16,"0"0"-1,0 0 1,-24 167-1,1-120 1,23 1 0,0-24-1,23-24 1,49 0-1,23 0 1,-23 0 15,-49 0-15,1 0-1,-24 0 1,-24-48 15,-23 24-15,-1-23-1,24-25 1,24 48 0,0 24 15,24 24-16,0 48 1,24-1 0,-25 0-1,-23 1 16,0-25-15,24-23 0,-48-24-1,48-24 16,-24 1-15,0 23 31</inkml:trace>
  <inkml:trace contextRef="#ctx0" brushRef="#br0" timeOffset="420184.0331">19978 8263 0,'0'0'31,"0"0"-15,-24 167-16,1-120 16,23 25-1,0-49 1,0 1-1,47-24 17,25 0-17,-25 0 1,-23-24-1,24 24 1,-24-23 15,-24-1-15,0-24-1,-24 1 1,24-1 15,-24 24-15,24 24-1,0 48 1,24 47 0,0-24 15,-24 25-16,23-49 1,-23 1 0,0-48-1,0 0 16,0-24-15,0 0 0,24 48-1,-24-24 1</inkml:trace>
  <inkml:trace contextRef="#ctx0" brushRef="#br0" timeOffset="421754.1229">20550 9549 0,'0'0'15,"0"0"1,119 143-16,-24-48 15,-23 0 17,-1-47-17,-47-24 1,0-24-1,-48-96 1,0-23 15,-24-24-15,48-23-1,-23 23 1,23 0 0,-24 24 15,24 24-16,0 47 1,0 24 0,47 24-1,49 0 16,47 0-15,23 24 0,25-24-1,23 0 1,0 0 15,1-24-15,-25 24-1,-23 0 1,-24 0-1,-72 0 17,-47 0-17,-24 0 1,0 0-1,0 0 1,-24 24 15,24-24-15,0 0 31</inkml:trace>
  <inkml:trace contextRef="#ctx0" brushRef="#br0" timeOffset="422177.1471">21550 9334 0,'0'0'31,"0"0"-15,-143 143-16,72-47 15,23-25 1,0-23-1,48-48 17,-23-24-17,23 24 1</inkml:trace>
  <inkml:trace contextRef="#ctx0" brushRef="#br0" timeOffset="422439.1621">21145 9287 0,'0'0'15,"0"0"1,0 0 0,167 143-1,-96-48 1,-23-24-1,-1 1 1,-23-25 0,24-23-1,-48-24 32</inkml:trace>
  <inkml:trace contextRef="#ctx0" brushRef="#br0" timeOffset="422667.1751">21979 9454 0,'0'0'16,"-119"0"-1,-24 23-15,47 1 32,25-24-17,71 0 16</inkml:trace>
  <inkml:trace contextRef="#ctx0" brushRef="#br0" timeOffset="422890.1879">21812 9334 0,'0'0'31,"0"0"-16,-48 191-15,48-120 16,-24 1 0,24-72 30</inkml:trace>
  <inkml:trace contextRef="#ctx0" brushRef="#br0" timeOffset="423521.224">22193 9120 0,'0'0'15,"0"0"1,0 0 15,-24 167-31,-24-72 16,25-23-1,-1-25 1,71 1-1,25-48 17,23 0-17,-23 0 1,-1 0-1,-47 0 1,-24-24 15,0-24-15,-24 1-1,-24-25 1,48 25 0,-23 47 15,46 23-16,25 49 1,0 23 0,-25 0-1,-23 1 16,0-25-15,24 1 0,-24-72 30</inkml:trace>
  <inkml:trace contextRef="#ctx0" brushRef="#br0" timeOffset="424242.2652">23503 9525 0,'0'0'32,"0"0"-17,-72-143-15,1 119 16,-25 24-1,49 48 1,-1 23 15,48 25-15,48-25-1,23 0 1,1-47 0,-25-71 15,-23-49-16,-24-46 1,0-1 0,-47 0-1,47 24 1,-24 71 15,24 24-15,0 72-1,24 47 1,-1 48 15,25 0-15,0-24-1,-25-24 1,25-23-1,-24-49 17,23-46-17,25-25 1,-72 48 15</inkml:trace>
  <inkml:trace contextRef="#ctx0" brushRef="#br0" timeOffset="424507.2804">24003 9287 0,'0'0'16,"0"0"15,-24 143-31,-24-24 15,24-48 1,1 1 0,-1-25-1,0-47 1,0-71 15,24 71 0</inkml:trace>
  <inkml:trace contextRef="#ctx0" brushRef="#br0" timeOffset="424768.2953">23693 9358 0,'0'0'16,"0"0"-1,119 167 1,-24-72 0,-23-23-1,-48-1 1,-1-47-1,-70-48 32,47 24-16</inkml:trace>
  <inkml:trace contextRef="#ctx0" brushRef="#br1" timeOffset="471774.984">4453 12716 0,'0'0'15,"0"0"1,0 0-1,0 0 17,-167 24-32,95 23 15,25 72 1,-1 0 15,24 24-15,24 24-1,-23 0 1,-1 47-1,24-47 1,-48 23 15,0-47-15,1-24-1,-25-47 1,-23-25 0,0-23 15,0-72-16,23 25 1,25-25 0,-1 24-1,48 0 1,0 24 15,0 0-15,0 0-1,0 0 16,0 0 1,0 24-17,0 0 1,0-24-1</inkml:trace>
  <inkml:trace contextRef="#ctx0" brushRef="#br1" timeOffset="475041.1708">4905 13764 0,'0'0'15,"0"0"16,119 119-31,-47-72 16,-25 1 0,-23-24-1,0-24 1,0-24-1,-24 0 17,0-71-17,0-24 1,-24 0-1,24 0 1,-24 0 15,24 23-15,-24 1-1,24 24 1,0 23 0,24 24 15,0-23-16,0 47 1,47-24 0,0 48-1,48-24 16,-23 0-15,47 0 0,0 0-1,23 0 16,-23-24-15,0 0 0,24 0-1,-24 24 1,-24-24-1,0 1 17,0 23-17,-48 0 1,-23 0-1,-1 0 17,-47 0-17,0 0 1,0 23-1,0 1 1,-23-24 15,23 24-15,0 0-1,0 0 1,-24 47 0,24-71 30</inkml:trace>
  <inkml:trace contextRef="#ctx0" brushRef="#br1" timeOffset="475568.2009">5881 13430 0,'0'0'31,"0"0"-15,0 0-1,-119 191 1,72-120-16,-1 24 16,0-23 15,1-25-16,47 1 1,-48-72 0,48 24 15</inkml:trace>
  <inkml:trace contextRef="#ctx0" brushRef="#br1" timeOffset="475870.2182">5524 13525 0,'0'0'16,"0"0"-1,0 0 1,167 167-1,-96-72-15,-23-47 32,0 0-17,-48-48 1,47 23-1,-47-23 32</inkml:trace>
  <inkml:trace contextRef="#ctx0" brushRef="#br1" timeOffset="476164.235">6310 13645 0,'0'0'31,"0"0"-16,-143-24-15,72 24 16,23 0 0,0 0-1,48 0 32</inkml:trace>
  <inkml:trace contextRef="#ctx0" brushRef="#br1" timeOffset="476392.248">6143 13430 0,'0'0'15,"0"0"17,0 167-32,0-72 15,24-23 1,-48-1-1,24-71 1</inkml:trace>
  <inkml:trace contextRef="#ctx0" brushRef="#br1" timeOffset="477106.2889">6667 13359 0,'0'0'16,"0"0"15,0 0-16,-47 143-15,23-96 16,24-23 0,0 24-1,0-48 1,47 0 15,1 0-15,0 0-1,-1 0 1,-23 0 15,0 0-15,0 0-1,-24-24 1,0-24-1,0-23 1,-24 23 15,24 24-15,0 24-1,0 0 1,24 96 15,23-1-15,1 0-1,-24 24 1,-1-47 0,-23-49 15,0-23-16,-23-47 1,23 47 0</inkml:trace>
  <inkml:trace contextRef="#ctx0" brushRef="#br1" timeOffset="478947.3942">7977 13740 0,'0'0'15,"0"0"17,0 0-17,47-167-15,-94 72 16,-48 0-1,-1 47 1,1 24 15,24 24-15,47 72-1,24 47 1,47-24 0,25 0 15,-1-23-16,-23-72 1,23-48 0,-23-71-1,-48-24 16,-24-47-15,0 47 0,1 0-1,-25 71 1,48 72 15,-24 0-15,24 96-1,24 70 1,24 1-1,23 23 17,0-23-17,-23-48 1,0-47-1,-24-49 17,-1-23-17,-23 0 16</inkml:trace>
  <inkml:trace contextRef="#ctx0" brushRef="#br1" timeOffset="479246.4113">8453 13383 0,'0'0'16,"0"0"0,-71 142-16,47-46 15,0-25 16,0 24-15,0-71 0,-23 0-1,47-24 1</inkml:trace>
  <inkml:trace contextRef="#ctx0" brushRef="#br1" timeOffset="479546.4285">8286 13406 0,'0'0'15,"0"0"1,119 143-16,-23-47 15,-49-25 1,25 0 0,-48-47 15,-1-24-16,-23 0 1,-47-24 0,47 24 15</inkml:trace>
  <inkml:trace contextRef="#ctx0" brushRef="#br1" timeOffset="481464.5382">3190 16169 0,'0'0'16,"0"0"15,0 0-15,191 0-16,-143-96 15,-25-23 1,-23-24-1,0 48 17,-23 0-17,23 71 1,0 24-1,0 24 1,23 71 15,1 24-15,24-23-1,0-25 1,-1-47 0,1-48-1,-1-47 16,25-72-15,-48 24 0,-1 23-1,-23 25 1,0 23 15,0 48-15,0 24-1,0 48 1,0 47-1,48-24 17,-24 0-17,23-23 1,1-49-1,-24 1 1,24-48 15,-1-23-15,-47 47 31</inkml:trace>
  <inkml:trace contextRef="#ctx0" brushRef="#br1" timeOffset="481830.5591">4691 15764 0,'0'0'31,"0"0"-15,0 0 0,-167 0-16,96 0 15,23 0 16,0 24-15,25-24 0,23 0 30</inkml:trace>
  <inkml:trace contextRef="#ctx0" brushRef="#br1" timeOffset="482100.5745">4810 15931 0,'0'0'16,"0"0"-1,-143 0 1,71 0-16,25 0 16,-25 23 15,25-23-16,-1-23 1,48 23 0</inkml:trace>
  <inkml:trace contextRef="#ctx0" brushRef="#br1" timeOffset="482542.5998">5286 15430 0,'0'0'15,"0"0"1,-71 215-16,23-72 15,0-48 1,1-24 0,47-71 46</inkml:trace>
  <inkml:trace contextRef="#ctx0" brushRef="#br1" timeOffset="482889.6197">5000 15502 0,'0'0'15,"0"0"1,0 0 0,143 143-16,-48-48 15,1 24 1,-25-24 15,0-23-15,-23-48-1,-48-24 1,0-72 15,0 72 0</inkml:trace>
  <inkml:trace contextRef="#ctx0" brushRef="#br1" timeOffset="483221.6387">5977 15621 0,'0'0'16,"0"0"0,-119 24-1,47-24-15,1 24 31,23-1-15,48-23 31</inkml:trace>
  <inkml:trace contextRef="#ctx0" brushRef="#br1" timeOffset="483453.6519">5786 15454 0,'0'0'15,"0"0"1,72 215 0,-49-96-16,-23-24 15,0-95 32</inkml:trace>
  <inkml:trace contextRef="#ctx0" brushRef="#br1" timeOffset="483978.682">6286 15216 0,'0'0'16,"0"0"-1,0 0 1,0 167-1,0-96-15,-24 25 16,24-49 15,0 1-15,24-24-1,24 23 1,23-47 15,-23 0-15,-1-24-1,-23 24 1,0-23 0,0 23 15,-24 0-16,0-24 1,-24-24 0,24 48 30</inkml:trace>
  <inkml:trace contextRef="#ctx0" brushRef="#br1" timeOffset="484202.6948">6524 15430 0,'0'0'15,"0"0"16,0 0-15,72 167-16,-48-48 16,-1 0-1,1-23 1,0-73-1,-24-23 17,-48 0-17,48 0 1</inkml:trace>
  <inkml:trace contextRef="#ctx0" brushRef="#br1" timeOffset="485966.7957">3643 17264 0,'0'0'16,"0"0"-1,0 0 1,-48-119 0,1 48-1,-49 23 1,25 24-1,0 48 1,-1 24 0,48 71 15,24 0-16,24 0 1,24-48 0,23-47-1,1-48 16,-25-23-15,25-49 0,-48-23-1,23-24 1,-47 0 15,0 1-15,-24 46-1,24 25 1,0 71-1,0 0 17,0 71-17,24 48 1,-24 24-1,48 24 1,-24-24 15,-1-24-15,25-71-1,0-48 1,-1-72 15,1-47-15,-24 24-1,-1-48 1,-23 48 0,0 23-1,0 72 16,0 0-15,0 48 0,24 47-1,-24 24 16,24 0-15,-24-47 0,24-49-1,24-46 1,-1-49 15,1 1-15,-24-48-1,-24 23 1,0 25-1,0 23 17,0 48-17,0 24 1,0 48-1,23 47 1,-23 24 15,24-24-15,0-24-1,0-71 1,0-24 15,0-24-15,-1 0-1,1-47 1,-24 71 0</inkml:trace>
  <inkml:trace contextRef="#ctx0" brushRef="#br1" timeOffset="486410.8211">4976 17050 0,'0'0'15,"0"0"1,0 0 15,-166 0-31,94 0 16,1 0-1,23 24 1,24-48 0,24 24 46</inkml:trace>
  <inkml:trace contextRef="#ctx0" brushRef="#br1" timeOffset="486713.8384">4905 17193 0,'0'0'16,"0"0"-1,-119 0 1,47 0-16,25 0 31,-1-24-15,48 24 30</inkml:trace>
  <inkml:trace contextRef="#ctx0" brushRef="#br1" timeOffset="487508.8839">5572 17002 0,'0'0'16,"0"0"0,0 0-1,-143-48 1,71 120-1,25 23 1,23 48 0,48-48-1,-24 1 1,24-73-1,23-70 17,25-49-17,-25-23 1,-23-47-1,24-1 1,-48 24 15,0 24-15,0 48-1,0 47 1,0 24 15,0 47-15,0 96-1,0 24 1,0 24 0,24-25 15,-1-47-16,1-47 1,-24-48 0,24-72-1,0-71 16,-24 119-15</inkml:trace>
  <inkml:trace contextRef="#ctx0" brushRef="#br1" timeOffset="487807.901">6048 17145 0,'0'0'16,"0"0"-1,-71 214 1,23-118 0,0-73-1,48-23 16</inkml:trace>
  <inkml:trace contextRef="#ctx0" brushRef="#br1" timeOffset="488174.922">5858 16954 0,'0'0'16,"0"0"0,95 167-1,-24-48-15,-23-24 16,-1 1 15,1-49-15,-48 1-1,24-48 1,-24-24-1,0 24 48</inkml:trace>
  <inkml:trace contextRef="#ctx0" brushRef="#br1" timeOffset="491639.1201">9834 13264 0,'0'0'16,"0"0"15,0 0-16,0 0 1,-214-24-16,119 24 16,-1 0-1,49 0 16,23 0-15,0 0 0,48 24-1,-24-24 32</inkml:trace>
  <inkml:trace contextRef="#ctx0" brushRef="#br1" timeOffset="491939.1373">9715 13335 0,'0'0'16,"0"0"-1,-214 24 1,119-24-16,47 0 31,0 0-15,48 0-1,0 0 1,24 24 0,-24-24 30</inkml:trace>
  <inkml:trace contextRef="#ctx0" brushRef="#br1" timeOffset="492691.1803">10596 12597 0,'0'0'15,"0"0"1,-166-48-1,94 72-15,1 47 32,23 25-17,48 23 1,48 47-1,23 1 1,24 24 15,1 23-15,-49-24-1,-47-47 1,-47-24 0,-49-71 15,-47-24-16,1-24 1,46-48 0,1 24-1,71 1 16,0-1-15,24 24 0,0 0-1,24 0 1,24 24 15,-48-24 0</inkml:trace>
  <inkml:trace contextRef="#ctx0" brushRef="#br1" timeOffset="493853.2468">11120 13787 0,'0'0'16,"0"0"0,0 0-1,95-190 1,-71 118-1,0-23 1,-48 0 0,24 47-1,-24 1 1,24 47-1,0 0 17,0 71-17,24 1 1,0 23-1,0 0 17,47-23-17,-23-25 1,-24-47-1,23-24 1,-23-23 15,0-49-15,-24 25-1,0 0 1,0-1 0,0 25 15,-24 47-16,24 0 1,0 47 0,0 48-1,24-23 16,0 23-15,23 0 0,1-47-1,0 0 1,-1-48 15,-23 0-15,0-24-1,0 0 1,-24 24-1,23 0 17,-46 0-17,23 0 1,0 0-1,0 24 1,0-24 15</inkml:trace>
  <inkml:trace contextRef="#ctx0" brushRef="#br1" timeOffset="494491.2832">11739 12525 0,'0'0'15,"0"0"17,0-143-32,-24 96 15,24-1 1,0 24-1,0 24 17,0 48-17,0 23 1,0-23-1,0 24 1,-23-25 15,23 1-15,0-24-1,47-1 1,-47-23 31</inkml:trace>
  <inkml:trace contextRef="#ctx0" brushRef="#br1" timeOffset="494718.2962">11811 12549 0,'0'0'31,"0"0"-15,-167 72-16,95-49 16,1 1-1,47-24 1,0 48 15,24-48 0</inkml:trace>
  <inkml:trace contextRef="#ctx0" brushRef="#br1" timeOffset="495391.3347">11644 12740 0,'0'0'16,"0"0"-1,0 0 1,0 0 0,143-96-1,-72 120 1,1 0-1,-48 24 1,-24-25 0,-24 25-1,-48 0 16,25-1-15,-25 25 0,25-48-1,23 23 1,24-23 15,24-24-15,47 24-1,0-24 1,1 24 15,-24-24-15,-25 0-1,1 0 1,-24 0-1,-24 0 17,24 0-17,24 47 1,-24-47 15</inkml:trace>
  <inkml:trace contextRef="#ctx0" brushRef="#br1" timeOffset="498773.5282">12549 13144 0,'0'0'16,"0"0"-1,-191 24 1,144 24-1,23 23 1,24 25 0,47-1-1,1-24 1,0-23 15,-1-24-15,-47-24-1,24-72 1,0-23 15,-24-48-15,0 0-1,-24 0 1,0 24-1,24 24 1,-23 47 15,23 72-15,23 24-1,-23 47 1,24 24 0,0 48 15,47 0-16,-23-25 1,0-46 0,-1-25 15,-23-71-16,0-24 1,0-71 0,0-24-1,-1 0 16,-23 24-15,0 47 0,0 24-1,0 0 1,0 48 15,0 48-15,24 23-1,0 24 1,24-24-1,-1-23 17,-23-48-17,0-24 1,0-48-1,23-47 17,-23-1-17,-24-23 1,0 48-1,0-1 1,0 25 0,0 47 15,-24 24-16,48 71 1,0 0 0,24 0-1,-1-23 16,1-1-15,-24-47 0,-1-24-1,-23 0 1,0 0 15,0 0-15,0 0-1,0 0 1,-23 0-1,23 0 32</inkml:trace>
  <inkml:trace contextRef="#ctx0" brushRef="#br1" timeOffset="500046.601">7715 15764 0,'0'0'32,"0"0"-17,0 0 1,143 24-16,-48-24 15,0 0 1,1 0 15,-49 0-15,-23 0-1,-24 0 1,0 0 0,-24 0 15,24 0-16</inkml:trace>
  <inkml:trace contextRef="#ctx0" brushRef="#br1" timeOffset="500462.6248">7858 15550 0,'0'0'31,"0"0"-15,0 0-1,166 23-15,-94-23 16,23-23-1,-23 23 17,-1 0-17,-23 0 1,-48 0-1,0 0 1,0 0 15,0 0-15,0 0 15</inkml:trace>
  <inkml:trace contextRef="#ctx0" brushRef="#br1" timeOffset="501962.7106">9048 15859 0,'0'0'31,"0"0"-15,0 0-1,0 0 1,24-190-1,-24 118-15,0-47 32,0 48-17,0-25 1,0 49-1,0 47 1,0 0 15,0 0-15,0 95-1,24 24 1,0 24 0,23-24 15,1-48-16,0 1 1,-25-72 0,49-48-1,-48-47 16,0-24-15,-48 24 0,24-24-1,0 23 1,-24 73 15,24-1-15,0 24-1,0 24 1,0 71-1,48 0 17,-25 24-17,25-24 1,0-47-1,-25-24 17,-23 0-17,24-24 1,0-24-1,0-48 1,-24 72 15</inkml:trace>
  <inkml:trace contextRef="#ctx0" brushRef="#br1" timeOffset="503165.7794">9644 14716 0,'0'0'15,"0"0"1,0 0 0,0 0 15,0 0-16,0 0 1,47-119-16,-23 95 16,0 24-1,0 24 16,0 0-15,-1 23 0,-46 25-1,-1-24 1,0-1-1,0-47 17,0 24-17,24-48 1,0 24-1,24-47 17,0-1-17,0 0 1,0 48-1,23 0 1,1 48 15,-24 0-15,-24 23-1,-48-23 1,24-25 0,-23 1 15,-1 0-16,24-24 1,0 0 0,24 0 15,0 0-16,0 0 1,0 0 0,0 0-1,0 0 16</inkml:trace>
  <inkml:trace contextRef="#ctx0" brushRef="#br1" timeOffset="503531.8003">10048 14740 0,'0'0'15,"0"0"1,0 0-1,-119 95 1,48-23-16,23-25 16,25 1 15,-25-1-16,48-47 32</inkml:trace>
  <inkml:trace contextRef="#ctx0" brushRef="#br1" timeOffset="504254.8417">9906 15026 0,'0'0'16,"0"0"15,0 0-15,0 0-1,71-119-15,-23 119 16,-25 0-1,1 0 17,0 23-17,-48 25 1,0 0-1,-23-1 1,-1 1 15,1 0-15,-1-25-1,24 1 1,0 0 0,24-24 15,0 24-16,48 0 1,0-24 0,-1 0 15,-23 0-16,0 0 1,-24 0 0,0 0 30,0 0-30,24 0 0,-24 0 15</inkml:trace>
  <inkml:trace contextRef="#ctx0" brushRef="#br1" timeOffset="504628.8631">10310 15645 0,'0'0'16,"0"0"30,0 0-30,0 0 0,-23 24-1</inkml:trace>
  <inkml:trace contextRef="#ctx0" brushRef="#br1" timeOffset="505529.9146">10572 15121 0,'0'0'16,"0"0"0,24-119-1,0 71 1,24 1-1,23 70 1,0 1 0,-23 0-1,-24 47 16,-24-23-15,-48 24 0,1-1-1,-1 0 16,-23 1-15,-1-25 0,25-23-1,23 0 1,24-24-1,0 0 17,47 24-17,1-24 1,23 0-1,1 0 1,-25-24 15,-23 24-15,0 0-1,-24 0 1,0 0 15,24 0-15,-24 0 15</inkml:trace>
  <inkml:trace contextRef="#ctx0" brushRef="#br1" timeOffset="505859.9335">11001 15550 0,'0'0'16,"0"0"-1,-191 0 1,96 0-16,24 0 31,-1 23-15,49-23-1,-1 0 1,24 0 31</inkml:trace>
  <inkml:trace contextRef="#ctx0" brushRef="#br1" timeOffset="506808.9878">10715 15740 0,'0'0'16,"0"0"0,0 0-1,0 0 16,119-71-31,-95 71 16,0 47 0,-48 48-1,-24-23 1,1-1 15,23-23-15,-24 0-1,25-48 1,-1 0-1,24-24 17,24-24-17,-24 1 1,23-1-1,25 24 1,-24 24 15,47 24-15,-23 0-1,23 47 1,-47-23 0,0 23 15,-48 24-16,-23-23 1,-25-48 0,24 23-1,-23-47 16,0-23-15,23-1 0,0 0-1,25 0 16,-1 24-15,24 0 0,0 0-1,0 0 1,24-48 15,-24 48 0</inkml:trace>
  <inkml:trace contextRef="#ctx0" brushRef="#br1" timeOffset="507256.0133">11620 15240 0,'0'0'15,"0"0"16,-167-24-31,96 24 16,23 0 0,25 0-1,-1 24 1,24-24 31</inkml:trace>
  <inkml:trace contextRef="#ctx0" brushRef="#br1" timeOffset="507527.0289">11430 15097 0,'0'0'15,"0"0"1,0 191-16,23-120 15,-23 24 1,0-95 31</inkml:trace>
  <inkml:trace contextRef="#ctx0" brushRef="#br1" timeOffset="508234.0693">12239 14883 0,'0'0'16,"0"0"-1,-190 71-15,95-23 16,-1 23-1,25 48 17,47 0-17,24 0 1,24-23-1,47-1 1,25-71 15,23-24-15,-24-24-1,0-47 1,-47-1 0,-1 24 15,-23 1-16,-24 23 1,0 24 0,0 0-1,0 0 16,0 0-15,0 48 0,0-48 30</inkml:trace>
  <inkml:trace contextRef="#ctx0" brushRef="#br1" timeOffset="554941.7408">8144 17121 0,'0'0'32,"0"0"-17,0 0 1,-167-24-16,95 24 15,-23 0 1,24 24 15,23-24-15,-23 0-1,47 0 1,24 0 15</inkml:trace>
  <inkml:trace contextRef="#ctx0" brushRef="#br1" timeOffset="555542.7752">8144 17264 0,'0'0'15,"0"0"1,0 0-1,0 0 17,0 0-17,-167 24-15,95-24 16,25 0-1,-25 24 1,1-24 15,23 23-15,24-23-1,24 0 1,0 0 0,24 0 15,-24 0 0</inkml:trace>
  <inkml:trace contextRef="#ctx0" brushRef="#br1" timeOffset="556555.8331">8548 16716 0,'0'0'16,"0"0"0,0 0 15,0 0-16,72-166 1,-48 142-16,-1 24 16,25-24 15,-24 48-16,0 23 1,-1 25 0,-23-1-1,-23 1 16,-1-25-15,-24 1 0,1 0-1,-1-25 1,24 1 15,0-24-15,24 24-1,0-24 1,24 0-1,0-24 17,47 24-17,-23 0 1,23 0-1,-23 24 1,0-48 15,-24 24-15,-24 0-1,0 0 1,0 0 0,-24 0 15,24 0 0</inkml:trace>
  <inkml:trace contextRef="#ctx0" brushRef="#br1" timeOffset="556999.8585">9048 17026 0,'0'0'16,"0"0"-1,0 0 17,-166 0-32,94 24 15,1-24 1,-1 24-1,1-1 1,23 1 15,1 0-15,-1-24-1,24-24 1,24 24 46</inkml:trace>
  <inkml:trace contextRef="#ctx0" brushRef="#br1" timeOffset="558022.917">8691 17264 0,'0'0'31,"0"0"-15,119-24-16,-71 24 15,-24 0 1,0 24-1,-24 24 17,-24 23-17,0-23 1,-24-1-1,1-23 1,-1 0 15,0 0-15,25-24-1,23 0 1,23-24 0,1-24 15,24 25-16,-1-1 1,25 0 0,-24 48-1,-1-24 16,1 47-15,-24 1 0,-24 23-1,-24-23 1,-24 23 15,1-23-15,-1 0-1,-24-48 1,1 0-1,23 0 17,1-24-17,-1 24 1,24-24-1,24 24 17,0 0-17,0 0 1,0 0-1,0 0 1,0-24 0,0 24 30</inkml:trace>
  <inkml:trace contextRef="#ctx0" brushRef="#br1" timeOffset="559486.0007">9501 16383 0,'0'0'16,"0"0"0,0 0-1,-72 190 1,25-94-1,23 47 1,0-1 0,48 1-1,24 0 16,-1-24-15,1-47 0,-1-25-1,-23-23 1,0 0-1,0 0 1,-24-24 15,24 0-15,-24 0-1,-48 0 1,48 0 31</inkml:trace>
  <inkml:trace contextRef="#ctx0" brushRef="#br1" timeOffset="560086.0351">10001 16788 0,'0'0'16,"0"0"-1,0 0 17,-95 119-32,47-24 15,0 0 1,1 1-1,-1-1 1,1-24 15,23-47-15,0-24-1,24 0 17</inkml:trace>
  <inkml:trace contextRef="#ctx0" brushRef="#br1" timeOffset="560462.0566">9691 16907 0,'0'0'15,"0"0"17,119 119-32,-71-24 15,23-23 1,-47-25-1,24 1 17,-24-24-17,-24-24 1,0 0-1,0 0 1</inkml:trace>
  <inkml:trace contextRef="#ctx0" brushRef="#br1" timeOffset="560836.078">10501 17050 0,'0'0'31,"0"0"-15,0 0 0,0 0-1,-167 0 1,96 0-16,-1 24 31,25-24-15,-1 23-1,-23-23 1,71 0-1</inkml:trace>
  <inkml:trace contextRef="#ctx0" brushRef="#br1" timeOffset="561175.0973">10239 16788 0,'0'0'31,"0"0"-16,0 214-15,0-119 16,0-23 0,-24-25 15,0-47-16,24 0 17</inkml:trace>
  <inkml:trace contextRef="#ctx0" brushRef="#br1" timeOffset="562001.1446">10644 16693 0,'0'0'15,"0"0"17,0 119-32,-24-24 15,0-48 1,24 25-1,0-24 1,0-25 0,24 1 15,24-24-16,-1 0 1,1 0 0,-1 0 15,-23-24-16,0 24 1,-24 0 0,0 0-1,0 0 16,-24-47-15,0-1 0,1-23-1,23 47 1,0 0 15,0 0-15,23 24-1,-23 24 1,24 47-1,-24 25 17,24-1-17,-24 0 1,0-47-1,0-24 1,0-24 15,-24-48-15,24 48-1</inkml:trace>
  <inkml:trace contextRef="#ctx0" brushRef="#br1" timeOffset="572098.7221">11001 16407 0,'0'0'16,"0"0"15,0 0-16,0 0 1,0 0 0,71 143-1,-47-48-15,0 0 31,0 24-15,-24 0 0,0 0-1,0 0 1,-24-23 15,0-1-15,0 0-1,1-23 1,-1-25-1,24 1 17,-24-48-17,24 0 1,0 0-1,0 0 1,0 0 15,0 0-15,0 0-1,0-72 1,0 72 0</inkml:trace>
  <inkml:trace contextRef="#ctx0" brushRef="#br1" timeOffset="573902.8253">11239 16169 0,'0'0'16,"0"0"0,0 0 30,0 0-30,0 0 0,0 0-1,0 0 1,0 0 15,143 0-31,-143 23 16,0 1-1,0 24 1,-48 0 15,25-1-15,-1-23-1,0-24 1,0 24-1,24-24 1,0 0 15,0-24-15,24 24-1,-24-24 1,24 0 15,0 24-15,23 0-1,-23 24 1,0 0 0,0 24 15,-48-25-16,0 25 1,0-24 0,0-24-1,1 24 16,-1-24-15,24 0 0,0 0-1,0 0 1,0 0 15,0 0 0</inkml:trace>
  <inkml:trace contextRef="#ctx0" brushRef="#br1" timeOffset="574306.8484">11572 16359 0,'0'0'31,"0"0"-16,0 0 1,-142 143-16,94-95 16,24-1-1,0 1 16,1-24-15,23-24 31</inkml:trace>
  <inkml:trace contextRef="#ctx0" brushRef="#br1" timeOffset="575106.8942">11334 16740 0,'0'0'15,"0"0"17,0 0-17,0 0 1,0 0-1,143-119-15,-119 119 16,0 0 15,0 24-15,23 47-1,-47-23 1,-24-24 0,1 23 15,-25 1-16,24-24 1,-23 0 0,23-24-1,24 23 16,0-23-15,0 0 0,0 0-1,24 24 1,47 0-1,0 0 17,1 0-17,-24-24 1,-1 0-1,-47 0 1,0 0 15,0 0-15,0 0-1,0 0 1,0 0 15,0 0 0</inkml:trace>
  <inkml:trace contextRef="#ctx0" brushRef="#br1" timeOffset="576568.9778">12692 16693 0,'0'0'31,"0"0"-16,-143 23 1,71 25-16,1 47 16,23-23 15,24-1-16,24 1 1,24-1 0,24-23-1,0-1 16,23-23-15,0-24 0,25-24-1,-25 0 1,-23 1 15,-1-1-15,-23 0-1,-24 0 1,0 24 15,0 0-15,0 0-1,0 0 1,-24 24-1,-23-24 1,47 0 31</inkml:trace>
  <inkml:trace contextRef="#ctx0" brushRef="#br1" timeOffset="583102.3515">11787 16907 0,'0'0'16,"0"0"-1,0 0 1,119 47 0,-71-23-16,-25-24 31,25 0-16,0 0 1,-25 0 0,-23 0 15,0 0-16,0 0 1,24 0 0,-24 0 30</inkml:trace>
  <inkml:trace contextRef="#ctx0" brushRef="#br1" timeOffset="583815.3923">11954 16788 0,'0'0'15,"0"0"1,0 0 0,-24 143-1,24-72-15,-24-23 31,24-1-15,0-47 0,0 24-1,0-24 1,0 0 15,0 0-15,0 0-1,0 24 1,0-24 15,0 0-15,0 0-1,0 0 16</inkml:trace>
  <inkml:trace contextRef="#ctx0" brushRef="#br0" timeOffset="602061.4359">14573 13454 0,'0'0'16,"0"0"-1,0 0 1,190-24-1,-118 24-15,-1-24 32,1 24-17,-25-23 1,-47 23-1,0 0 1,24 23 15,-24-23 0</inkml:trace>
  <inkml:trace contextRef="#ctx0" brushRef="#br0" timeOffset="602588.4661">14549 13573 0,'0'0'16,"0"0"0,0 0-1,119-24 1,-47 0-16,-1 24 31,0-23-15,-23 23-1,0-24 1,-24 24-1,-24 0 17,0 0-17,0 0 1,0 0-1,23 24 1,-23-24 31</inkml:trace>
  <inkml:trace contextRef="#ctx0" brushRef="#br0" timeOffset="603365.5105">15764 12787 0,'0'0'16,"0"0"-1,0 0 1,0 0 15,95 167-31,-143-119 16,-23-25-1,-25 1 1,1-24 0,24-24 15,23 1-16,24-25 1,48-23 0,24 23 15,23 0-16,24 24 1,-23 24 0,-24 0-1,-1 24 1,-47 48 15,0-72 16</inkml:trace>
  <inkml:trace contextRef="#ctx0" brushRef="#br0" timeOffset="604051.5497">15549 13097 0,'0'0'31,"0"0"-15,0 0-1,119-48-15,-47 48 16,-1 48 0,-23-1 15,-24 25-16,-24-24 1,-48 23 0,0-23-1,-23-1 16,-1-47-15,-23 0 0,48-47-1,-1-1 1,24-23 15,48-1-15,24 24-1,23 1 1,24 23-1,-23 0 17,-1 24-17,-47 48 1,0-1-1,-24-47 32</inkml:trace>
  <inkml:trace contextRef="#ctx0" brushRef="#br0" timeOffset="604502.5755">16240 12906 0,'0'0'15,"0"0"1,0 0 15,0 0-15,0 191-16,0-120 15,24 1 1,-24-25 15,0 1-15,0-48-1,0 0 1,0 0 31</inkml:trace>
  <inkml:trace contextRef="#ctx0" brushRef="#br0" timeOffset="604843.595">16311 12906 0,'0'0'16,"0"0"15,24 119-31,0-23 15,0-25 1,-24 1 0,23-25-1,-46 1 1,23-1 15,0-47 0</inkml:trace>
  <inkml:trace contextRef="#ctx0" brushRef="#br0" timeOffset="605480.6315">15883 12954 0,'0'0'16,"0"0"15,0 0-15,95-119-16,-24 95 15,1 24 1,23 24 0,0 0 15,-23 0-16,-1-24 1,-23 0 0,-1-24 15,-23 0-16,-24-24 1,0 1 0,24 23-1,-24 0 16,0 24-15,0-24 0,0 24-1,0 0 1,0 48 15,48-24-15,-48-24 15</inkml:trace>
  <inkml:trace contextRef="#ctx0" brushRef="#br0" timeOffset="608185.7862">17668 11906 0,'0'0'16,"0"0"0,0 0 15,0 0-16,-142 24-15,70-24 16,1 24 0,23-24-1,1 0 16,23 24-15,0-1 0,24 1-1,0 24 1,0 0-1,0 47 17,0 0-17,0 0 1,0 1-1,0 23 1,24 0 15,-24 0-15,0-24-1,0 24 1,0-24 0,0 1 15,-24 23-16,24-48 1,0 0 0,0-23-1,0 0 16,0-1-15,24-23 0,-24 0-1,0-24 1,24 24 15,-24-24-15,23 0-1,25 0 1,0 0 15,-25 0-15,25 0-1,-24 0 1,0 0-1,-24 0 1,0 0 15,0 0-15,0 0-1,0 0 1,0 0 15,0 0-15,0 0 0,0 0 30</inkml:trace>
  <inkml:trace contextRef="#ctx0" brushRef="#br0" timeOffset="609947.887">17692 12240 0,'0'0'15,"0"0"1,0 0 15,0-143-31,48 119 16,0 0-1,-1 24 1,25 24 0,-25 0 15,-23 23-16,-24 1 1,0 0 0,-24 23-1,-23-23 16,-1-1-15,24-23 0,-23 24-1,23-48 1,24 24 15,24-24-15,-1 0-1,49 0 1,-1 0-1,1-24 17,-25 24-17,-23 0 1,-24 0-1,0 0 17,0 24-17,-24-24 1,-23 23-1,47-23 32</inkml:trace>
  <inkml:trace contextRef="#ctx0" brushRef="#br0" timeOffset="610324.9086">18216 12597 0,'0'0'15,"0"0"16,-190 0-31,94 24 16,1-24 0,0 0-1,47 0 1,24 0 15,1 0-15,23 0-1,23 0 1,-23 0 31</inkml:trace>
  <inkml:trace contextRef="#ctx0" brushRef="#br0" timeOffset="611336.9664">17811 12835 0,'0'0'15,"0"0"1,0 0 0,0 0-1,0 0 16,0 0-15,119-48-16,-95 72 16,-24 24-1,0 23 1,-24 1 15,1-25-15,-25-23-1,24 0 1,-23-24-1,23-48 17,24 24-17,0 1 1,24-25-1,23 24 17,1 24-17,-1 0 1,1 24-1,0 24 1,-24 23 15,-24-23-15,0 23-1,-48 1 1,0-25 0,-23-23-1,-1-24 16,25 0-15,-1 0 0,24-24-1,24 0 16,-24 1-15,24 23 0,0 0-1,0 0 1,0 0 15,0 0-15,0 23-1,0-23 1,0 0 31</inkml:trace>
  <inkml:trace contextRef="#ctx0" brushRef="#br0" timeOffset="615285.1923">18597 11906 0,'0'0'16,"0"0"-1,0 0 17,0 0-17,0 0 1,-119 167-16,95-72 15,0 24 1,24-24 15,24 25-15,0-1-1,24-24 1,-24-24 0,-24-23 15,23-24-16,-23-24 1,0 24 0,0-48 15,0 24-16,-23 0 1,23 0 0,0 0-1,0 0 16,0 0-15,23 24 0,-23-24 15</inkml:trace>
  <inkml:trace contextRef="#ctx0" brushRef="#br0" timeOffset="624707.7312">19097 12144 0,'0'0'15,"0"0"1,0 0 15,0 0-15,-119 191-16,48-144 15,23 25 1,1-48 15,23 23-15,0-47-1,24 0 1,0 0 15</inkml:trace>
  <inkml:trace contextRef="#ctx0" brushRef="#br0" timeOffset="625071.752">18669 12192 0,'0'0'16,"0"0"-1,119 119 1,-72-48 0,25 1-1,-25-1 1,-23-23-1,0-24 1,-24-24 15,24 0-15,-24 0 31</inkml:trace>
  <inkml:trace contextRef="#ctx0" brushRef="#br0" timeOffset="625454.7739">19526 12287 0,'0'0'15,"0"0"1,-167 24-1,72-24 1,23 0 0,25 0-1,47 24 1,0-24 31</inkml:trace>
  <inkml:trace contextRef="#ctx0" brushRef="#br0" timeOffset="625755.7911">19288 12121 0,'0'0'16,"0"0"15,24 142-31,-24-70 15,0-1 1,0 1 0,0-48-1,0-24 32</inkml:trace>
  <inkml:trace contextRef="#ctx0" brushRef="#br0" timeOffset="626620.8406">19859 12049 0,'0'0'16,"0"0"-1,0 0 1,0 0-1,-47 143 1,23-72-16,0-23 31,0 0-15,48-1-1,0-23 1,0 0 0,23-24 15,1 0-16,-24 0 1,-1-24 0,1 24-1,-24-24 16,24 0-15,-24 24 0,0-23-1,0-1 16,0-24-15,-24 1 0,24 23-1,-24 0 1,24 24-1,0 24 17,0 23-17,0 25 1,24-1-1,-24 1 17,24 23-17,-24-47 1,0-25-1,-24-23 1,24 0 15,0-23-15,0 23 15</inkml:trace>
  <inkml:trace contextRef="#ctx0" brushRef="#br0" timeOffset="627182.8728">20050 11692 0,'0'0'16,"0"0"15,0 0-15,190 190-16,-118-71 15,-25 24 1,-23 0-1,-24-24 17,-24 0-17,1-23 1,-25-25-1,24-23 1,0-48 15,24 0-15,0 0-1,0 0 1,0 0 0,0 0 15,0 0-16,24 0 1,-24 0 0</inkml:trace>
  <inkml:trace contextRef="#ctx0" brushRef="#br0" timeOffset="629281.9928">20455 11549 0,'0'0'16,"0"0"-1,0 0 16,0 0-15,0 0 0,166-24-16,-118 48 15,-48 24 1,0-25 15,-24 25-15,-24-24-1,25-24 1,-25 0-1,48-24 1,0 0 15,24 0-15,23 1-1,25 23 1,-25 23 15,1 1-15,-48 24-1,0 0 1,-48-1 0,1-23 15,-25 0-16,25 0 1,23-24 0,0 0-1,24-24 16,24 48-15,-24-24 0</inkml:trace>
  <inkml:trace contextRef="#ctx0" brushRef="#br0" timeOffset="629614.0118">20883 11740 0,'0'0'15,"0"0"1,0 0-1,-167 119 1,96-72 0,23-23-1,25 0 1,23 0-1,0-24 32</inkml:trace>
  <inkml:trace contextRef="#ctx0" brushRef="#br0" timeOffset="630335.0531">20693 11978 0,'0'0'31,"0"0"-15,0 0 0,0 0-1,143-48 1,-96 48-16,1 24 15,-24 0 17,-24 23-17,-24-23 1,-24 24-1,-23-24 17,-1 23-17,25 1 1,23-24-1,24-1 1,24 1 15,23 0-15,1-24-1,23 0 1,-23 0 0,-24 0 15,0 0-16,-24-24 1,0 48 0,0-24-1,0-24 16,0 48-15,0-24 0,-24 0-1,24 0 1</inkml:trace>
  <inkml:trace contextRef="#ctx0" brushRef="#br0" timeOffset="631613.1262">21145 11335 0,'0'0'16,"0"0"-1,0 0 16,167 24-31,-96-24 16,-23 23 0,-1-23-1,-23 0 1,0 0-1,0 48 17,-24 0-17,0 23 1,24 24-1,-24 24 17,-24 0-17,24 48 1,-24 0-1,24 23 1,-24-23 0,24 0 15,-24-1-16,24-47 1,0 0 0,24-23 15,-24-49-16,0 1 1,0-24 0,0 0-1,-24-24 16,24 0-15,0 0 0,0 0-1,-23 23 1,-25-46 15,0 46-15,1-23-1,-1 0 1,24 0-1,1 0 17,23 0-17,0 0 1,0 0-1,0 0 1,0 0 15,0 0-15,0 0 15</inkml:trace>
  <inkml:trace contextRef="#ctx0" brushRef="#br0" timeOffset="634721.3039">21860 13097 0,'0'0'15,"0"0"1,0-119-1,0 71-15,0 48 32,0 0-17,0 48 1,-24-1-1,24 25 1,-24-25 15,-24 25-15,48-48-1,-24 0 1,24-24 0,0 0 46</inkml:trace>
  <inkml:trace contextRef="#ctx0" brushRef="#br0" timeOffset="635066.3237">22002 13192 0,'0'0'16,"0"0"-1,-166 95-15,70-47 16,25 0-1,23-25 17,25 1-17,23 0 1,23-24-1,-23 0 32</inkml:trace>
  <inkml:trace contextRef="#ctx0" brushRef="#br0" timeOffset="635892.3709">21931 13335 0,'0'0'16,"0"0"0,0 0 15,0 0-16,-119 167-15,95-144 16,0 1 0,24 0-1,0-24 16,48 24-15,0-24 0,-1 0-1,1 0 1,-1 0 15,-23 0-15,-24 0-1,0 0 1,0-24-1,0 0 17,0 0-17,0-23 1,-24-1-1,24 1 1,0 47 15,0 0-15,0 47-1,0 1 1,24 23 0,0 1 15,-24-1-16,24-23 1,-24-1 0,0-47-1,0 0 16,0 0 1,0 0-17,0 0 32</inkml:trace>
  <inkml:trace contextRef="#ctx0" brushRef="#br0" timeOffset="637084.4391">21955 11239 0,'0'0'15,"0"0"1,0 0 15,-119 143-31,95-95 16,48 0-1,0-25 1,47 1-1,0-24 17,-23 0-17,0 0 1,-48 0-1,0 0 1,0-24 15,0 24-15,0-23-1,0-25 1,-24 0 0,24 1-1,-24-1 16,24 24-15,0 0 0,0 48-1,0 48 16,0-1-15,24 48 0,-24-47-1,0 23 1,24-24 15,-24-47-15,0 0-1,0-24 1,0-24-1,0 0 17,0 24-17,0 0 1,0 0 31</inkml:trace>
  <inkml:trace contextRef="#ctx0" brushRef="#br0" timeOffset="641448.6887">15097 15740 0,'0'0'15,"0"0"1,-191 24-1,72-24-15,24 24 32,23-24-17,49 23 1,23-23-1,0 0 1,0 0 15,0 0-15</inkml:trace>
  <inkml:trace contextRef="#ctx0" brushRef="#br0" timeOffset="641976.7189">15097 15859 0,'0'0'16,"0"0"-1,0 0 16,-167 48-31,96-48 16,-48 24 0,23-1-1,25-23 1,-1 24 15,49-24-15,23 0-1,0 0 1,0 0-1,0 0 1,0 0 15,0 0-15,0 0-1,0 0 32</inkml:trace>
  <inkml:trace contextRef="#ctx0" brushRef="#br0" timeOffset="652517.3218">15644 15550 0,'0'0'15,"0"0"1,0 0 15,0-143-31,0 47 16,-23 1-1,23 24 1,0 47 15,0 24-15,0 0-1,0 71 1,0 25 15,0 23-15,0-24-1,23 0 1,-23-47-1,0-48 32</inkml:trace>
  <inkml:trace contextRef="#ctx0" brushRef="#br0" timeOffset="653314.3674">16311 15121 0,'0'0'16,"0"0"15,-119-48-31,24 48 16,0 24-1,47 48 1,0-1-1,25 0 17,46 1-17,25-1 1,-24-23-1,47-24 1,1-24 15,-1-24-15,-47 0-1,24-24 1,-48 1 0,0-1-1,0 24 16,-48 1-15,0 23 0,1 47-1,-1 1 16,0 23-15,48-23 0,-47 23-1,47-71 1</inkml:trace>
  <inkml:trace contextRef="#ctx0" brushRef="#br0" timeOffset="653792.3948">16121 15645 0,'0'0'16,"-119"0"-1,-24 24 1,48-1-1,-1 1 1,25 0 0,23-24 15,24 24-16,24-24 1,-23 0 0,23 0 30</inkml:trace>
  <inkml:trace contextRef="#ctx0" brushRef="#br0" timeOffset="654845.455">15811 15978 0,'0'0'16,"0"0"0,0 0 15,0 0-16,119-119-15,-95 143 16,0-24 0,-24 48 15,24 23-16,-24 0 1,-24-23 0,0 0-1,0-1 16,24-47-15,-24 24 0,24-24-1,-23-24 1,23 0 15,23-23-15,1 23-1,0 0 1,24 0 15,-1 24-15,1 24-1,-1 24 1,-23 23-1,0 25 17,-24-25-17,-24 24 1,-23-23-1,-1-25 1,-47-23 15,0-24-15,23 0-1,-23-48 1,47 1 0,1 23 15,23 0-16,24 0 1,0 24 0,24 0-1,-1-23 1,-23 23 46</inkml:trace>
  <inkml:trace contextRef="#ctx0" brushRef="#br0" timeOffset="655304.4812">16692 15192 0,'0'0'31,"0"0"-16,24 143-15,-24-24 16,0-23 0,0-1-1,24-24 1,-24-23 15,0-48-15</inkml:trace>
  <inkml:trace contextRef="#ctx0" brushRef="#br0" timeOffset="655606.4985">16811 15145 0,'0'0'15,"0"0"1,0 0-1,48 190 1,-48-95-16,24 1 31,-24 23-15,0-119 15</inkml:trace>
  <inkml:trace contextRef="#ctx0" brushRef="#br0" timeOffset="656208.5329">16406 15192 0,'0'0'16,"0"0"-1,0 0 1,167-95-1,-72 95 1,1 24 0,-25 0-1,0-24 1,1-24-1,-24 0 1,-25-24 15,1 1-15,24-1-1,-24 24 1,-1 1 0,-23 23 15,0 0-16,24 23 1,-48 1 0,24-24 30</inkml:trace>
  <inkml:trace contextRef="#ctx0" brushRef="#br0" timeOffset="657407.6015">18216 14335 0,'0'0'15,"0"0"1,0 0-1,-119 24 1,48-24-16,-1 24 31,25-24-15,-1 0-1,24 24 1,0-1 0,24 1-1,0 24 16,0 23-15,0 24 0,0 25-1,24 22 1,-24 25 15,-24 24-15,24-25-1,0 1 1,-23-24-1,23-24 17,0-24-17,0-47 1,0-24-1,0-1 17,0-23-17,0 0 1,0 0-1,0 0 1,23 0 15,1 0-15,24-23-1,-1 23 1,25 0 0,-24 0 15,-1 0-16,1 0 1,-24 0 0,-1 0-1,-23 0 16,0 0-15,0 0 0,0 0-1,0 0 1,0 0 31</inkml:trace>
  <inkml:trace contextRef="#ctx0" brushRef="#br0" timeOffset="658347.6553">18716 14526 0,'0'0'16,"0"0"-1,-71 142 1,23-46-16,1 47 31,23-1-15,24 1-1,0 0 1,24-24 0,23-47 15,-23-25-16,0 1 1,-24-48 0,0 0-1,0 0 16,0 0-15,0 0 0,0 0-1,0 24 1,0-24 31</inkml:trace>
  <inkml:trace contextRef="#ctx0" brushRef="#br0" timeOffset="658827.6828">19169 14835 0,'0'0'16,"0"0"15,-72 167-31,48-72 15,-23 0 1,47-23 0,-24-25-1,0-23 16,24-24 16</inkml:trace>
  <inkml:trace contextRef="#ctx0" brushRef="#br0" timeOffset="659245.7067">18907 14859 0,'0'0'32,"0"0"-17,0 0 1,166 167-16,-118-96 15,0 1 1,-25-25 15,1-23-15,-24-24-1,0 0 1,0 0 0,0 0 15,0 0-16,0 0 1,-24-24 0,1 0 15,23 24-16</inkml:trace>
  <inkml:trace contextRef="#ctx0" brushRef="#br0" timeOffset="659697.7325">19645 14907 0,'0'0'15,"0"0"1,-167-24 0,96 24-1,23 0 1,24 24-1,1-24 1,-1 0 0,24 0 15</inkml:trace>
  <inkml:trace contextRef="#ctx0" brushRef="#br0" timeOffset="659991.7493">19407 14692 0,'0'0'16,"0"0"15,24 167-31,-24-96 16,-24 1-1,48 23 1,-24-95 31</inkml:trace>
  <inkml:trace contextRef="#ctx0" brushRef="#br0" timeOffset="660560.7819">19835 14549 0,'0'0'31,"0"0"-16,0 0 1,-23 143-16,-1-71 16,24-1-1,-24 1 16,24-25-15,0-23 0,24-24-1,0 24 1,-1-48 15,25 24-15,-24 0-1,23-24 1,-23 24-1,0 0 17,-24 0-17,24 0 1,-24-24-1,0 24 17,0 0-1</inkml:trace>
  <inkml:trace contextRef="#ctx0" brushRef="#br0" timeOffset="660933.8032">20002 14764 0,'0'0'15,"0"0"1,0 0 0,0 0 15,0 190-31,24-118 15,0 23 1,-24-47 0,0-1-1,0-23 16,0 0-15,0-24 0,0-24-1,-24 0 1,24 24 31</inkml:trace>
  <inkml:trace contextRef="#ctx0" brushRef="#br0" timeOffset="661603.8415">20097 14264 0,'0'0'16,"0"0"0,119 143-1,-47-24 1,-1 47-1,-23 25 1,-24-25 0,0 1-1,-24 0 16,-24-72-15,24-23 0,-24-49-1,24 1 1,0-24 15,0 0-15,0 0-1,0 0 1,0 0-1,0 0 17,-24-24-17,24 24 32</inkml:trace>
  <inkml:trace contextRef="#ctx0" brushRef="#br0" timeOffset="662624.8999">20502 14002 0,'0'0'16,"0"0"-1,0 0 1,0 0 15,0 0-15,0 0-1,0 0 1,95 143 0,-118-96-16,-1-23 31,24 0-16,-24-24 1,24-24 0,0 0-1,24-23 16,0 23-15,23 24 0,1 24-1,-24-1 16,-1 25-15,-23 0 0,-23-1-1,-25-23 1,24 0 15,-23 0-15,-1-24-1,48 0 1,-24 0-1,24 0 1,0 0 15,0 0-15,24 24-1,-24-24 1</inkml:trace>
  <inkml:trace contextRef="#ctx0" brushRef="#br0" timeOffset="663075.9257">20812 14192 0,'0'0'16,"0"0"-1,0 0 16,0 0-15,-119 119-16,71-71 16,0 23-1,1-47 1,23 24-1,0-24 1,0-1 15,24-23 0</inkml:trace>
  <inkml:trace contextRef="#ctx0" brushRef="#br0" timeOffset="663829.9689">20621 14478 0,'0'0'15,"0"0"16,0 0-15,0 0 0,95-119-16,-23 119 15,-24 24 16,-25 0-15,1 23 0,-24-23-1,-24 24 1,-23-1-1,-1 25 17,0-49-17,1 25 1,23-24-1,0 0 1,24 0 15,0-24-15,24 0-1,47 0 1,-23 0 0,0 0 15,-1 0-16,-23 0 1,-24 0 0,0 0-1,0 0 16,-24 0-15,24 0 31</inkml:trace>
  <inkml:trace contextRef="#ctx0" brushRef="#br0" timeOffset="664953.0331">21169 14026 0,'0'0'31,"0"0"-16,0 0 1,119-24-16,-71 24 16,-1 0-1,1-24 16,-24 24-15,-24 0 0,23 24-1,-23 0 16,0 47-15,0 24 0,0 48-1,0 24 1,0 23-1,24 1 17,0 23-17,-24-23 1,0-25-1,24-23 1,-24-48 15,0-23-15,0-48-1,24-1 1,-24-23 0,0 24 15,0-24-16,-48 24 1,24-24 0,-47 24-1,-1-24 16,25 0-15,-1 24 0,24-24-1,1 24 16,23-24-15,0 0 0,0 0-1,-24-48 1,24 48 15</inkml:trace>
  <inkml:trace contextRef="#ctx0" brushRef="#br0" timeOffset="665440.061">21764 15669 0,'0'0'31,"0"0"-16,0 0 1,0 0 0,0 0-1,0 0 16,0 0-15,0 142-16,0-94 16,24-24-1,-24-24 1,0 0 31</inkml:trace>
  <inkml:trace contextRef="#ctx0" brushRef="#br0" timeOffset="665779.0803">22026 15692 0,'0'0'15,"0"0"1,0 0 15,0 0-15,-166 167-16,118-119 15,-24 23 1,25-23 0,23-1 15,-24 1-16,25-24 1,23-24 0,0 0-1</inkml:trace>
  <inkml:trace contextRef="#ctx0" brushRef="#br0" timeOffset="666718.1341">22026 15907 0,'0'0'16,"0"0"-1,0 0 17,0 0-17,-143 95-15,120-47 16,-1-25-1,24 1 1,0 0 15,24 0-15,-1-24-1,1 0 1,24 0 0,-1 0 15,1 0-16,-24 0 1,0-24 0,-24 24-1,0 0 16,0 0-15,0-24 0,0 0-1,-24-23 1,24-1 15,0 24-15,-24 1-1,48 23 1,-24 71-1,24 0 17,-1 25-17,-23-25 1,24 24-1,-24-47 1,0-24 15,0-24-15,0 0-1,-47-72 1,47 72 31</inkml:trace>
  <inkml:trace contextRef="#ctx0" brushRef="#br0" timeOffset="667995.2071">21740 13978 0,'0'0'16,"0"0"0,0 0-1,0 0 16,-23 167-31,-1-120 16,24-23 0,0 0-1,0 0 1,24-24 15,-1 0-15,25 0-1,0 0 1,-24 0-1,-1 0 17,-23 0-17,24 0 1,-24 0-1,0 0 1,0-24 15,-24 0-15,24-24-1,-23 25 1,23-1 0,0 48-1,0-1 16,0 1-15,0 48 0,23-25-1,-23 25 16,0-25-15,0 1 0,0-48-1,0 0 1,0 0 15,0 0-15,0-24-1,0 24 32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5-28T13:33:51.91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3238 7429 0,'0'0'15,"0"0"16,-167 0-31,96 0 16,0 0 0,23 0-1,24 24 1,0-24 15,24 24-15,0-24 15</inkml:trace>
  <inkml:trace contextRef="#ctx0" brushRef="#br0" timeOffset="375.0215">3190 7572 0,'0'0'15,"0"0"1,-190 0 0,95 0-16,23 0 31,25 0-16,23 0 1,24 0 0,0 0-1,24 24 16,0-24-15,-24 0 15</inkml:trace>
  <inkml:trace contextRef="#ctx0" brushRef="#br0" timeOffset="975.0558">4167 6929 0,'0'0'31,"0"0"-16,24-119-15,-1 72 16,-23-1 0,0 48 15,0 24-16,-23 24 1,23 23 0,0 24-1,0 0 16,23-23-15,1-1 0,-24-23-1,24-48 1,-24 0 31</inkml:trace>
  <inkml:trace contextRef="#ctx0" brushRef="#br0" timeOffset="1614.0923">4643 6715 0,'0'0'15,"0"0"1,-119 48 0,48-1-16,47 1 31,24 23-16,47 1 1,1-1 0,47-23-1,0-48 16,-23 0-15,-48-24 0,0-24-1,-72 1 1,0-1 15,-23 48-15,23 24-1,1 0 1,23 23-1,0 25 17,0-24-17,0-25 1,1 1-1,23-24 32</inkml:trace>
  <inkml:trace contextRef="#ctx0" brushRef="#br0" timeOffset="1942.1111">4953 7263 0,'0'0'16,"0"0"0,-167 0-1,0 0 1,24 0-1,-23 0 1,47 0 0,47 0-1,48 24 16,1-1-15,23-23 31</inkml:trace>
  <inkml:trace contextRef="#ctx0" brushRef="#br0" timeOffset="2770.1584">4405 7549 0,'0'0'31,"0"0"-15,0 0-1,0 0 1,119-96 0,-48 120-1,-23 0 1,-24 47-1,0 1 1,-48 23 0,0-47 15,-47-1-16,23-47 1,24 0 0,0-24-1,24-23 16,24-1-15,24 1 0,-1 47-1,25 23 1,-1 25 15,1 47-15,-25 24-1,-47-23 1,-47-25-1,-25-23 17,-23-25-17,-24-46 1,24-25-1,47-23 17,1 23-17,47 24 1,0 0-1,0 24 1,23 0 15,1 24-15,-24-24 31</inkml:trace>
  <inkml:trace contextRef="#ctx0" brushRef="#br0" timeOffset="3227.1846">5500 7025 0,'0'0'15,"0"0"1,24 190 0,-24-118-1,0-25 1,24-47-1,-24 0 1,24-47 15,-24-25-15,0 72 15</inkml:trace>
  <inkml:trace contextRef="#ctx0" brushRef="#br0" timeOffset="3452.1975">5643 6882 0,'0'0'16,"0"0"-1,48 143 1,-24-72-1,-24 24 1,23-23 0,-23-1-1,-23-23 1,23-48 15</inkml:trace>
  <inkml:trace contextRef="#ctx0" brushRef="#br0" timeOffset="3980.2277">5215 6906 0,'0'0'32,"0"0"-17,0 0 1,166-72-16,-71 72 15,1 0 1,-1 24 0,0 0 15,24 0-16,-23-24 1,-49 0 0,1-24 15,-24-24-16,-1 24 1,-23 1 0,0-1-1,0 24 1,0 47 15,0 1-15,0-48 15</inkml:trace>
  <inkml:trace contextRef="#ctx0" brushRef="#br0" timeOffset="7500.429">7334 6406 0,'0'0'16,"0"0"-1,0 0 1,-191 23-1,120 1-15,23-24 32,-23 24-17,47-24 1,0 24-1,24 23 1,0 1 15,0 0-15,0 47-1,0-24 1,24 48 0,0 0 15,0 24-16,-1 0 1,-23 24 0,0-24-1,0 0 16,-23 0-15,23-24 0,0-24-1,0 0 1,-24-23 15,24-1-15,0-23-1,0-25 1,0 1-1,24 0 17,-24 0-17,0-24 1,47 0-1,1 24 1,0-24 15,23 0-15,0 0-1,-23 0 1,0 0 0,-24 0 15,-24 0-16,0 0 1,0 0 0,0 0 30,0 0-30,0 0 0,0 0-1,0 0 16,0 0-15,0 0 0,0 0 30</inkml:trace>
  <inkml:trace contextRef="#ctx0" brushRef="#br0" timeOffset="8598.4918">7501 6858 0,'0'0'16,"0"0"-1,0 0 16,-143 214-31,143-95 16,24 0 0,47 24-1,0 0 1,25-24 15,-49-47-15,1-25-1,-48-23 1,0-24 15,0 0-15,0-24-1,0 24 16</inkml:trace>
  <inkml:trace contextRef="#ctx0" brushRef="#br0" timeOffset="8933.511">8072 7168 0,'0'0'16,"0"0"0,-95 142-1,47-70 1,-23-25-1,23 1 1,24 0 0,0-24-1,24-24 1,0-24 15,0 24-15</inkml:trace>
  <inkml:trace contextRef="#ctx0" brushRef="#br0" timeOffset="9271.5303">7691 7144 0,'0'0'15,"0"0"1,119 119-16,-24-48 15,-23 1 17,-1-25-17,-23-23 1,-24 0-1,23-24 1,1 24 0,-48-24 15</inkml:trace>
  <inkml:trace contextRef="#ctx0" brushRef="#br0" timeOffset="9572.5475">8667 7310 0,'0'0'31,"0"0"-15,-166-23-16,94 23 16,-23 0-1,47 0 1,25 0 15,23 0-15,0 0-1</inkml:trace>
  <inkml:trace contextRef="#ctx0" brushRef="#br0" timeOffset="9868.5645">8429 7072 0,'0'0'16,"0"0"0,24 119-1,-24-47 1,0-1-1,-24-23 1,24-1 0,24-23-1,-24-24 48</inkml:trace>
  <inkml:trace contextRef="#ctx0" brushRef="#br0" timeOffset="10584.6054">8906 6953 0,'0'0'31,"0"0"-15,0 0-1,0 0 1,-48 167-1,48-119-15,0-1 32,24-23-17,23 0 1,1 0-1,0-24 17,-1-24-17,1 24 1,-24 0-1,-1 0 1,1 0 0,-24-24 15,0 0-16,0-23 1,-24-1 0,24 24 15,-23 0-16,23 24 1,23 48 0,-23 23-1,24 1 16,-24 23-15,0-24 0,0 1-1,-24-24 1,24-48-1,0 0 17,0 0-17</inkml:trace>
  <inkml:trace contextRef="#ctx0" brushRef="#br0" timeOffset="11039.6314">9191 6644 0,'0'0'16,"0"0"0,191 238-1,-120-72-15,1 1 31,-49 24-15,1-48 0,-24-24-1,-24-24 16,24-48-15,-23-47 0,46-23-1,-23-25 1,0 48 31</inkml:trace>
  <inkml:trace contextRef="#ctx0" brushRef="#br0" timeOffset="11826.6765">9501 6334 0,'0'0'15,"0"0"1,0 0 0,0 0 15,143-48-31,-96 72 15,-23 24 1,0 0 0,-24-1-1,-24 1 1,0-48 15,-23 0-15,23-24-1,24 0 1,24 0-1,23 1 17,25 46-17,-25 1 1,-23 48-1,0-25 1,-48 1 15,0-1-15,-47-23-1,0-24 1,23-24 0,24 24 15,48-23-16,-24 23 17</inkml:trace>
  <inkml:trace contextRef="#ctx0" brushRef="#br0" timeOffset="12116.693">10025 6406 0,'0'0'31,"0"0"-15,-119 119-16,47-48 15,25 0 1,-25-23-1,25 0 17,47-1-17,0-47 32</inkml:trace>
  <inkml:trace contextRef="#ctx0" brushRef="#br0" timeOffset="12764.7301">10001 6834 0,'0'0'31,"0"0"-15,0 0-1,-72-167 1,72 144-16,48-1 16,0 48 15,-1-1-16,-23 25 1,0 0 0,-48 23-1,0-23 16,-47-1-15,23 1 0,1 0-1,23-25 1,24 1 15,0 0-15,47-24-1,25 24 1,-1-24-1,1 0 17,-25 24-17,1-24 1,-48 0-1,0 0 1,0 0 15,-24 0-15,24 0-1,0 0 32</inkml:trace>
  <inkml:trace contextRef="#ctx0" brushRef="#br0" timeOffset="13702.7838">10358 6144 0,'0'0'31,"0"0"-15,0 0-1,143 0-15,-72 0 16,1 0-1,-25 23 1,1-23 15,-24 48-15,0 23-1,-1 25 1,-23 47 15,24 47-15,-24 48-1,24-23 1,-24 46 15,-24-22-15,0-25-1,1-47 1,-1-25 0,24-46-1,24-25 16,-1-47-15,1 0 0,-24-24-1,0 0 1,-24 0 15,-47 0-15,-24 0-1,23 0 1,1 0-1,23-24 17,25 24-17,23 0 1,0 0-1,0 0 1,0 0 15</inkml:trace>
  <inkml:trace contextRef="#ctx0" brushRef="#br0" timeOffset="14941.8546">11168 5834 0,'0'0'16,"0"0"15,0 0-16,0 0 1,-96 119 0,73-71-16,23-1 15,0-23 16,23 0-15,1 0 0,24 0-1,0-24 1,-25 0 15,1 0-15,0-24-1,-24 24 1,0-24-1,0-24 17,0 25-17,0-25 1,0 48-1,-24 24 32,24 23-31,0 25-1,0-1 1,24 1 0,-24-1 15,24-23-16,-24-24 1,-24-24 0,24 0-1,0 23 16,0-23 1</inkml:trace>
  <inkml:trace contextRef="#ctx0" brushRef="#br0" timeOffset="15578.8911">11287 7930 0,'0'0'15,"0"0"1,0 0 0,0 0-1,0 0 16,0 0-15,0 0 0,-24 166-16,24-118 15,0-1 1,48-23 15,-48-24 0</inkml:trace>
  <inkml:trace contextRef="#ctx0" brushRef="#br0" timeOffset="15843.9062">11477 8144 0,'0'0'16,"0"0"-1,-143 71 1,48-47 0,24 24-1,-1-24 1,25-1-1,47-23 1,23 48 0,-23-48 30</inkml:trace>
  <inkml:trace contextRef="#ctx0" brushRef="#br0" timeOffset="16593.9491">11406 8311 0,'0'0'16,"0"0"0,0 0-1,0 0 1,-143 142-1,95-94 1,48-24 0,0 0-1,72-24 1,-1 23 15,1-23-15,-1 24-1,0-24 1,-47 0-1,0 0 1,-24-24 15,-24 1-15,24-25-1,-24 0 1,24 1 15,0 23-15,0 24-1,0 24 1,0 47 0,0 24 15,0 1-16,24-25 1,-24 24 0,0-47-1,24-48 16,-24 0-15,0 0 0,0 0-1,-24 0 1,0 24 15,24-24 0</inkml:trace>
  <inkml:trace contextRef="#ctx0" brushRef="#br0" timeOffset="20988.2005">12787 7310 0,'0'0'16,"0"0"0,0 0-1,-191 0 1,120 0-16,-24-23 15,23 23 17,48 0-17,24 0 1,0 0 31</inkml:trace>
  <inkml:trace contextRef="#ctx0" brushRef="#br0" timeOffset="21401.2241">12763 7406 0,'0'0'15,"0"0"1,-167 23 0,48-23-16,24 0 31,24 0-16,47 0 1,0 0 0,24 0-1,0 0 16,0 0-15,24 0 0,-24 0-1,0 0 1,0 0 15,0 0 0</inkml:trace>
  <inkml:trace contextRef="#ctx0" brushRef="#br0" timeOffset="22479.2857">13335 6858 0,'0'0'15,"0"0"1,-24-143-16,0 119 16,24 24-1,0 24 16,24 24-15,0 47 0,23 0-1,-23 0 1,0-23 15,0-1-15,0-47-1,-24-24 1,0 0 31</inkml:trace>
  <inkml:trace contextRef="#ctx0" brushRef="#br0" timeOffset="23090.3207">13811 6763 0,'0'0'31,"0"0"-16,-143 47-15,95 25 16,25-1 0,23 1-1,47-1 16,25-23-15,23-24 0,-24-24-1,1-24 16,-48 0-15,-24-24 0,-24 24-1,-24 1 1,0 23 15,-23 23-15,47 25-1,0 0 1,1-1-1,-1-23 17,24 24-17,0-24 1,0-24 15</inkml:trace>
  <inkml:trace contextRef="#ctx0" brushRef="#br0" timeOffset="23543.3466">14120 7406 0,'0'0'16,"0"0"-1,-166 0 1,47 0-16,0 0 31,0 0-15,47 0-1,25 0 1,47 0-1,-24 0 17,24 23-17,0-23 16</inkml:trace>
  <inkml:trace contextRef="#ctx0" brushRef="#br0" timeOffset="24401.3957">13620 7715 0,'0'0'16,"0"0"-1,0 0 1,0 0 0,0 0-1,0 0 16,96-95-31,-73 143 16,-23-1 0,0 25-1,0-1 16,-23-23-15,-1-1 0,0-47-1,24 0 1,-24-23-1,24-25 17,24 0-17,24 24 1,23 24-1,0 24 17,25 48-17,-25-1 1,-47 24-1,-48-23 1,-47-1 15,-25-47-15,-23 0-1,0-48 1,48 0 0,0-23 15,47-1-16,24 24 1,0 24 0,24-24-1,-24 48 16,0-24-15,0 24 0,-48 0-1,48-24 16</inkml:trace>
  <inkml:trace contextRef="#ctx0" brushRef="#br0" timeOffset="24960.4277">14382 6906 0,'0'0'31,"0"0"-16,-23 142-15,46-70 16,-23-1 0,0 1-1,0-25 1,0-47 15,0-23-15,0-25-1,0 48 32</inkml:trace>
  <inkml:trace contextRef="#ctx0" brushRef="#br0" timeOffset="25228.443">14501 6834 0,'0'0'15,"0"0"1,0 0-1,-23 143 1,46-48-16,-23-23 31,24-1-15,-24 1-1,-24-72 1,-23 0 0,47 0 15</inkml:trace>
  <inkml:trace contextRef="#ctx0" brushRef="#br0" timeOffset="25869.4797">14049 6810 0,'0'0'16,"0"0"-1,0 0 17,0 0-17,167-95-15,-96 95 16,1 24-1,23 24 17,24-1-17,0 1 1,-24-1-1,-23-23 1,-49-24 15,1 0-15,0-47-1,-48 23 1,24 0 0,0 0 15,0 24-16,0 0 1,0 24 0,0-24 15,0 24-16,0-24 1,0 0 0,0 0 30</inkml:trace>
  <inkml:trace contextRef="#ctx0" brushRef="#br0" timeOffset="27400.5672">15382 6406 0,'0'0'16,"0"0"15,0 0-15,-142-24-16,118 24 15,0 0 1,24 0 0,0 24 15,0-1-16,24 49 1,-24-1 0,0 24-1,0 25 16,0-1-15,-24 23 0,24 25-1,-24-24 16,0 24-15,1-1 0,23-23-1,-24 0 1,24-24-1,-24 0 17,24-23-17,0-25 1,0-23-1,0-1 1,24-23 15,23 0-15,1-24-1,0 0 1,23 24 15,-23-24-15,-25 0-1,-23 0 1,0 0 0,0-24-1,0 24 16,0 0-15,0 0 0,0 24-1,-23-48 1,23 24 46</inkml:trace>
  <inkml:trace contextRef="#ctx0" brushRef="#br0" timeOffset="28419.6255">15692 6453 0,'0'0'15,"0"0"17,0 0-17,-95 167-15,47-24 16,1 23-1,23 25 1,24-1 15,24 25-15,47-1-1,-23-23 1,23-72 0,-47-24 15,0-71-16,-24-1 1,0-23 0,0 0 15,0 0-16,0 0 1,0 0 0,0 0 30,0 0-30,-24 24 0,24-24-1</inkml:trace>
  <inkml:trace contextRef="#ctx0" brushRef="#br0" timeOffset="31726.8147">16192 6953 0,'0'0'16,"0"0"0,0 0-1,48 143 1,-72-95-16,-48-24 31,1-24-15,-24-24-1,23-24 1,49 0-1,23-23 17,23 23-17,73 1 1,-25 47-1,0 24 1,-23 23 15,-24 1-15,-24 23-1,-48-47 1,1 24 0,-25-48 15,48 0-16,1-24 1,46-24 0,1 24-1,48 24 16,-1 0-15,24 48 0,-47 47-1,0-23 16,-25 23-15,-70 0 0,-25-23-1,1-25 1,-48-47 15,47-47-15,1-1-1,47-47 1,48 23-1,24 1 17,-1 23-17,25 48 1,-49-23-1,1 23 1,-24 23 0,0 25 15,0-48-16</inkml:trace>
  <inkml:trace contextRef="#ctx0" brushRef="#br0" timeOffset="32919.8829">16549 6525 0,'0'0'16,"0"0"15,0 0-15,0 0-1,0 0 1,119 166-1,-71-47 1,0 24 0,-25 0-1,1 24 1,-24-1-1,-24 1 17,24-24-17,-47-24 1,23 0-1,0-47 1,0-49 15,1 1-15,23-24-1,0 0 1,0 0 0,0 0 15,0-24-16,0 24 1,0 0 0,0 0-1,0 0 48</inkml:trace>
  <inkml:trace contextRef="#ctx0" brushRef="#br0" timeOffset="34017.9457">16740 6096 0,'0'0'16,"0"0"-1,0 0 1,0 0 15,143-24-31,-96 48 16,-23 0-1,-24 23 1,-24 1-1,0-24 17,1-24-17,-25 0 1,24 0-1,24-24 1,24 0 15,24 24-15,23 0-1,-23 24 1,-1 24 0,-47-1-1,0-23 16,-23 24-15,-49-24 0,24-24-1,-23 0 1,23 0 15,25 0-15,23 0-1,23 0 1,-23 0 31</inkml:trace>
  <inkml:trace contextRef="#ctx0" brushRef="#br0" timeOffset="34307.9623">17168 6263 0,'0'0'15,"0"0"1,0 0 15,-142 95-31,70-47 16,24-25-1,1 25 1,47-24 0,0-24 46</inkml:trace>
  <inkml:trace contextRef="#ctx0" brushRef="#br0" timeOffset="35022.0031">17121 6620 0,'0'0'16,"0"0"-1,0 0 1,0 0 15,0 0-15,-48-143-16,96 119 15,-1 48 1,25 0 15,-48 0-15,0 23-1,-48 1 1,-24-24-1,0 23 17,-23-23-17,0 0 1,47 0-1,0 0 1,24-24 0,24 23 15,47 1-16,1-24 1,-1 24 0,-23-24-1,-24 0 16,-24 0-15,0 0 0,0 0-1,-24 0 1,24 24 15,-24-24-15,0 0-1,24 0 32</inkml:trace>
  <inkml:trace contextRef="#ctx0" brushRef="#br0" timeOffset="35847.0503">17883 7191 0,'0'0'16,"0"0"-1,-215 0 1,120 0-16,0 0 31,47 0-15,25 0-1,23 0 1,0 0 0,23-23 15,-23 23-16,24 23 1,-24-23 31</inkml:trace>
  <inkml:trace contextRef="#ctx0" brushRef="#br0" timeOffset="39385.2527">18597 6406 0,'0'0'31,"0"0"-15,-47 142-16,-1-23 15,0 1 1,24 22-1,24 25 17,0 0-17,24 23 1,24-47-1,0 24 1,-1-72 15,-23 0-15,0-23-1,0-48 1,-24-24 15,0 0 0,-24 0-15,24-24 0,0 24 15,-24 0-16,24 0 1</inkml:trace>
  <inkml:trace contextRef="#ctx0" brushRef="#br0" timeOffset="43439.4846">19050 6906 0,'0'0'15,"0"0"17,0 0-17,0 0 1,-48-143-16,24 71 15,24 48 1,0 24 15,0 24-15,24 24-1,-24 23 1,24 25 15,-24-25-15,0 0-1,0-23 1,0-24 0,0-24-1,24 0 16,-24 0-15</inkml:trace>
  <inkml:trace contextRef="#ctx0" brushRef="#br0" timeOffset="43965.5147">19145 6644 0,'0'0'16,"0"0"-1,0 0 1,119 0 0,-71 0-1,-25 0 1,1 23-1,0 25 1,0 0 0,0 23 15,-1 24-16,-23-23 1,0-25 0,0 1 15,0-24-16,0-48 1,24 0 0,24 0-1,-48 24 16</inkml:trace>
  <inkml:trace contextRef="#ctx0" brushRef="#br0" timeOffset="44191.5276">19597 6929 0,'0'0'31,"0"0"-15,-166-23-16,47 23 15,23 0 1,1-24-1,47 24 17,25 24-17,23-24 1</inkml:trace>
  <inkml:trace contextRef="#ctx0" brushRef="#br0" timeOffset="44601.5511">19550 7334 0,'0'0'31,"0"0"-15,-143 24-16,24-24 16,-24-24-1,48 24 1,23 0 15,25 0-15,47 0-1,47 0 1,-47 0-1</inkml:trace>
  <inkml:trace contextRef="#ctx0" brushRef="#br0" timeOffset="45349.5939">19264 7453 0,'0'0'16,"0"0"-1,0 0 1,-143 143 0,119-119-16,0 24 31,48-48-16,24 23 1,23-23 0,1 0 15,-25 0-16,1 0 1,0 0 0,-48 0-1,23-23 16,-23-1-15,-23-24 0,-1 1-1,24 23 1,-24 0 15,24 24-15,0 48-1,24-1 1,-24 1-1,0 23 17,24 1-17,-24-1 1,0-23-1,-24-24 1,24-24 15,0 0-15,0-48-1,0 48 32</inkml:trace>
  <inkml:trace contextRef="#ctx0" brushRef="#br0" timeOffset="46434.6559">19550 6239 0,'0'0'15,"0"0"16,143 167-31,-72-48 16,0 47 0,-23 1-1,23 0 1,-47-1 15,0 1-15,-24 0-1,24-24 1,-48-1-1,24-46 17,-24-25-17,24-23 1,-24-24-1,24-1 1,0-23 31,0 0-32,0-23 1,0 23 0,0 0 15,0 23-16,0-23 32</inkml:trace>
  <inkml:trace contextRef="#ctx0" brushRef="#br0" timeOffset="47758.7316">19812 5977 0,'0'0'31,"0"0"-15,0 0-1,119 48-15,-96-1 16,1 1 0,-48-24 15,-23-1-16,-1-23 1,24 0 0,1-23-1,23-1 16,47 0-15,1 24 0,23 24-1,-23 23 1,0 1 15,-48 0-15,-48-1-1,0-23 1,-23-24-1,-1 0 17,25 0-17,23 0 1,72 0-1,-48 0 32</inkml:trace>
  <inkml:trace contextRef="#ctx0" brushRef="#br0" timeOffset="48022.7467">20216 6310 0,'0'0'31,"0"0"-16,0 0 1,-166 48-16,70-24 16,25 0-1,23-1 16,25 1-15,46 24 0,-23-48 30</inkml:trace>
  <inkml:trace contextRef="#ctx0" brushRef="#br0" timeOffset="48690.785">20050 6620 0,'0'0'31,"0"0"-15,0 0-1,0 0 1,-24-143-1,48 119-15,0 24 32,23 24-17,-23 24 1,0-1-1,-48 1 1,0-1 15,-23-23-15,-25 0-1,24 0 1,25 0 0,23-24-1,0 24 16,47-1-15,25-23 0,-1 24 15,1 0-16,-49-24 1,1 0 0,-24 0-1,0 24 1,-24-24 15,24 0-15,-23 24-1,23-1 1,0-23 31</inkml:trace>
  <inkml:trace contextRef="#ctx0" brushRef="#br0" timeOffset="50122.8669">20478 6358 0,'0'0'16,"0"0"15,0 0-16,0 0 1,167-48-16,-119 48 16,23-24-1,-23 1 1,-1 23 15,-23 0-15,0 0-1,-24 47 1,24 1 15,-24 23-15,24 25-1,-24 23 1,23 24-1,1-1 17,0 49-17,0-24 1,-24 23-1,0-23 1,0-1 15,0-23-15,0-24-1,0 0 1,24-47 0,-24-1 15,24-47-16,-24 0 1,0 0 0,0-24-1,0 24 16,0-24-15,0 0 0,0-24-1,-48 24 1,0-24 15,1 24-15,-1 0-1,-23-24 1,47 24 15,0 0-15,24 24-1,0-24 1,0 0 31,0 0-32,-24 0 1,24 0-1,0 0 1</inkml:trace>
  <inkml:trace contextRef="#ctx0" brushRef="#br0" timeOffset="53765.0752">3881 10454 0,'0'0'16,"0"0"15,-119 0-31,0 0 16,0 23-1,-24-23 1,48 0 15,23 0-15,48 24-1,24-24 1,24 0 15,48 24-15,-72-24-1</inkml:trace>
  <inkml:trace contextRef="#ctx0" brushRef="#br0" timeOffset="54217.101">3810 10597 0,'0'0'15,"0"0"1,-167 23-1,72-23 1,-24 0 0,23 24-1,25-24 1,47 0-1,0 0 17,24 0-17,0 0 1,0 0-1,0 0 1,0 0 15,0 0-15,0 0-1,0 0 1,24 0 0,-24 0 15</inkml:trace>
  <inkml:trace contextRef="#ctx0" brushRef="#br0" timeOffset="55494.1741">4762 10287 0,'0'0'15,"0"0"1,0 0 15,0 0-15,72-191-16,-49 72 15,-23 48 1,0 0 0,0-1-1,-23 72 16,23 0-15,0 72 0,0-1-1,0 24 16,23 0-15,-23-23 0,0-1-1,0-23 1,0-48 15,0 24-15,24-48-1,-24 24 32</inkml:trace>
  <inkml:trace contextRef="#ctx0" brushRef="#br0" timeOffset="56159.2121">5476 9858 0,'0'0'16,"0"0"0,0 0 15,-190-23-31,119 70 15,23 1 1,24-1 0,0 25 15,48-1-16,24-23 1,-1-24 0,25-24-1,-25 0 16,-23-24-15,24-24 0,-48 24-1,0 1 1,0-1 15,-72 24-15,25 24-1,-25-1 1,49 25-1,-25 0 17,48-24-17,0 23 1,0-23-1,0-24 32</inkml:trace>
  <inkml:trace contextRef="#ctx0" brushRef="#br0" timeOffset="56545.2342">5619 10477 0,'0'0'16,"0"0"-1,0 0 16,-190 0-31,47-23 16,0 23 0,0 23-1,48-23 1,24 0 15,47 24-15,24-24-1,0 24 1,24 0-1,-24-24 32</inkml:trace>
  <inkml:trace contextRef="#ctx0" brushRef="#br0" timeOffset="57434.2851">5000 10716 0,'0'0'16,"0"0"-1,0 0 1,143-24-16,-95 24 16,-1 47 15,-23 1-16,0 0 1,-48-1 0,0 1-1,-23 0 16,-1-25-15,24-23 0,1 0-1,23-23 1,23-25 15,1 24-15,24 0-1,23 0 1,1 48-1,-25 24 1,1 0 15,-24 23-15,-24 0-1,-24 1 1,-48-25 0,1-47 15,-24 0-16,0-23 1,23-1 0,24 0 15,25 0-16,23 0 1,0 1 0,0 23-1,0 0 16,0 0-15,0 23 0,0-23 30</inkml:trace>
  <inkml:trace contextRef="#ctx0" brushRef="#br0" timeOffset="57931.3135">6119 9977 0,'0'0'16,"0"0"-1,0 0 1,-23 191 0,46-120-16,1 1 15,-24-25 16,24 1-15,-24-48 0,0-48-1,0 1 16,0-25-15,0 72 0</inkml:trace>
  <inkml:trace contextRef="#ctx0" brushRef="#br0" timeOffset="58197.3287">6215 9954 0,'0'0'15,"0"0"1,0 0-1,71 119 1,-47-48-16,0 1 31,-24-25-15,24 1-1,-48-24 1,24-24 31</inkml:trace>
  <inkml:trace contextRef="#ctx0" brushRef="#br0" timeOffset="58797.363">5905 9977 0,'0'0'31,"0"0"-15,0 0 0,0 0-1,143-95-15,-95 71 16,23 24 15,24 24-15,-23 0-1,23 0 1,0 0-1,-47-24 17,0 0-17,-25 0 1,-23-24-1,0 0 17,0 24-17,0 0 1,0 0-1,0 0 1,0 24 0,0 0 15,-23-1-16,23-23 17</inkml:trace>
  <inkml:trace contextRef="#ctx0" brushRef="#br0" timeOffset="61203.5006">7691 9406 0,'0'0'15,"0"0"1,0 0 0,-119 24-1,48 0-15,-1-24 16,1 0 15,23 23-15,24-23-1,24 0 16,-24 0-15,24 24 0,0 24-1,0 23 1,0 1-1,24 23 17,-24 24-17,24 24 1,0 0-1,24 23 1,-25 1 15,-23 0-15,24-24-1,-24 0 1,24-1 0,-24-23 15,0-23-16,0-25 1,0-23 0,0-1 15,0-47-16,0 24 1,0-24 0,0 0-1,48 0 1,-25 0 15,25 0-15,0 0-1,-25 0 1,-23 0-1,0 0 17,0 0-17,0 0 1,0 0-1,0-24 1,0 24 15,-23 0-15,23 0 31</inkml:trace>
  <inkml:trace contextRef="#ctx0" brushRef="#br0" timeOffset="66569.8076">8191 9835 0,'0'0'32,"0"0"-17,0 0 1,0 166-16,-47-142 15,-25 0 1,1-24 0,-1-48 15,1 1-16,47-1 1,24-23 0,24 23 15,47 24-16,24 24 1,-23 24 0,-24 24-1,-1-1 16,-47 1-15,-24-1 0,1 1-1,-25-48 1,24 0 15,0 0-15,0-24-1,48 0 1,24 1-1,23 23 17,1 23-17,23 49 1,-47-1-1,-25 25 1,-23-25 15,-47 24-15,-25-71-1,-23 0 1,0-48 0,23-24 15,25-23-16,23 0 1,24-1 0,48 24 15,-25 25-16,25-1 1,0 24 0,-48 0-1,0 0 1,0 0 15,0 0-15,0 24-1,0-24 32</inkml:trace>
  <inkml:trace contextRef="#ctx0" brushRef="#br0" timeOffset="69082.9513">8810 10263 0,'0'0'15,"0"0"1,0 0 0,143 119-1,-95-95 1,-24 24-1,-24-48 1,23-24 0,1 0-1,-24-47 16,24-1-15,-24-23 0,24 0-1,-24-24 1,-24 23 15,0 1-15,24 0-1,-24 23 1,24 25-1,0 23 17,0 0-17,0 0 1,48 24-1,-24 0 1,47 0 15,24 24-15,1-24-1,23 0 1,0 0 0,0-24 15,0 24-16,-24 0 1,-23 24 0,-1-24-1,-47 24 16,0 24-15,0-25 0,-24 25-1,-24-24 16,24 0-15,0-24 0,0 0-1,0 0 1,0 23-1,0-23 17</inkml:trace>
  <inkml:trace contextRef="#ctx0" brushRef="#br0" timeOffset="70248.018">9763 9906 0,'0'0'15,"0"0"1,0 0 0,-48 143-1,-23-119-15,-1-24 31,-23-24-15,24-24 0,47-23-1,24 23 1,24-23 15,47 47-15,0 48-1,1 0 1,-48-1-1,0 25 17,-24 23-17,-24-23 1,-24-24-1,24 0 1,-23-48 15,23 0-15,24 0-1,24 0 1,47 1 0,1 46 15,23 1-16,-24 48 1,-23-1 0,-48 1 15,-24-1-16,-24-23 1,-23-1 0,-24-71-1,-1 1 1,1-25 15,71-23-15,24-1-1,24 24 1,24 1 15,-1 23-15,25 24-1,-48 0 1,0 0-1,-24 0 17,0 24-17,-24 0 1,24-24 15</inkml:trace>
  <inkml:trace contextRef="#ctx0" brushRef="#br0" timeOffset="72718.1592">11192 9930 0,'0'0'31,"0"0"-15,-191 0-16,143-24 16,25 48-1,23-24 1,0 0-1,0 0 17,0 0-17,0 0 1,0 0-1,0 0 1,0 0 46</inkml:trace>
  <inkml:trace contextRef="#ctx0" brushRef="#br0" timeOffset="74640.2692">12168 9930 0,'0'0'31,"0"0"-15,0 0-1,0 0 1,0 0 0,71-143-1,-71 48 1,0 23-1,-24 25 1,24 23 0,0 24 15,0 24-16,0 47 1,24 0 0,-24 1-1,0 23 1,0-23 15,-24-1-15,24-47-1,0 0 1,0-48 15,24 0-15,-24 24-1</inkml:trace>
  <inkml:trace contextRef="#ctx0" brushRef="#br0" timeOffset="75166.2993">12430 9454 0,'0'0'16,"0"0"0,0 0 15,166-48-31,-118 48 15,0 0 1,-1 24 0,-23 23-1,-24 1 16,24 47-15,-24-23 0,0 23-1,0-24 1,0-23 15,24-48-15,-24 0-1,24 0 1,-1-24-1,-23 24 17</inkml:trace>
  <inkml:trace contextRef="#ctx0" brushRef="#br0" timeOffset="75458.316">12954 9715 0,'0'0'31,"0"0"-15,-167 0-16,96 0 15,-1 0 1,24 0 0,1 0 15,47-23-16,0 23 1,47 23 0,-47-23 30</inkml:trace>
  <inkml:trace contextRef="#ctx0" brushRef="#br0" timeOffset="76444.3724">13144 9739 0,'0'0'32,"0"0"-17,0 0 1,167 143-16,-120-71 15,25-25 17,-48 1-17,0-48 1,-24-24-1,0-47 1,0-1 15,-24-23-31,24-24 31,0 24-15,0-1 0,0 1-1,0 24 16,0-1-15,24 25 0,-1 23-1,1 24 1,48 0 15,-25 0-15,48 0-1,1 0 1,23 0-1,0 0 17,-24-24-17,0 24 1,1 0-1,-49 0 1,1 24 15,-24 23-15,-24 1-1,0-24 1,0 23 0,0 1 15,-24-24-16,24 24 1,0-48 31</inkml:trace>
  <inkml:trace contextRef="#ctx0" brushRef="#br0" timeOffset="76960.4019">13787 9715 0,'0'0'16,"0"0"-1,0 0 1,0-142-1,0 94-15,-24 48 32,24 0-17,0 48 1,0-1-1,24 1 1,-24 23 0,0-23 15,0 0-16,0-48 1,0 0 0,0-24 15,0 24 16</inkml:trace>
  <inkml:trace contextRef="#ctx0" brushRef="#br0" timeOffset="77460.4305">13906 9477 0,'0'0'15,"0"0"1,0 0 15,0 0-15,0 0-1,0 0 1,0 0-1,119-71 17,-238 142-17,286-118-15,-143 94 16,23 1-1,-47 23 1,0 1 15,0-25-15,0 1-1,0 0 1,0-24 0,0-24 15,0 0-16,48-24 1,-48 24 31</inkml:trace>
  <inkml:trace contextRef="#ctx0" brushRef="#br0" timeOffset="77756.4474">14263 9644 0,'0'0'16,"0"0"15,-119 0-31,48 24 16,-1-24-1,1 0 1,23 0-1,48 0 17,0 0-17,0 0 1,0 0-1,24 24 1,-24-24 15</inkml:trace>
  <inkml:trace contextRef="#ctx0" brushRef="#br0" timeOffset="78732.5032">14525 9977 0,'0'0'15,"0"0"1,0 0-1,-166 0 1,70 0 0,-47 0-1,1 0 1,-25 0-1,0 24 1,-23-24 15,23 0-15,0 24-1,1-24 1,23 0 15,24 24-15,-24-24-1,48-24 1,-25 24 0,49 0-1,23 0 16,25 0-15,-1 0 0,24 0-1,-24 0 1,24 0 15,0 0-15,0 0 15,0 0-16,0 0 17,0 0-17,24 24 1,-24-24-1</inkml:trace>
  <inkml:trace contextRef="#ctx0" brushRef="#br0" timeOffset="80904.6275">12620 10311 0,'0'0'15,"0"0"1,0 0 0,0 0 15,0 0-16,-71 166-15,47-118 16,0 0 0,24-1-1,24-23 1,24 0 15,-1 0-15,25-24-1,-1 24 1,-23-24 15,-24 0-15,-1-24-1,-23 24 1,0-48 15,-23 24-15,23-23-1,-24-1 1,24 24-1,0 0 1,0 1 15,0 46-15,24 25-1,-1 0 1,-23 23 15,24 24-15,-24-23-1,0-25 1,0 1 0,0-24 15,0-24-16,0-24 1,0 24 0,0-24-1,0 24 32</inkml:trace>
  <inkml:trace contextRef="#ctx0" brushRef="#br0" timeOffset="83427.7718">13239 10692 0,'0'0'16,"0"0"0,0 0 15,0 0-16,143 143-15,-119-120 16,0 1 0,0 0-1,-24-48 16,24 24-15,-1-47 0,-23-1-1,0-23 1,-23-25 15,-1 1-15,0 0-1,-24 0 1,24 23-1,24 25 17,0-1-17,24 48 1,0-24-1,24 24 1,23 0 15,1 0-15,23 0-1,24 0 1,-24 0 0,0 0 15,1 0-16,-25 0 1,-47 24 0,0 0-1,-24 0 16,0-1-15,-24 1 0,24 0-1,-24 0 1,0 23 15,24-47 0</inkml:trace>
  <inkml:trace contextRef="#ctx0" brushRef="#br0" timeOffset="84293.8213">13787 10335 0,'0'0'16,"0"0"-1,0 0 1,0 0 15,-24 142-31,24-94 16,-24 0-1,24-24 1,0-1 0,24 1 15,24-24-16,-24 0 1,23-24 0,1 24-1,-24-23 16,-24 23-15,24 0 0,-24-24-1,0 24 1,0-24 15,0 0-15,-24-24-1,24 1 1,-24 47-1,24 0 17,24 24-17,-24 47 1,24 1-1,-24-1 1,0 0 15,0 1-15,0-25-1,0-47 1,0 0 0,0 0 15,23-23-16,-23-1 1,0 24 31</inkml:trace>
  <inkml:trace contextRef="#ctx0" brushRef="#br0" timeOffset="85454.8877">14930 9049 0,'0'0'16,"0"0"0,0 0 15,191 24-31,-96-24 15,-24 23 1,1-23 0,-25 24-1,-23 24 16,0-1-15,-24 25 0,0 23-1,0 72 1,0-1 15,24 49-15,0-25-1,-1 25 1,1-1-1,0-24 17,-24-47-17,0-24 1,24-23-1,-24-49 1,-24-23 15,24 0-15,0-24-1,-48-24 1,1 24 0,-25 0 15,1-24-16,-1 24 1,49 0 0,23 24-1,0-24 16,0-24-15,0 24 0,0 0-1,0 0 1,0 0 15,0 0 0</inkml:trace>
  <inkml:trace contextRef="#ctx0" brushRef="#br0" timeOffset="89583.1239">4262 13025 0,'0'0'31,"0"0"-15,-238 24-16,95-24 16,-24 0-1,1 0 16,47 24-15,47-24 0,48 0-1,24 0 1,24 0 15,-24 0 0</inkml:trace>
  <inkml:trace contextRef="#ctx0" brushRef="#br0" timeOffset="90035.1497">3952 13192 0,'0'0'31,"0"0"-16,0 0 1,-142 24 0,46 0-16,-23 0 31,0-24-16,0 23 1,72-23 0,23 0-1,24 0 1,0 0 15,24-23-15,-24 23-1,71 23 1,-71-23 31</inkml:trace>
  <inkml:trace contextRef="#ctx0" brushRef="#br0" timeOffset="91237.2185">5262 12430 0,'0'0'16,"0"0"0,-143 24-1,96 24-15,-1 23 31,24 0-15,24 1 0,48-1-1,-24-23 1,47-24 15,1-24-15,-25-24-1,-23-24 1,0 1-1,-24-1 17,-24 24-17,-24 0 1,1 48-1,-25 0 1,1 24 15,47-1-15,-24 1-1,48 0 1,0-48 31</inkml:trace>
  <inkml:trace contextRef="#ctx0" brushRef="#br0" timeOffset="91613.24">5357 13025 0,'0'0'16,"0"0"15,-190 0-31,95 24 15,-24-24 1,23 24 0,25-24-1,23 24 1,48 0-1,0-24 32</inkml:trace>
  <inkml:trace contextRef="#ctx0" brushRef="#br0" timeOffset="92553.2938">4929 13287 0,'0'0'16,"0"0"0,0 0-1,0 0 16,143-71-31,-143 95 16,24 47 0,-48-23-1,24 23 1,-24 1 15,0-25-15,0 1-1,0-48 1,1 0-1,23 0 17,0-24-17,23-24 1,25 25-1,0-1 17,-1 0-17,1 24 1,0 48-1,-1-1 1,-23 25 15,-48-1-15,0 1-1,-23-25 1,-25-23 0,-23 0-1,24-48 16,-1-24-15,1 1 0,47 23-1,24 24 16,0 0-15,0 0 0,0 0-1,0 0 1,0 0 15,0 0 0</inkml:trace>
  <inkml:trace contextRef="#ctx0" brushRef="#br0" timeOffset="93040.3216">5905 12502 0,'0'0'15,"0"0"16,0 142-31,0-46 16,24-25 0,0 1-1,-24-25 1,0-23 15,0-24-15,0-48-1,0 48 1</inkml:trace>
  <inkml:trace contextRef="#ctx0" brushRef="#br0" timeOffset="93332.3383">6072 12478 0,'0'0'15,"0"0"1,0 0-1,24 166-15,-1-94 16,-23-1 15,24-23-15,-24 0-1,0-48 32</inkml:trace>
  <inkml:trace contextRef="#ctx0" brushRef="#br0" timeOffset="93867.3689">5715 12406 0,'0'0'16,"0"0"15,0 0-15,0 0-1,214-71 1,-95 95-16,-24 23 15,-23-23 17,23-24-17,-47 0 1,-1-24-1,-23 0 1,0 1 15,0-1-15,-24 24-1,0 0 1,0 0 0,0 0 15,0 24-16,0-24 17</inkml:trace>
  <inkml:trace contextRef="#ctx0" brushRef="#br0" timeOffset="94992.4333">7762 12049 0,'0'0'15,"0"0"1,0 0-1,-190 0 1,119 24-16,-1-24 31,25 0-15,23 24-1,0 0 1,24-1 0,0 25 15,0 0-16,24 23 1,-24 24 0,24 48-1,-48-24 16,24 48-15,-24-24 0,0 47-1,0-23 1,0 0 15,24-24-15,0-24-1,0-24 1,24 0-1,0-47 17,0-24-17,0-1 1,23-23-1,1 0 1,0 0 15,-1-23-15,1 23-1,-24 0 1,-1-24 0,-23 24 15,24 0-16,-24 0 1,0 0 0,0 0-1,0 0 16,-24 0-15,24 0 0,0 0 30</inkml:trace>
  <inkml:trace contextRef="#ctx0" brushRef="#br0" timeOffset="97509.5772">8001 12883 0,'0'0'15,"0"0"1,0-191-16,-24 72 15,0 24 1,0 47 15,24 24-15,0 48-1,24 24 1,-24 47 0,24 0 15,0 0-16,-1 25 1,-23-49 0,24 0-1,-24-71 32</inkml:trace>
  <inkml:trace contextRef="#ctx0" brushRef="#br0" timeOffset="98213.6175">8644 12525 0,'0'0'16,"0"0"-1,0 0 1,-167 24 0,95 48-1,49-1 1,-1 0-1,48 1 1,-1-1 0,25-23 15,23-24-16,1-24 1,-1-24 0,-23 0-1,-24-23 16,0-1-15,-48 0 0,0 1-1,-24 23 1,25 24 15,-25 24-15,24 23-1,0 1 1,24 23-1,0 1 17,0-25-17,0-47 32</inkml:trace>
  <inkml:trace contextRef="#ctx0" brushRef="#br0" timeOffset="99225.6754">8929 12668 0,'0'0'15,"0"0"1,0 0 0,167 143-1,-119-95-15,-1-1 16,-23-23 15,0-24-15,0-24-1,-1-23 1,-23-25-1,0-23 17,-23 0-17,23 23 1,0-23-1,-24 0 1,24 23 15,0 25-15,0-1-1,24 24 1,-24 1 0,23 23 15,49 0-16,-1 0 1,1 0 0,23-24 15,0 24-16,24-24 1,-23 0 0,23 0-1,-24 24 16,0-24-15,-23 48 0,-25-24-1,-23 48 1,0-24 15,0 23-15,-24 25-1,0-48 1,0 23-1,0-47 17,-24 24-17,24-24 32</inkml:trace>
  <inkml:trace contextRef="#ctx0" brushRef="#br0" timeOffset="100172.7296">9787 12525 0,'0'0'16,"0"0"-1,0 0 1,0-143-1,0 96 1,23 23 0,25 24-1,-24 0 1,23 48-1,1-1 17,-48 1-17,24 0 1,-48-1-1,0 25 1,0-25 15,1 1-15,-25-1-1,0 1 1,25-24 0,-1 0 15,0 0-16,24-24 1,24 0 0,0 0 15,23 0-16,25 0 1,-25 0 0,25 0-1,-25 0 16,-23 0-15,0 0 0,-24 0-1,0 0 1,0 0 15,0 0-15,0 0-1,0 0 1,0 0-1,0 0 17</inkml:trace>
  <inkml:trace contextRef="#ctx0" brushRef="#br0" timeOffset="102161.8433">11572 12406 0,'0'0'16,"0"0"0,0 0-1,0 0 16,-166-24-31,71 24 16,47 0 0,0 0-1,48 0 1,0 0 15,24 0-15,0 24-1,-24-24 1</inkml:trace>
  <inkml:trace contextRef="#ctx0" brushRef="#br0" timeOffset="102680.873">12168 12192 0,'0'0'15,"0"0"1,24-167-16,-24 143 16,0 24 15,0 48-16,0 0 1,0 47 0,0 0-1,0-23 1,23-1 15,-23 1-15,24-72-1,-24 0 1,0 0 31</inkml:trace>
  <inkml:trace contextRef="#ctx0" brushRef="#br0" timeOffset="103177.9014">12406 11954 0,'0'0'31,"0"0"-16,119-24-15,-48 0 16,-23 24 0,0 0 15,-24 48-16,-24-1 1,0 25 0,0 23-1,0 0 16,23 1-15,-23-25 0,0-23-1,0-24 1,0-24 15,0-24-15,0 24 15</inkml:trace>
  <inkml:trace contextRef="#ctx0" brushRef="#br0" timeOffset="103440.9165">12787 12240 0,'0'0'31,"0"0"-15,-143 23-16,72-46 15,23 23 1,0 0 0,48 23-1,0-23 32</inkml:trace>
  <inkml:trace contextRef="#ctx0" brushRef="#br0" timeOffset="104414.9722">13073 12287 0,'0'0'16,"0"0"-1,119 119 1,-72-71 0,1 0-1,-24-25 1,-24-23-1,24-47 1,-1-1 15,1-23-15,-24-25-1,24 1 1,-24 0 0,24 0 15,-24 23-16,0 1 1,24 23 0,0 1-1,-1 23 16,25 0-15,0 0 0,23 24-1,0 0 16,25 24-15,-1-24 0,0 0-1,0 0 1,1-24 15,-1 24-15,-24 0-1,1 0 1,-25 0-1,-23 24 17,0 24-17,-24-1 1,24 1-1,-24-1 1,0 1 15,-24-24-15,24 0-1,-24-1 1,24-23 31</inkml:trace>
  <inkml:trace contextRef="#ctx0" brushRef="#br0" timeOffset="104943.0024">13763 12311 0,'0'0'16,"0"0"-1,0-143 1,0 96 0,-24 23-1,24 24 1,0 0-1,0 71 1,0 1 15,0-1-15,0 0-1,0-23 1,0 0 0,0-48 15,0 0-16,0 0 17</inkml:trace>
  <inkml:trace contextRef="#ctx0" brushRef="#br0" timeOffset="105456.0317">13882 11954 0,'0'0'15,"0"0"1,0 0 15,0 0-15,143-24-16,-95 24 15,-1 24 1,-47 47-1,24-23 1,-24 23 15,0 25-15,0-25-1,0 0 1,0 1 0,0-48 15,0 0-16,0-24 1,24-24 0,-24 24 30</inkml:trace>
  <inkml:trace contextRef="#ctx0" brushRef="#br0" timeOffset="105805.0517">14216 12311 0,'0'0'16,"0"0"-1,-143-24-15,71 24 16,1 0 15,47 0-15,0 24-1,48-24 1,-24 0-1,0-24 17,0 24-17,24 0 1,-24 24-1,0-24 32</inkml:trace>
  <inkml:trace contextRef="#ctx0" brushRef="#br0" timeOffset="106998.1199">14359 12621 0,'0'0'16,"0"0"-1,0 0 16,-191 23-31,72-23 16,-24 24 0,-24 0-1,1-24 1,-49 24 15,1 0-15,0-24-1,0 23 1,47-23-1,0 0 17,24 0-17,48 0 1,24 0-1,47 0 1,0 0 15,24 0-15,0 0-1,0-23 1,24 23 0,-24 0 15,0 0-16,0 0 1,0 0 31</inkml:trace>
  <inkml:trace contextRef="#ctx0" brushRef="#br0" timeOffset="109860.2837">14859 11406 0,'0'0'31,"0"0"-15,0 0-1,190 0-15,-118 0 16,-1 0-1,0 24 17,-23 0-17,-24 23 1,0 25-1,-1 23 1,-23 48 15,24 0-15,0 47-1,-24 1 1,24 23 0,0 0 15,0 1-16,-1-25 1,-23-23 0,0-72-1,-23 0 16,23-71-15,0 0 0,0-24 30,0 0-30,-24 0 0,-24-24-1,0 24 1,1 0 15,-25 0-15,49 0-1,23 0 1,0 0-1,0 0 17,0 0-17,0 0 1,23 0-1,-46 0 1,23 0 15</inkml:trace>
  <inkml:trace contextRef="#ctx0" brushRef="#br0" timeOffset="218624.5046">4691 12597 0,'0'0'15,"0"0"1,-24-167 0,0 96-1,24 47 1,0 24-1,0 24 1,24 47 0,23 24 15,-23 1-16,0-1 1,0 0 0,-24-47 15,0-24-16,0-24 1,0 0 0,0 0-1,24-48 1,-24 48 46</inkml:trace>
  <inkml:trace contextRef="#ctx0" brushRef="#br0" timeOffset="220738.6255">13120 13240 0,'0'0'16,"0"0"15,0 0-16,-190 95 1,95-95-16,-1-48 16,25-23 15,23-1-16,48 1 1,24 23 0,48 25-1,23 23 16,-24 23-15,1 1 0,-25 48-1,-23-25 1,-72 25-1,48-72 32</inkml:trace>
  <inkml:trace contextRef="#ctx0" brushRef="#br0" timeOffset="221298.6576">12835 13216 0,'0'0'16,"0"0"-1,119 0-15,-24 48 16,-48 23 0,1 24 15,-48-23-16,-24-1 1,-23 1 0,-25-49-1,1 1 16,-24-48-15,23-23 0,25-25-1,23-23 1,24 24 15,24-1-15,23 25-1,25 23 1,23 48-1,-24-1 17,-47 25-17,-24-48 1</inkml:trace>
  <inkml:trace contextRef="#ctx0" brushRef="#br0" timeOffset="224941.8659">4405 15978 0,'0'0'16,"0"0"15,0 0-15,-167-24-16,48 1 15,0-1 1,-24 0-1,48 48 17,24-24-17,23 0 1,24 0-1,24 0 17</inkml:trace>
  <inkml:trace contextRef="#ctx0" brushRef="#br0" timeOffset="225352.8895">4334 16073 0,'0'0'15,"0"0"1,-143 0-1,71 24 1,-23-48 0,0 48-1,23-24 1,1 0-1,47 24 17,0-24-17,24 0 1</inkml:trace>
  <inkml:trace contextRef="#ctx0" brushRef="#br0" timeOffset="225843.9175">4976 15764 0,'0'0'31,"0"0"-15,24-214-16,0 166 16,-24 24-1,0 24 1,0 72 15,0 23-15,0 24-1,0-24 1,24 0-1,-24-23 17,-24-48-17,24-24 16</inkml:trace>
  <inkml:trace contextRef="#ctx0" brushRef="#br0" timeOffset="226481.954">5405 15430 0,'0'0'15,"0"0"16,-143 48-31,96 0 16,23 47 0,24 24-1,47-24 1,25 24 15,-1-71-15,1-24-1,23-24 1,-47-48-1,-25 1 17,1-25-17,-48 24 1,1 25-1,-25 23 1,0 0 15,1 47-15,-1 1-1,0 23 1,25-23 15,-25 0-15,48-48 15</inkml:trace>
  <inkml:trace contextRef="#ctx0" brushRef="#br0" timeOffset="226855.9754">5667 16145 0,'0'0'16,"0"0"15,0 0-15,-191 0-16,96 24 15,24-1 1,-1 25-1,1 0 17,23-24-17,1-48 1,47 24-1</inkml:trace>
  <inkml:trace contextRef="#ctx0" brushRef="#br0" timeOffset="227825.0309">5476 16335 0,'0'0'15,"0"0"16,0 0-15,143-23-16,-143 23 16,0 47-1,-23 25 16,-1-25-15,-24 1 0,24-1-1,-23-23 1,23 0-1,24-48 17,0 24-17,47-47 1,1-1-1,0 24 1,23 0 15,-23 1-15,23 46-1,-23 1 17,-24 24-17,-24 47 1,-24-23-1,-24-1 1,-23 0 0,-1-47 15,1-24-16,-1 0 1,1-24 0,47-23-1,0 23 16,24 24-15,0 0 0,0 0-1,0 0 1,0 0 15,0 0-15,0 0-1,-47-48 1,47 48 31</inkml:trace>
  <inkml:trace contextRef="#ctx0" brushRef="#br0" timeOffset="228350.0609">6119 15597 0,'0'0'15,"0"0"1,72 167-1,-72-96 1,24-23 0,-24-48-1,0 0 32</inkml:trace>
  <inkml:trace contextRef="#ctx0" brushRef="#br0" timeOffset="228618.0762">6310 15478 0,'0'0'16,"0"0"15,71 191-31,-47-96 15,-24-24 1,-24 1 0,24-72-1</inkml:trace>
  <inkml:trace contextRef="#ctx0" brushRef="#br0" timeOffset="229220.1106">5881 15526 0,'0'0'16,"0"0"-1,0 0 1,167-48 0,-96 48-1,25 24 1,-49-24-1,25 0 1,23-48 0,-47 1 15,-25-25-16,1 1 1,0 47 0,-24 0-1,0 24 16,0 0 1,0 24-17,0 0 1,-24 0 15,24-24-15</inkml:trace>
  <inkml:trace contextRef="#ctx0" brushRef="#br0" timeOffset="230622.1908">7596 14597 0,'0'0'16,"0"0"15,0 0-15,-191 0-16,144 0 15,-25 24 1,25-24-1,23 24 1,24-1 15,-24 1-15,48 24-1,-24 0 1,24 47 15,-24 0-15,0 48-1,0 0 1,0 0 0,0 47 15,0 1-16,0-1 1,0 1 0,0-48-1,0-1 16,0 1-15,0-24 0,-24-47-1,24-1 1,0 1 15,-24-25-15,24-23-1,0 24 1,24-24-1,-24-24 17,0 0-17,24 23 1,-1-46-1,49-1 1,-24 0 15,-25 24-15,25 0-1,0-24 1,-25 48 15,1-24-15,0 24-1,-24-24 1,0 0 0,0-24 15,0 24 16</inkml:trace>
  <inkml:trace contextRef="#ctx0" brushRef="#br0" timeOffset="240973.7829">7620 15907 0,'0'0'16,"0"0"-1,0 0 16,0 0-15,0 0 0,0 0-1,142 24 1,-70-48-16,-24 24 31,23 0-15,0 0-1,1 0 1,-1 0 15,1 0-15,-1-24-1,24 24 1,-23 0-1,23-24 1,0 24 15,-23-24-15,23 24-1,0-24 1,1 24 0,-1 0 15,0-23-16,0 23 1,1 0 0,-1 0 15,-24 0-16,25-24 1,-1 24 0,0 0-1,0 0 16,0-24-15,25 24 0,-25 0-1,0 0 16,24-24-15,0 24 0,0 0-1,0 0 1,0-24-1,0 24 17,1 0-17,-1 0 1,23-23-1,-23 23 1,1 0 15,-1-24-15,24 24-1,-24 0 1,0 0 0,23 0 15,1-24-16,-24 24 1,24 0 0,0 0-1,-24 0 16,24 0-15,-48 0 0,24 0-1,1-24 1,-25 24 15,0 0-15,24 0-1,-24-24 1,24 24-1,-23 0 17,-1-23-17,0 23 1,-23 0-1,-1 0 1,-23-24 15,-1 24-15,1 0-1,-24 0 1,-1 0 15,1 0-15,0 0-1,-24 0 1,0 0 0,0 0 15,0 0-16,-48-24 1,48 24 0</inkml:trace>
  <inkml:trace contextRef="#ctx0" brushRef="#br0" timeOffset="242052.8446">10382 15931 0,'0'0'16,"0"0"-1,0 0 1,0 0-1,0 0 17,119 23-32,-71 25 15,-48 0 1,-24 23-1,-24-23 1,1-1 15,-25-23-15,1-48-1,-1 0 1,25-23 0,23-1 15,24-23-16,24-1 1,47 25 0,0 23 15,1 0-16,-24 48 1,-1-24 0,1 48-1,-48-48 32</inkml:trace>
  <inkml:trace contextRef="#ctx0" brushRef="#br0" timeOffset="242731.8835">10477 16121 0,'0'0'31,"0"0"-15,0 0-1,119 167-15,-119-72 16,0-24 0,-47 25 15,-25-49-16,-23-47 1,0 0 0,23-24-1,1-47 16,23 23-15,0-23 0,72-24-1,0 47 1,24-23 15,23 47-15,-23 0-1,-1 24 1,1 24 15,0 0-15,-48-24 30</inkml:trace>
  <inkml:trace contextRef="#ctx0" brushRef="#br0" timeOffset="248411.2083">7715 15359 0,'0'0'16,"0"0"0,0 0-1,24-190 1,-48 118-1,0-23 1,0 47 0,24 1-1,0 47 1,0 0-1,24 47 17,24 48-17,-48 25 1,23-25-1,-23 0 1,-23-47 15,23-1-15,0-47-1,47-24 1,-47 24 31</inkml:trace>
  <inkml:trace contextRef="#ctx0" brushRef="#br0" timeOffset="249161.2512">7977 14978 0,'0'0'16,"0"0"15,24-119-31,23 71 16,1 25-1,0 23 1,-1 23-1,1 25 17,-48 47-17,-24-23 1,-24 23-1,1 0 1,-1-23 15,0-25-15,25 1-1,23-24 1,0-1 0,23 1 15,25-24-16,0 0 1,-1 0 0,-23 0-1,24 0 16,-24 0-15,-24 0 0,0 0-1,23 0 1,-23 0 31</inkml:trace>
  <inkml:trace contextRef="#ctx0" brushRef="#br0" timeOffset="250249.3134">8691 14907 0,'0'0'16,"0"0"15,0 0-16,24 142-15,-72-70 16,-23-48 0,23 0 15,-23-24-16,23-48 1,24 0 0,1-23-1,46 23 16,25 1-15,23-1 0,1 48-1,-1 24 1,-23 23 15,-24 25-15,-48-1-1,0-23 1,-23-24-1,-1 23 17,24-47-17,24 0 1,0 0-1,24-23 1,0-1 15,47 0-15,-23 24-1,23 24 1,-23 71 0,-48-24 15,-24 25-16,-47-49 1,-1 1 0,1-48-1,-1-24 16,25-24-15,-1-23 0,48 0-1,0-1 1,24 25 15,23 23-15,1 0-1,0 0 1,-48 24 31</inkml:trace>
  <inkml:trace contextRef="#ctx0" brushRef="#br0" timeOffset="251327.3751">8977 15121 0,'0'0'16,"0"0"15,0 0-16,119 143-15,-48-72 16,-47 1 0,0-25-1,0-23 16,-24-24-15,0-24 0,24 0-1,-1-47 1,-23-24 15,0-24-15,0 23-1,0-23 1,0 24-1,0 24 17,0-1-17,0 25 1,0 23-1,0 0 1,24 24 15,0-24-15,48 0-1,-1 24 1,24 0 0,1 0 15,23-23-16,23-1 1,-23 24 0,-23 0-1,-1-24 16,-24 24-15,-23 0 0,-24 24-1,0-24 1,-24 24 15,0 23-15,24 1-1,-24-24 1,0-1-1,0-23 17,0 24-17,0-24 32</inkml:trace>
  <inkml:trace contextRef="#ctx0" brushRef="#br0" timeOffset="252269.429">9691 14835 0,'0'0'31,"0"0"-15,0 0 0,0-143-16,48 119 15,0 1 1,47 46 15,-48 25-15,-23 24-1,0-1 1,-48 0-1,0-23 17,-23 23-17,-1 1 1,-23-1-1,47-23 1,-24 0 15,25-1-15,23-47-1,0 0 1,0 0 0,0 0 15,71 0-16,-23 0 1,23 0 0,0-24-1,-47 48 16,0-24-15,-24 0 0,0 0-1,0 0 1,0 0 15,0 0-15,0 0-1,0 0 32</inkml:trace>
  <inkml:trace contextRef="#ctx0" brushRef="#br0" timeOffset="258657.7944">10882 14954 0,'0'0'15,"0"0"17,0 0-17,0 0 1,167 24-16,-120 0 15,-23-24 1,24 0 15,-24 0-15,-1 0-1,1 0 1,0 0 0,0 24 15,0-24-16,-24 0 1,0 0 0,0 0-1,0 0 16,0 0-15</inkml:trace>
  <inkml:trace contextRef="#ctx0" brushRef="#br0" timeOffset="260011.8718">11763 15192 0,'0'0'16,"0"0"-1,48-190 1,-25 71-16,-23 24 31,0 23-15,0 48-1,0 24 1,0 0-1,0 48 17,0 71-17,24 0 1,0-24-1,-24 1 1,24-49 15,-24-23-15,24-24-1,-24 0 32</inkml:trace>
  <inkml:trace contextRef="#ctx0" brushRef="#br0" timeOffset="260573.904">11954 14692 0,'0'0'15,"0"0"1,0 0 15,0 0-15,0 0-1,166-24 1,-118 1-16,23-1 31,-47 24-15,0 0-1,0 24 1,-24 23-1,0 1 1,23 47 15,-23-23-15,24 23-1,-24 0 1,0-47 15,24-1-15,-24-23-1,0-24 1,0 0 0,0 0 15</inkml:trace>
  <inkml:trace contextRef="#ctx0" brushRef="#br0" timeOffset="260875.9213">12501 14978 0,'0'0'16,"0"0"-1,-119 0 1,48 24-16,-1-24 31,25 24-15,-1-24-1,24 0 1,24 0-1,0 0 32</inkml:trace>
  <inkml:trace contextRef="#ctx0" brushRef="#br0" timeOffset="261879.9787">12644 15002 0,'0'0'16,"0"0"0,0 0-1,167 167 1,-120-120-1,1 1 1,-24-48 0,-24 0-1,24 0 16,-24-72-15,23 1 0,-23-24-1,0-24 1,0 0 15,24 23-15,-24 1-1,0 24 1,0-1-1,24 25 17,-24 23-17,24 0 1,23 24-1,1 0 1,24 0 15,-1-24-15,24 24-1,1-24 1,23 24 0,-24-24 15,0 1-16,0-1 1,-47 0 0,0 24-1,-1 0 16,-23 24-15,-24 23 0,24 25-1,0-24 1,-24 23 15,0-23-15,0-25-1,-24 25 1,24-48 31</inkml:trace>
  <inkml:trace contextRef="#ctx0" brushRef="#br0" timeOffset="262414.0092">13335 14978 0,'0'0'15,"0"0"16,23-167-31,-23 96 16,0 47 0,0 24-1,0 0 16,0 72-15,24 23 0,-24 0-1,24 0 1,-24-47 15,0 0-15,0-48-1,0 0 1,0 0 31</inkml:trace>
  <inkml:trace contextRef="#ctx0" brushRef="#br0" timeOffset="262901.0371">13430 14716 0,'0'0'15,"0"0"1,0 0 0,0 0 15,0 0-16,167-48-15,-96 25 16,-23 23 0,-25 0-1,-23 23 1,24 25 15,-24 0-15,0 47-1,-24-24 1,24 1 15,0-1-15,0-23-1,24-24 1,-24 0-1,0-48 17,0 24-17</inkml:trace>
  <inkml:trace contextRef="#ctx0" brushRef="#br0" timeOffset="263315.0608">13763 14907 0,'0'0'31,"0"0"-16,-119 0-15,48-24 16,23 24 0,24 0-1,1 0 16,-1 0-15,48 0 0,-24 0-1,0 0 1,0 0 15,0 0-15,0 0 15</inkml:trace>
  <inkml:trace contextRef="#ctx0" brushRef="#br0" timeOffset="264470.1268">13668 14859 0,'0'0'15,"0"0"16,0 0-15,0 0 0,143 0-1,-119 24-15,-1-48 16,1 24 15,0 0-15,-24 24-1,0-24 1,0-24 15,0 48-15,0-24-1,0 0 1,0 0-1,0 0 32</inkml:trace>
  <inkml:trace contextRef="#ctx0" brushRef="#br0" timeOffset="266095.2198">14906 13859 0,'0'0'31,"0"0"-15,0 0-1,167 0 1,-96 0-16,1 0 15,-25 0 17,-23 24-17,0-1 1,-24 25-1,0 24 17,0 47-17,0 23 1,0 49-1,0 47 1,0 0 0,0 0 15,0 24-16,0 0 1,24-24 0,-24-23-1,-24-49 16,24-23-15,-24-24 0,24-71-1,0-24 16,0 0-15,0-24 0,24 0-1,-24 0 1,0 0 15,0 0-15,-48 23-1,25-23 1,-49-23-1,25 23 17,-1 0-17,24 23 1,0-23-1,24 0 1,0 0 15,0 0-15,-23-47-1,23 47 32</inkml:trace>
  <inkml:trace contextRef="#ctx0" brushRef="#br1" timeOffset="271941.5542">9834 16026 0,'0'0'16,"0"0"15,214 143-31,-71-48 16,24 48-1,0 0 1,-24 0-1,-48-24 17,0-24-17,-71-48 1,0 1-1,-24-48 17,0 0-17,0 0 1,0 0-1,-24-48 1,24 48 31</inkml:trace>
  <inkml:trace contextRef="#ctx0" brushRef="#br1" timeOffset="273077.6192">4786 15288 0,'0'0'16,"0"0"0,143 166-1,-24-23 1,0-24-1,0 24 1,-24 0 0,-23-48 15,-49-23-16,-23-49 1,0-23 0,0 0 15,0-71-16,0 71 17</inkml:trace>
  <inkml:trace contextRef="#ctx0" brushRef="#br1" timeOffset="274163.6813">5405 14907 0,'0'0'16,"0"0"-1,0 0 1,0 0 15,0 0-15,-71-143-16,94 119 15,25 0 1,-24 24 15,23 0-15,-23 24-1,0 0 1,0 0-1,-24 23 17,-24 1-17,0-1 1,0 1-1,24-24 1,0-24 15,0 0-15,0 0-1,0 0 1,24 0 0,0-24 15,24 24-16,-24 0 1,-1-24 0,-23 24-1,0 0 16,0 0-15,0 0 0,0 0-1,0 24 1,0 0 15,0-24-15</inkml:trace>
  <inkml:trace contextRef="#ctx0" brushRef="#br0" timeOffset="278323.9192">16573 14859 0,'0'0'15,"0"0"1,-238 0-1,95 24 1,24 0 0,48-24-1,47 0 1,24 23-1,0-23 32</inkml:trace>
  <inkml:trace contextRef="#ctx0" brushRef="#br0" timeOffset="278775.9451">16526 15026 0,'0'0'16,"0"0"-1,-191 0 1,120 0-1,-1 0 1,48 23 0,-23-23-1,23 24 1,0-24 15,24 0-15,0 0-1,-24 0 1,24 0 31</inkml:trace>
  <inkml:trace contextRef="#ctx0" brushRef="#br0" timeOffset="280478.0424">17026 14502 0,'0'0'16,"0"0"15,0 0-15,-96-167-16,96 96 15,0 23 1,24 0 0,48 25 15,47 46-16,-48 1 1,-23 24 0,-24-1 15,-24 25-16,-24-24 1,-48 23 0,25 0-1,-1 25 1,24-25 15,24-23-15,0-1-1,0-23 1,0-24 15,0 0-15,48-24-1,23 1 1,1-1-1,-1 0 17,-23 24-17,-24 0 1,-24 0-1,0 0 1,0 0 15,-24 24-15,24-24 15</inkml:trace>
  <inkml:trace contextRef="#ctx0" brushRef="#br0" timeOffset="280885.0657">17359 14835 0,'0'0'16,"-119"24"-1,0-24-15,0 24 32,47-24-17,25 24 1,23-1-1,24 1 1,0-24 15</inkml:trace>
  <inkml:trace contextRef="#ctx0" brushRef="#br0" timeOffset="281782.117">16978 15097 0,'0'0'16,"0"0"0,0 0-1,143-71 1,-96 94-16,-23 1 31,-48 24-15,1 23-1,-1 1 1,-24-25 15,24-23-15,1 0-1,-1 0 1,24-24-1,0-24 1,24-24 15,-24 1-15,47-1-1,25 24 1,23 24 15,-24 72-15,-47-25-1,0 49 1,-24-1 15,-48-24-15,-23-23-1,-24-24 1,23 0 0,-23-48-1,47-24 16,1 24-15,23 1 0,24 23-1,0 0 1,0 0 15,24-24-15,-24 24 30</inkml:trace>
  <inkml:trace contextRef="#ctx0" brushRef="#br0" timeOffset="282200.1409">17811 14264 0,'0'0'16,"0"0"0,0 0-1,0 166 1,0-94-1,24-1 1,-24 1 0,0-25-1,0-23 16,0-24-15,0 0 0</inkml:trace>
  <inkml:trace contextRef="#ctx0" brushRef="#br0" timeOffset="282538.1603">17907 14168 0,'0'0'15,"0"0"1,23 167 0,1-72-1,-24-23 1,24 23-1,-24-47 1,-24-1 0,24-47 15</inkml:trace>
  <inkml:trace contextRef="#ctx0" brushRef="#br0" timeOffset="283283.2029">17573 14097 0,'0'0'32,"0"0"-17,0 0 1,167-119-16,-96 119 15,1 24 1,-1 0 15,1-1-15,-25 1-1,25 0 1,-25-24 0,1 0 15,0 0-16,-25-24 1,1 0 0,-24 24-1,24-23 16,-24 23-15,0 0 0,0 0-1,0 0 1,0 0 15,0 0-15,0 23-1,0-23 32</inkml:trace>
  <inkml:trace contextRef="#ctx0" brushRef="#br0" timeOffset="287456.4416">18716 14002 0,'0'0'15,"-71"190"1,47 1-1,0 23 1,24 0 0,48 1-1,-1-25 1,1-23 15,0-72-15,-24-47-1,-24-48 1,0 0-1,0 0 17,0 0-17,0 0 16,0-24-15,0-24 15,0 48-15</inkml:trace>
  <inkml:trace contextRef="#ctx0" brushRef="#br0" timeOffset="288392.4951">19026 14788 0,'0'0'16,"0"0"0,0-191-16,-24 96 15,24 23 16,0 25-15,0 47 0,0 0-1,0 47 1,0 49 15,24 23-15,-24 0-1,0-24 1,0 0-1,0-95 48</inkml:trace>
  <inkml:trace contextRef="#ctx0" brushRef="#br0" timeOffset="289138.5378">19192 14621 0,'0'0'15,"0"0"1,0 0 0,48-143-1,0 95-15,-1 25 31,1 23-15,23 23 0,-47 49-1,-24-25 1,0 25 15,-47-1-15,-1 1-1,0-1 1,1-23-1,-1-1 17,24 1-17,24-48 1,0 24-1,0-48 1,24 48 15,24-24-15,23 0-1,1 0 1,-25 0 15,-23 0-15,-24 0-1,0 0 1,0 0 0,-24-24-1,24 24 48</inkml:trace>
  <inkml:trace contextRef="#ctx0" brushRef="#br0" timeOffset="289708.5704">19883 14430 0,'0'0'15,"0"0"17,0 143-32,-48-71 15,-23-49 1,0 1-1,-1-48 1,1-23 15,47-1-15,24-23-1,24 23 1,47-23 15,1 47-15,-25 24-1,25 48 1,-25-1 0,-23 1-1,-24 23 16,-48-23-15,48-48 15</inkml:trace>
  <inkml:trace contextRef="#ctx0" brushRef="#br0" timeOffset="289821.5769">19645 14668 0,'0'0'16,"24"-47"-1</inkml:trace>
  <inkml:trace contextRef="#ctx0" brushRef="#br0" timeOffset="290225.6">19812 14645 0,'0'0'16,"0"0"-1,119 166 1,-119-70-16,-24-1 31,-48-48-15,1-23-1,0-24 1,-25 0 0,49-71 15,-1-1-16,24 1 1,48 0 0,24 23 15,-1 0-16,25 24 1,-25 24 0,25-23-1,-72 23 32</inkml:trace>
  <inkml:trace contextRef="#ctx0" brushRef="#br0" timeOffset="292028.7031">20121 14811 0,'0'0'15,"0"0"1,0 0 15,119 72-31,-71-25 16,0-23-1,-25 0 1,-23-24-1,24 0 17,-24-71-17,24-1 1,-24-47-1,0 0 1,-24 0 15,24 24-15,0-1-1,-24 1 1,24 24 0,0 23 15,0 24-16,0 24 1,24 0 0,0 0-1,24 0 1,23 24 15,0-24-15,25 0-1,23 0 1,0 0 15,0 0-15,-24 0-1,-23 0 1,-1 0-1,-23 24 17,-48-24-17,23 24 1,-23 0-1,0-1 1,0 1 15,-23 0-15,23-24 31</inkml:trace>
  <inkml:trace contextRef="#ctx0" brushRef="#br0" timeOffset="292974.7572">20669 14549 0,'0'0'15,"0"0"1,0 0 15,24-142-31,-1 94 16,1 24-1,0 24 1,48 24-1,-49 0 17,1 23-17,0 1 1,-48 23-1,0-23 1,-23 23 15,-25-23-15,25 0-1,-1 23 1,0-47 0,48 0 15,-23 0-16,46-24 1,1 0 0,24 0-1,-1 0 16,25 0-15,-24-24 0,-1 24-1,-23 0 1,-24 0 15,24 0-15,-48 0-1,48 0 1,-24 0 15,-24 0-15,24 0-1,0 0 1,0 0-1,-24 0 17,24 0-17</inkml:trace>
  <inkml:trace contextRef="#ctx0" brushRef="#br0" timeOffset="294439.841">21979 14597 0,'0'0'16,"0"0"0,0 0 15,0 0-16,-167 0-15,119 0 16,1 0 0,23 0 15,0 0-16,0 0 1,0 0 0,1 0-1,-1 0 1,24 0 15,0-24-15,0 24-1,0 0 1,0 0 15,0 0-15,0 0-1,0 24 1,0-24 31</inkml:trace>
  <inkml:trace contextRef="#ctx0" brushRef="#br0" timeOffset="295341.8926">22217 14668 0,'0'0'16,"0"0"15,0 0-15,0 0-1,0 0 1,47-238 0,-71 119-1,1 48 1,-1 23-1,24 48 1,0 0 0,0 72-1,0 23 16,24 0-15,-24 24 0,23-24-1,-23 1 1,0-72 15,0-24-15,0 0 15</inkml:trace>
  <inkml:trace contextRef="#ctx0" brushRef="#br0" timeOffset="295867.9227">22288 14287 0,'0'0'15,"0"0"1,0 0 0,119 0-1,-71-23 1,-1 23-1,1-24 1,-24 24 0,0 24-1,-24 23 16,0 25-15,0-1 0,0 24-1,0 1 16,0-25-15,0-23 0,24-24-1,-24-24 16,0 0-15,0 0 15</inkml:trace>
  <inkml:trace contextRef="#ctx0" brushRef="#br0" timeOffset="296200.9417">22693 14573 0,'0'0'16,"0"0"15,-119-24-31,47 24 16,25 0-1,-1 0 1,1 0 0,47 0 15,0 0-16,0 0 1,0 0 31</inkml:trace>
  <inkml:trace contextRef="#ctx0" brushRef="#br0" timeOffset="297287.0038">22812 14764 0,'0'0'31,"0"0"-15,0 0-1,95 143 1,-71-143-16,-24 0 16,24 0 15,-24-48-16,24-71 1,-24 0 0,0 0 15,-24 0-16,24 0 1,-24 23 0,24 1-1,-24 24 16,24 47-15,24 0 0,-24 0-1,0 24 1,24 24 15,23-24-15,1 24-1,24-48 1,-1 24-1,0 0 17,25-24-17,-25 0 1,1 1-1,-25 23 1,-23 0 15,0 0-15,0 47-1,-24 1 1,23 23 0,-23 25 15,24-25-16,-24 0 1,0-23 0,0-24-1,0 0 16,-24-24-15,24 0 31</inkml:trace>
  <inkml:trace contextRef="#ctx0" brushRef="#br0" timeOffset="297821.0344">23098 14645 0,'0'0'15,"0"0"1,47-167 0,-47 119-16,0 1 31,0 47-16,0 0 32,0 71-31,0 24-1,24-23 1,-24 23 0,0-47-1,0-24 1,0-24 15,0 0 0</inkml:trace>
  <inkml:trace contextRef="#ctx0" brushRef="#br0" timeOffset="298345.0644">23193 14287 0,'0'0'16,"0"0"-1,0 0 1,0 0 15,167 0-31,-143-23 16,23 23-1,-47 0 1,0 0 0,0 47 15,-24 1-16,1 23 1,23 1 0,0-1-1,0 1 16,0-1-15,23-23 0,-23-48-1,0 0 1,0 0 15,0 0-15</inkml:trace>
  <inkml:trace contextRef="#ctx0" brushRef="#br0" timeOffset="298712.0854">23407 14597 0,'0'0'15,"0"0"1,-119-24 0,72 0-1,-1 24 1,24 0 0,0 0-1,48 0 48,-24 0-48,0 0 1,0 0 31</inkml:trace>
  <inkml:trace contextRef="#ctx0" brushRef="#br0" timeOffset="299659.1395">23264 14597 0,'0'0'31,"0"0"0,0 0-15,0 0 0,0 0 15,0 0-16,0 0 1,167 0-16,-143 0 16,0 0-1,0 0 16,-24 0-15,0 0 0,0 0-1,0 0 1,-24 0 15,0 24-15,24-24-1</inkml:trace>
  <inkml:trace contextRef="#ctx0" brushRef="#br0" timeOffset="301085.2211">23693 13549 0,'0'0'16,"0"0"-1,0 0 1,95 167-1,-47-24-15,0 24 16,-1 23 15,-47 24-15,0 1-1,0-49 1,0 1 15,-24-48-15,1-47-1,-1-1 1,24-47 0,0-24 15,0 0-16,0 0 17,-24 0-17,24 0 1</inkml:trace>
  <inkml:trace contextRef="#ctx0" brushRef="#br0" timeOffset="302436.2984">24217 14859 0,'0'0'32,"0"0"-17,0 0 1,0 0-1,0 0 17,0 0-17,0 0 1,48-191-16,-25 120 15,-23 0 1,0 23 15,0 24-15,0 24-1,0 24 1,0 47 0,0 25-1,24-1 16,24 0-15,-1 0 0,-23-71-1,0-24 1,0-24 15,0-47-15,-1-24-1,-23-24 1,0 47-1,0 1 17,-23 47-17,23 24 1,0 24-1,23 47 1,-23 1 15,24 47-15,24-48-1,-24 24 1,0-71 0,-1-24 15,-46-24-16,23 24 1</inkml:trace>
  <inkml:trace contextRef="#ctx0" brushRef="#br0" timeOffset="303302.3479">24979 14668 0,'0'0'16,"0"0"-1,-24-119-15,0 72 16,-23 23-1,-1 0 17,0 48-17,25 24 1,23 47-1,23 24 17,1-24-17,0-23 1,24-49-1,-1 1 1,-23-71 0,0-25 15,0-23-16,-24 23 1,0 25 0,0 23-1,0 48 16,0 0-15,24 47 0,-1 24-1,25 1 1,-24-25 15,0-23-15,-1-25-1,1-23 1,-24 0-1,0 0 17,0 0-17,-47-23 1,47 23 31</inkml:trace>
  <inkml:trace contextRef="#ctx0" brushRef="#br0" timeOffset="443541.3691">16668 13502 0,'0'0'16,"0"0"-1,-71-119 1,47 47-1,24 1 1,0-1 0,0 48-1,24 1 1,0 23 15,0 0-15,23 23-1,25 1 1,-1 24-1,48-24 17,-24-24-17,24 24 1,24-1-1,-24-23 1,48 0 15,0-23-15,23-1-1,1 0 1,23-24 0,0 24 15,25-23-16,-1-1 1,24 1 0,0-1-1,23 0 16,1 25-15,24-25 0,-1 0-1,1 24 1,-1 1-1,25-1 17,-25 24-17,25-24 16,-1 24-31,-24-24 32,-47 24-17,0 24 1,-24-24-1,-47 0 1,-48 0 15,-24 0-15,-48-24-1,1 24 1,-1-24 0,-47 24 15,24 0-16,-25-23 1,1 46 0,24-23 15,-24 24-16,0 0 1,23 0 0,1 0-1,-24 23 16,23 1-15,-23 0 0,0-25-1,0 25 1,0-24 15,-1 0-15,1-1-1,0-23 1,-24 24-1,24 24 17,0-24-17,-1 23 1,-23 25-1,24-1 1,-24 24 15,24-23-15,0 23-1,-24 0 1,0 1 0,0-1 15,0 0-16,0 0 1,-24 1 0,24-1-1,0 0 16,0 0-15,0 1 0,0 23-1,0 0 1,-24 24 15,24-1-15,-24 1-1,24 0 1,-23 24-1,23-24 17,0 0-17,0-48 1,23-24-1,-23-47 1,0 0 15,0-24-15,-23-24-1,-25 24 1,-23-47 15,-25 23-15,-47 24-1,-23 0 1,-25 24 0,-23-24 15,-24 23-16,-48-23 1,24 24 0,-24-24-1,-23 24 16,-1-24-15,1 24 0,-49-24-1,49 24 1,-1-24 15,-23 0-15,23 23-1,1 1 1,23 0-1,-23 0 17,-1 0-17,0 47 1,25-23-1,-1-24 1,24-1 0,-24 25 15,48-24-16,24 0 1,-1-1 0,25 1-1,-1 24 16,49-24-15,46-1 0,25-23-1,-1-23 16,49-1-15,-1 0 0,0-24-1,24-23 1,0 23 15,0 25-15,0 23-1,0 23 1,48 1-1,-1-71 17,-47 47-1</inkml:trace>
  <inkml:trace contextRef="#ctx0" brushRef="#br0" timeOffset="444250.4097">25027 15478 0,'0'0'16,"0"0"-1,-119 143 1,-1-24-16,25 48 16,0-48 15,47 0-16,24-95 1,48-1 0,95-165 15,-119 142-16</inkml:trace>
  <inkml:trace contextRef="#ctx0" brushRef="#br0" timeOffset="444551.4269">25003 15740 0,'0'0'16,"0"0"0,-167 191-16,72-72 15,0 0 1,47-24 15,48-47-15,0-25-1,0-23 1,-24 0-1,24 0 17,0 0-1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5-28T13:41:54.9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13573 4858 0,'0'0'16,"0"0"0,0 0-1,-143 24 1,71-24-16,-23 23 31,0 1-15,-24 0-1,-24-24 1,24 0-1,-24 0 17,24-24-17,0 24 1,0-24-1,0 1 1,0-1 15,0 0-15,0 0-1,23-24 1,1 25 0,24-25 15,-1 24-16,1-23 1,23-1 0,1-23-1,-1 23 16,24 0-15,0-23 0,1-1-1,-1 25 1,24-25 15,0 1-15,24 23-1,-24-23 1,47-1-1,1 25 17,-1-25-17,25 1 1,23 23-1,0 1 17,24-1-17,0 0 1,1 25-1,-1-25 1,0 24 15,-24 0-15,0 24-1,-23-23 1,23-1 0,-24 24 15,25 0-16,-25 0 1,0 0 0,1 24-1,-1-1 16,1 1-15,-25 0 0,25 24-1,-25-1 1,1 1 15,0-1-15,-1 25-1,-23-24 1,24 23-1,-24 0 17,-1-23-17,1 23 1,0 1-1,0-1 1,0 1 0,-24-1 15,0 1-16,0-1 1,0 1 0,-24-1 15,24-23-16,-24-1 1,-24 1 0,25-1-1,-25-23 16,0 24-15,-23-24 0,23 0-1,-23-24 1,-1 23-1,-23 1 17,95-24-17</inkml:trace>
  <inkml:trace contextRef="#ctx0" brushRef="#br0" timeOffset="9902.5664">16311 4691 0,'0'0'31,"0"0"-15,0 0 0,48 143-16,-48-95 15,0-1 1,0-47 15,0 24-15,0-24 30</inkml:trace>
  <inkml:trace contextRef="#ctx0" brushRef="#br0" timeOffset="10580.6052">16335 4882 0,'0'0'32,"0"0"-17,0 0 1,-167-24-1,72 24-15,-48 0 32,-23 0-17,23-24 1,-24 24-1,24 0 1,0 0 0,0-24 15,24 24-16,-24-24 1,24 24 0,-24 0-1,24-24 16,0 24-15,24-23 0,0 23-1,47 0 1,1-24 15,23 24-15,24 0-1,0-24 1,0 24-1,0 0 17,0-24-17,0 24 1,0 0-1,0 24 17,0 0-17,0 0 1,24 23-1,-24-47 32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5-28T13:42:47.4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18550 5905 0,'0'0'16,"0"0"0,0 0-1,0 0 1,-167 96-1,72-96-15,-24 0 32,0-24-17,-1 0 1,25-24-1,24-23 17,-1-24-17,1 0 1,47 23-1,-24-47 1,25 24 15,23-24-15,23 23-1,25 1 1,0 0 0,23 24 15,24-1-16,24 1 1,24 23 0,24 24-1,-24 0 16,0 24-15,0 24 0,-24 0-1,-24 24 1,-24-1 15,1 25-15,-1-1-1,-23 1 1,-1-1-1,1 24 17,-24-23-17,0 23 1,-48 0-1,0-23 1,-24 23 15,1-24-15,-25 1-1,1-1 1,-24 1 0,0-25 15,-25 1-16,1-24 1,0 0 0,-24-24 15,24-24-16,24 24 1,0-24 0,47 0-1,1 0 1,47 0 15,0 24-15,0 0-1,0 24 1,0-24 31</inkml:trace>
  <inkml:trace contextRef="#ctx0" brushRef="#br0" timeOffset="3677.2104">21574 5929 0,'0'0'15,"0"0"1,-167-24-1,-23 24 1,-49-23 0,-46 23-1,-25-24 1,48 24 15,24 0-15,48 0-1,94 0 1,73-24-1,70 24 17,96-24-17,24 24 1,71 0-1,24 0 1,0 0 0,-24 0 15,0 0-16,-71 0 1,-48 0 0,-48 0 15,-71 0-16,-24 0 1,-71 0 0,-48 0-1,-71-24 1,-24 24 15,0-23-15,0 23-1,47 0 1,48 0 15,48 23-15,47-23-1,48 0 1,24 0 15,-24-23-15,24 23-1,0 0 1,-24 0-1,0 0 32</inkml:trace>
  <inkml:trace contextRef="#ctx0" brushRef="#br0" timeOffset="17189.9833">5834 11763 0,'0'0'16,"0"0"15,-72-143-31,-23 72 16,24 47-1,-25 0 1,1 72-1,47 23 17,25 25-17,46-1 1,25 24-1,0-48 1,23 1 15,-23-48-15,-1-24-1,1-72 1,-24-23 0,0 0 15,-24-24-16,23 23 1,-23 73 0,0 23-1,48 23 16,-24 97-15,24 22 0,23 25-1,24 0 1,-47-1 15,-24-23-15,-48 0-1,-48-48 1,-47-47-1,-24-48 17,72-95-17,23-24 1,96-24-1,0 24 1,47 0 15,-47 71-15,-1 24-1,-23 24 1,0 0 0,-24 0 46</inkml:trace>
  <inkml:trace contextRef="#ctx0" brushRef="#br0" timeOffset="17533.0029">6262 11120 0,'0'0'16,"0"0"-1,-95 215 1,95-72-16,0-1 31,24-22-15,23-25-1,25-24 1,23-71-1,-95 0 32</inkml:trace>
  <inkml:trace contextRef="#ctx0" brushRef="#br0" timeOffset="18320.0479">6500 11430 0,'0'0'16,"0"0"0,0 0 15,48 190-31,0-118 15,-1-1 1,1-47 0,0-24-1,-1-47 16,-23-49-15,-24-23 0,0 24-1,0 24 1,0 47 15,0 48-15,24 47-1,23 48 1,25 48-1,23 23 17,-47 1-17,-24-1 1,-48-23-1,-48-48 1,-47-48 15,0-71-15,48-71-1,47-72 1,72-47 0,47 47 15,0 0-16,-24 95 1,1 24 0,-48 48 15,-24-24-16,0 24 1,24-24 0,-24 0-1</inkml:trace>
  <inkml:trace contextRef="#ctx0" brushRef="#br0" timeOffset="18688.0689">7096 10930 0,'0'0'16,"0"0"-1,166 214 1,-94-47 0,-24 23-1,-48-23 1,0-24-1,0-24 1,0-48 0,71-94 15,-71 23 16</inkml:trace>
  <inkml:trace contextRef="#ctx0" brushRef="#br0" timeOffset="18950.0839">8477 11311 0,'0'0'16,"-143"48"-16,-47-1 16,23-23-1,48 24 1,71-25 15,48-23 16</inkml:trace>
  <inkml:trace contextRef="#ctx0" brushRef="#br0" timeOffset="19261.1017">8263 11501 0,'0'0'15,"-167"48"1,24 0 0,24-25-1,71 1 1,48-24-1,0 0 1,0-24 0,0 24 15,0 0-16,24 24 1,-24-24 31</inkml:trace>
  <inkml:trace contextRef="#ctx0" brushRef="#br0" timeOffset="20988.2005">8810 11144 0,'0'0'16,"0"0"-1,24 143 1,24-95-1,23-24 1,-23-24 0,23-48-1,-23-24 1,-24-23-1,-24 0 17,0 47-17,-24 48 1,24 48-1,24 71 1,23 24 15,48 71-15,1 24-1,-1 24 1,-71-24 15,-72-23-15,-95-49-1,-23-94 1,23-72 0,48-72 15,47-70-16,119-73 1,48 25 0,24 23-1,-48 72 16,-23 47-15,-48 24 0,-48 24-1,24 24 1,-24-24 15,48-24-15,-24 24 15</inkml:trace>
  <inkml:trace contextRef="#ctx0" brushRef="#br0" timeOffset="21770.2452">9596 10454 0,'0'0'15,"0"0"1,0 0 0,119 71-1,-95 1-15,-48-1 31,-47-23-15,23-1 0,0-47-1,25-24 1,46-23 15,49-1-15,23 1-1,-23 47 1,23 47-1,-48 25 17,-47 23-17,-23 0 1,-25-23-1,-71-25 1,24-47 15,47 0-15,0-47-1,48 23 1,0 24 15,0 0-15,0 0-1,24 24 1,-24-24 31</inkml:trace>
  <inkml:trace contextRef="#ctx0" brushRef="#br0" timeOffset="24432.3975">11739 11025 0,'0'0'16,"0"0"-1,-238 24 1,95 0-1,24 0 1,48-1 0,71-23 30</inkml:trace>
  <inkml:trace contextRef="#ctx0" brushRef="#br0" timeOffset="24665.4108">11501 11239 0,'0'0'16,"-143"24"-16,24 0 15,48 0 1,71-24 15,0 0 0</inkml:trace>
  <inkml:trace contextRef="#ctx0" brushRef="#br0" timeOffset="25043.4325">11692 10787 0,'0'0'15,"0"0"16,0 0-15,0 0 0,0 0-1,0 0 16,71 262-31,-71-143 16,0 24 0,-24-24-1,24-48 1,0-23 15,0-72-15,0 24 15</inkml:trace>
  <inkml:trace contextRef="#ctx0" brushRef="#br0" timeOffset="25531.4604">11715 10739 0,'0'0'31,"0"0"-15,0 0-1,167 119-15,-48-47 16,0-24 0,-24 23 15,-71 0-16,-24 1 1,-95 23 0,0-23-1,-24-1 16,47-23-15,25-25 0,47-23-1,0 0 1,0 0 15,23-23-15,-23 23-1,0 0 32</inkml:trace>
  <inkml:trace contextRef="#ctx0" brushRef="#br0" timeOffset="26695.5269">13382 10978 0,'0'0'15,"0"0"1,0-167-1,-71 95 1,-24 1 0,-1 71-1,1 71 1,24 25-1,71 23 17,47 0-17,48-48 1,25-47-1,-49-24 1,-23-71 15,-25-25-15,-46-23-1,-1 24 1,0 47 0,24 48 15,48 72-16,23 47 1,24 71 0,1 25-1,-25 23 16,-47-24-15,-96-47 0,-70-48-1,-25-71 1,24-120 15,48-47-15,95-48-1,95 24 1,24 1-1,0 70 17,-47 48-17,-49 1 1,-23 23-1,-23 0 1,-1-24 15,24 24 0</inkml:trace>
  <inkml:trace contextRef="#ctx0" brushRef="#br0" timeOffset="26919.5398">13597 10454 0,'0'0'31,"0"0"-16,0 0 1,47 166-16,1-70 16,-48-1-1,0-95 16</inkml:trace>
  <inkml:trace contextRef="#ctx0" brushRef="#br0" timeOffset="27260.5593">14001 10430 0,'0'0'15,"-23"167"-15,23-1 16,47 25-1,1-25 1,23-70 15,25-25-15,-96-71 15</inkml:trace>
  <inkml:trace contextRef="#ctx0" brushRef="#br0" timeOffset="27969.5998">14287 10835 0,'0'0'16,"0"0"15,48 166-31,-1-94 16,25-25-1,-48-47 1,-1-23 15,1-73-15,-48 1-1,1 0 1,23 47-1,0 48 17,23 48-17,25 47 1,23 72-1,1 23 1,-24 25 15,-48-25-15,-48-47-1,-47-72 1,-24-71 0,23-95 15,25-72-16,95 1 1,71-1 0,24 48-1,0 71 16,-24 1-15,-47 47 0,-48 0-1,0 24 1,-24-1 15,24-23-15</inkml:trace>
  <inkml:trace contextRef="#ctx0" brushRef="#br0" timeOffset="28349.6216">14859 10263 0,'0'0'15,"95"119"-15,0 72 16,-47-25-1,-24 1 1,-48-24 15,0-48-15,24-47-1,-24-48 1,24 0 0,72-24-1,-72 24 32</inkml:trace>
  <inkml:trace contextRef="#ctx0" brushRef="#br0" timeOffset="29358.6793">16311 10716 0,'0'0'15,"0"0"1,0 0 0,-167-24-1,48 24 1,0 0-1,48 0 1,71 0 0,0 0-1,48 24 16,-48-24-15</inkml:trace>
  <inkml:trace contextRef="#ctx0" brushRef="#br0" timeOffset="29738.701">16216 10858 0,'0'0'16,"-119"0"-16,0 24 15,24-24 1,71 0-1,24 0 17,0 0-17,0 0 1,0 0-1,24 0 1,-24 24 15,0-24 0</inkml:trace>
  <inkml:trace contextRef="#ctx0" brushRef="#br0" timeOffset="33078.8921">17097 10239 0,'0'0'16,"0"0"-1,95 143 1,-119-48 0,-23 1-1,-48-25 1,23-23-1,1-48 1,23-48 15,72-23-15,47 23-1,25 24 1,23 24 0,0 48 15,-24 47-16,-71 0 1,-48 24 0,-47-23-1,-49-25 16,-22-23-15,-1-48 0,24-24-1,47-24 1,48 1 15,48-1-15,71 24-1,-95 24 1</inkml:trace>
  <inkml:trace contextRef="#ctx0" brushRef="#br0" timeOffset="34044.9473">17597 10573 0,'0'0'16,"0"0"-1,0 0 16,0 0-15,0 143-16,24-48 16,0 0-1,23-23 1,1-49 15,23-46-15,-23-49-1,0-47 1,-25-24 15,-70 48-15,23 47-1,24 24 1,0 72-1,48 71 17,23 24-17,24 48 1,24 47-1,-47 0 1,-72 0 0,-72-71 15,-94-48-16,-1-96 1,24-70 0,48-72 15,95 0-16,71 0 1,48 23 0,-23 25-1,-49 47 16,-23 0-15,-24 24 0,-24-23-1,24 23 32</inkml:trace>
  <inkml:trace contextRef="#ctx0" brushRef="#br0" timeOffset="34760.9883">18169 10168 0,'0'0'15,"0"0"1,0 0 0,-48-143-1,96 95 1,47 48-1,-24 0 1,1 48 0,-1 0-1,-71 23 16,-24 24-15,-47-23 0,-48-1-1,24-23 1,47-1 15,48-47-15,24 24-1,71-24 1,24-24 15,-24 24-15,-23 0-1,-72 0 1,0 0-1,-24 0 1,-24 24 15,1 0-15,47-24 31</inkml:trace>
  <inkml:trace contextRef="#ctx0" brushRef="#br0" timeOffset="38560.2056">4095 15169 0,'0'0'31,"-23"119"-31,-1 23 16,0 25-1,0-24 1,0-24 15,24-47-15,0-49-1,-24-23 1,48-23-1,-24-120 1,24-24 15,0-24-15,24 25-1,-25 23 1,25 71 15,-48 49-15,0 23-1,48 95 1,-1 24 0,-23 24 15,24 24-16,-1-25 1,-23 1 0,0-95-1,-24 23 16,0-47-15,0-95 0,0-25-1,0 96 32</inkml:trace>
  <inkml:trace contextRef="#ctx0" brushRef="#br0" timeOffset="38821.2205">4048 15573 0,'0'0'16,"0"0"15,166-23-31,-94 23 16,-1 0-1,1 0 1,-72 0 0</inkml:trace>
  <inkml:trace contextRef="#ctx0" brushRef="#br0" timeOffset="39235.2442">4738 15716 0,'0'0'15,"0"0"17,143-24-32,-71 24 15,-25-23 1,-23 23-1,0 0 17,-24 0-1</inkml:trace>
  <inkml:trace contextRef="#ctx0" brushRef="#br0" timeOffset="39451.2565">4834 15550 0,'0'0'15,"0"0"1,0 0 0,190-96-1,-118 96 1,23-24-1,-95 24 32</inkml:trace>
  <inkml:trace contextRef="#ctx0" brushRef="#br0" timeOffset="40886.3386">5786 15145 0,'0'0'15,"0"0"1,0 0 0,-119-119-1,143 47-15,23 1 31,25 47-15,-1 24 0,1 24-1,-25 47 1,-23 24 15,-24 25-15,-47-1-1,-25-24 1,25-24-1,-1 1 17,24-48-17,24-24 1,72 0-1,-1-24 1,24-24 15,-23 24-15,-25 24-1,1 0 1,-1 0 0,-23 0 15,-24 0-16</inkml:trace>
  <inkml:trace contextRef="#ctx0" brushRef="#br0" timeOffset="41186.3558">6453 14835 0,'0'0'31,"0"0"-15,47 191-16,-23-96 15,0 0 1,0-47 15,0-24-15,0-24-1,-24 0 1</inkml:trace>
  <inkml:trace contextRef="#ctx0" brushRef="#br0" timeOffset="41451.3709">6500 14692 0,'0'0'31,"0"0"-15,0 0-1,120 191-15,-49-72 16,-23-24 0,-1 0 15,-47-95 0</inkml:trace>
  <inkml:trace contextRef="#ctx0" brushRef="#br0" timeOffset="41903.3968">6238 14883 0,'0'0'16,"0"0"-1,0-143-15,72 119 16,23 24-1,0 0 17,25 0-17,-1 0 1,-24-24-1,-24-23 1,-23-1 15,-48 24-15,0 0-1,0 48 1,0-24 0,0 0 30</inkml:trace>
  <inkml:trace contextRef="#ctx0" brushRef="#br0" timeOffset="44296.5337">8191 13716 0,'0'0'16,"0"0"15,-143 48-31,72 23 16,-1 0-1,49 49 1,-1-1 0,48 23 15,23 25-15,1 24-1,23-1 1,25 24 15,-49 1-15,25-1-1,-49 48 1,-23-24-1,-23-24 17,-25-23-17,-47-1 1,-1-47-1,1-47 1,0-25 15,23-47-15,25-24-1,23-24 1,0 24 0,24-24 15,0 24-16,24 24 1,0 0 0,-24-24 30</inkml:trace>
  <inkml:trace contextRef="#ctx0" brushRef="#br0" timeOffset="52338.9937">8524 16621 0,'0'0'15,"0"0"1,0 0 15,72 143-31,-72-48 16,-24-23-1,-47-25 1,23 1-1,0-48 17,25-24-17,-25-47 1,24-1-1,48-23 1,0 47 15,0 1-15,23 47-1,1 24 1,23 23 0,-23 25-1,-48-72 32</inkml:trace>
  <inkml:trace contextRef="#ctx0" brushRef="#br0" timeOffset="53315.0495">8548 13597 0,'0'0'15,"0"0"16,-24-143-31,48 119 16,-24 48 0,24 47-1,-24 25 1,24-1-1,-24 0 17,24-23-17,-24-25 1,24-47-1,-1-24 1,-23 1 15,0 23-15,-23 0-1,-1 23 1,-24 1 0,24 0 15,-23 0-16,70 24 1,-23-48 31</inkml:trace>
  <inkml:trace contextRef="#ctx0" brushRef="#br0" timeOffset="58114.324">9382 14954 0,'0'0'31,"0"0"-15,0 0 0,0 0-1,0 0 1,0 0 15,71 143-31,-23-95 16,23 23-1,-47-71 1,0-24-1,0-47 17,-24-1-17,-24-23 1,0 24-1,0 23 17,24 48-17,24 24 1,24 71-1,47 24 1,0 48 15,-23 0-15,-1 23-1,-71-23 1,-48 0 0,-47-25 15,0-118-16,-24-24 1,71-71 0,24-72-1,72-48 1,24 49 15,-1 46-15,-23 49-1,-1 47 1,-23 0 15,-24 23-15,24 1-1,-24-24 32</inkml:trace>
  <inkml:trace contextRef="#ctx0" brushRef="#br0" timeOffset="58978.3734">9858 14264 0,'0'0'16,"0"0"-1,0 0 1,0 0 15,167-72-31,-120 96 16,-23 24-1,-24 23 1,-24 1 15,-23-25-15,-1-23-1,24-24 1,0-48 15,24 1-15,48-1-1,0 24 1,23 24-1,1 24 1,-25 24 15,1 23-15,-48 24-1,-48-23 1,-23-25 15,-1 1-15,1-48-1,23-24 1,24 0 0,1 1-1,23 23 16,0 0-15,0 0 0,23 23-1,-23-23 48</inkml:trace>
  <inkml:trace contextRef="#ctx0" brushRef="#br0" timeOffset="60973.4875">10906 15359 0,'0'0'31,"0"0"-15,71 191-16,-23-96 16,-1 24-1,-23-24 1,24-47-1,-24-24 17,-24-48-17,0-24 1,0-95-1,-24 0 17,0-47-17,-24-1 1,48-47-1,-23 24 1,-1 47 15,24-23-15,0 71-1,0 0 1,0 47 0,0 48 15,0 24-16,0 0 1,0 0 0,0 0 30,0 0-30,24 0 0,-24 0 15</inkml:trace>
  <inkml:trace contextRef="#ctx0" brushRef="#br0" timeOffset="62018.5473">11906 14764 0,'0'0'16,"0"0"0,0 0 15,0 0-16,0 0 1,0 0 0,48 214-1,-25-71-15,-23-24 31,0-24-15,0-47 0,24-24-1,-24-24 32</inkml:trace>
  <inkml:trace contextRef="#ctx0" brushRef="#br0" timeOffset="62505.5752">12311 14859 0,'0'0'15,"0"0"1,190 0-16,-71-24 16,0 24 15,24 0-16,-24-24 1,-47 24 0,-25 0-1,-47 0 16,0 0 16</inkml:trace>
  <inkml:trace contextRef="#ctx0" brushRef="#br0" timeOffset="62920.5989">12835 14549 0,'0'0'16,"0"0"-1,-24 215 1,48-96-16,-1-24 31,-23 0-15,0-47-1,0-24 1,0-24 0,0 0 15,0 0-16,-47 0 1,47 0 31</inkml:trace>
  <inkml:trace contextRef="#ctx0" brushRef="#br0" timeOffset="67921.885">13573 14311 0,'0'0'16,"0"0"-1,0 0 16,143-95-31,-48 119 16,-24 0 0,-23 47-1,-48 24 16,-24-23-15,-47-1 0,23-23-1,0-48 1,25-24-1,23-24 17,47 1-17,25 23 1,23 24-1,-24 48 17,-23 23-17,-24 48 1,-48 0-1,-47 0 1,-49-24 0,1-23 15,24-72-16,48-24 1,47-24 0,0 48 30</inkml:trace>
  <inkml:trace contextRef="#ctx0" brushRef="#br0" timeOffset="68786.9344">14240 14597 0,'0'0'15,"0"0"1,0 0-1,0 0 17,0 0-17,119 95-15,-72-47 16,-23-24-1,0-24 1,0-24 0,-1-48 15,-23-23-16,0 0 1,-23 47 0,-1 1 15,24 47-16,24 47 1,23 49 0,25-1 15,47 24-16,-24 24 1,0 23 0,-71-23-1,-72 0 1,-47-48 15,0-71-15,0-95-1,23-24 1,48-48-1,96 24 17,-25 23-17,1 49 1,-48 23-1,0 24 1,0 24 15,0-24 0</inkml:trace>
  <inkml:trace contextRef="#ctx0" brushRef="#br0" timeOffset="69537.9774">14740 13954 0,'0'0'16,"0"0"0,0 0-1,0-143-15,71 119 16,-23 1-1,23 46 17,-47 25-17,0 0 1,-48 47-1,-48-47 1,25 23 15,-1-47-15,48-24-1,0 0 1,48-24 0,23-24 15,1 25-16,-25-1 1,-23 24 0,-24 0-1,0 24 16,0-1-15,0-23 15</inkml:trace>
  <inkml:trace contextRef="#ctx0" brushRef="#br0" timeOffset="70587.0374">13739 13573 0,'0'0'16,"0"0"0,-119 48-16,24-1 15,24 1 1,-1-24 15,25 0-15,23-1-1,24 25 1,0 0 15,0-1-15,0 49-1,0 23 1,0 23-1,0 1 17,0 24-17,0 0 1,0-24-1,0-1 1,0-22 15,0-25-15,0-24-1,24-23 1,-24-48 0,0 24 15,0-24-16,0 0 1,0 0 0,23 0-1,1 0 16,-24 0-15,24 0 0,-24 0-1,48-48 1,-48 48 15</inkml:trace>
  <inkml:trace contextRef="#ctx0" brushRef="#br0" timeOffset="72230.1314">15263 13549 0,'0'0'16,"0"0"-1,0 0 1,167 0-1,-72-24-15,-23 24 32,23-23-17,-47 23 1,-24 0-1,-1 47 1,-23 1 15,-23 47-15,-1 24-1,24 48 1,0-24 0,0 47 15,-24 1-16,24-25 1,0 1 0,0-48 15,0-24-16,0-47 1,0 0 0,-24-24-1,-24-1 1,1 1 15,-1 0-15,1-24-1,47 24 1,0-24 15,0 0-15,23-24-1,-23 24 32</inkml:trace>
  <inkml:trace contextRef="#ctx0" brushRef="#br0" timeOffset="73026.1769">16192 13383 0,'0'0'31,"0"0"-15,0 0 0,0 0-1,0 0 1,24-119-1,47 95 1,-23 48 0,0-1-1,-25 1 1,-23 48-1,-47-1 17,-1 0-17,-23-23 1,23 0-1,24-24 1,24-1 15,0-23-15,24 0-1,24 0 1,-1 0 0,25 0 15,-48 0-16,-1 0 1,-23 0 0,0 0-1,-23 24 16,-1 24-15,24-48 0</inkml:trace>
  <inkml:trace contextRef="#ctx0" brushRef="#br0" timeOffset="76368.3681">11120 14097 0,'0'0'31,"0"0"-15,0 0-1,0 0 1,0 0 15,-71-167-31,47 120 16,0-1-1,24 0 1,0 25 0,0-1 15,0 24-16,0 0 1,0 0 0,0-24-1,0 24 16,0-24-15,24 0 0,23 24-1,-23-23 1,48 23 15,-1-24-15,1 24-1,23 0 1,24-24-1,0 24 1,24-24 15,0 24-15,23-24-1,25 0 1,-24 1 15,23-25-15,24 24-1,-23-23 1,23 23 0,1-24 15,23 1-16,0 23 1,0-24 0,24-23-1,0 47 16,24-48-15,-25 25 0,25 23-1,-48 0 1,24 0 15,-24 1-15,-23-1-1,-1 0 1,-47 24-1,-24-24 1,-48 24 15,0-24-15,-71 24-1,-24-24 1,24 24 15,-24 0-15,-24 24-1,24 48 1,-48-1 15,48 24-15,-24-23-1,24-25 1,0-23 0,0-24-1,0 0 16,0 0-15,72-71 0,-72 71-1</inkml:trace>
  <inkml:trace contextRef="#ctx0" brushRef="#br0" timeOffset="78547.4927">18192 14026 0,'0'0'15,"0"0"1,-71-167 0,23 119-16,-23 24 15,-24 48 16,23 48-15,25 47 0,47 0-1,71 0 1,-23-48 15,23-23-15,-47-48-1,0-72 1,-24-47-1,0-47 17,0-1-17,0 24 1,0 72-1,0 47 1,24 48 15,-1 95-15,1 24-1,24 0 1,-1-24 0,25-24 15,-48-71-16,23-48 1,-23-71 0,0-72-1,0 48 16,-24 0-15,0 95 0,0 24-1,0 48 16,0 71-15,23 0 0,25-24-1,24-24 1,-25-47 15,1-48-15,-24-95-1,-24 0 1,-24-24-1,-24 24 17,48 72-17,0 71 1,24 47-1,0 48 1,23 72 15,25 23-15,-24 24-1,-48 0 1,-48-71 0,-24-48 15,-23-95-16,0-48 1,47-71 0,72-96-1,48 1 16,70 47-15,-22 24 0,-1 71-1,-48 24 1,-71 24 15,0 0-15,0 0-1,-24 48 1,24-1 15,0-47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5-28T13:44:21.76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4524 6787 0,'0'0'16,"0"0"-1,-24 166 1,0-47-16,24 24 31,-23-24-15,-1 24-1,0-48 1,24-23 0,0-48 15,0-48-16,0-24 1,0-47 0,24-48-1,0 0 16,-1 0-15,1 0 0,24 24-1,-24 24 1,-1 71 15,-23 24-15,24 48-1,0 23 1,0 72-1,23 0 17,1 0-17,0-24 1,-1 0-1,1-24 1,-48-47 15,24-48-15,-24 0-1,24-48 1,-24 48 31</inkml:trace>
  <inkml:trace contextRef="#ctx0" brushRef="#br0" timeOffset="223.0128">4834 7310 0,'0'0'31,"0"0"-15,-167 24-16,72-24 16,23 0-1,48 0 16,24 0-15,24 0 0,-24 0-1</inkml:trace>
  <inkml:trace contextRef="#ctx0" brushRef="#br0" timeOffset="603.0345">5786 7215 0,'0'0'16,"0"0"-1,-190-24-15,70 24 16,49 0 0,23 0 15,48 24-16,96 0 1,-96-24 0</inkml:trace>
  <inkml:trace contextRef="#ctx0" brushRef="#br0" timeOffset="903.0517">5786 7287 0,'-119'23'31,"238"-46"-15,-357 46-16,143-23 15,47 24 1,24-24-1,24 0 17,48 0-17,23 0 1,-71 0 31</inkml:trace>
  <inkml:trace contextRef="#ctx0" brushRef="#br0" timeOffset="1578.0903">6358 6977 0,'0'0'15,"0"0"1,0 0 0,71-143-16,0 143 15,1 0 16,-1 48-15,-47-1 0,-24 25-1,-24 23 1,-23-23 15,-25-1-15,-23-23-1,47-1 1,25-23-1,23-24 17,47 24-17,48-24 1,25 0-1,-25 0 1,-24 0 15,-23 0-15,-24-24-1,-24 24 1,0 0 0,23 24 15,-23-24-16</inkml:trace>
  <inkml:trace contextRef="#ctx0" brushRef="#br0" timeOffset="1913.1095">7215 6882 0,'0'0'31,"0"0"-15,0 0-1,71 190-15,-47-118 16,-24 23-1,0-47 17,24-25-17,-24-23 1,0-23-1,0 23 1</inkml:trace>
  <inkml:trace contextRef="#ctx0" brushRef="#br0" timeOffset="2206.1262">7405 6810 0,'0'0'15,"0"0"1,96 143-16,-73-48 16,1-23 15,-24-1-16,0-23 1,0 0 0,0-48 30</inkml:trace>
  <inkml:trace contextRef="#ctx0" brushRef="#br0" timeOffset="2770.1585">6858 6858 0,'0'0'32,"0"0"-17,0 0 1,190-119-16,-71 119 15,0 0 1,0 24 15,0 0-15,-23-1-1,-1-23 1,-24-23 0,-23-1 15,-24-24-16,-24 24 1,0 0 0,0 24-1,0 0 16,0 0-15,0 24 0,-24 0-1,24-24 32</inkml:trace>
  <inkml:trace contextRef="#ctx0" brushRef="#br0" timeOffset="3558.2036">8858 6334 0,'0'0'31,"0"0"-15,0 0-1,0 0 1,0 0 0,0 0-1,0 0 16,-72 119-31,25 24 16,47 48 0,24-1-1,-1 48 16,1-24-15,-48 1 0,1-49-1,-49-23 1,1-71 15,-25-25-15,-23-70-1,48-1 1,23-24-1,25 24 17,-1 1-17,24 23 1,24 0-1,-24 0 1,-24 0 31,24 0 0</inkml:trace>
  <inkml:trace contextRef="#ctx0" brushRef="#br0" timeOffset="4394.2514">9286 7953 0,'0'0'15,"0"0"1,0 0 0,-23 167-1,-1-119 1,-24-25-1,1-23 1,-25-47 0,25-1-1,23-23 1,24-1 15,47 25-15,25 23-1,-1 24 1,1 24-1,-49 23 17,-23-23-17,0-24 16</inkml:trace>
  <inkml:trace contextRef="#ctx0" brushRef="#br0" timeOffset="4994.2857">9310 6239 0,'0'0'15,"0"0"16,0 0-15,-47-119-16,47 71 16,0 48-1,0 0 1,23 72 15,1-1-15,0 24-1,0 1 1,-24-25-1,0-23 17,0-48-17,0 0 1,0-24-1,0 0 1,0 24 31</inkml:trace>
  <inkml:trace contextRef="#ctx0" brushRef="#br0" timeOffset="12881.7368">9953 7096 0,'0'0'16,"0"0"-1,0 0 1,143-71-1,-119 118-15,0 1 16,0 47 15,23-23-15,-23-25-1,24-23 1,-1-48 15,-23-23-15,0-72-1,-24 23 1,-24 1 0,24 47 15,-24 48-16,24 48 1,48 47 0,23 72-1,1 23 16,-1 49-15,-23-25 0,-24-47-1,-72-72 1,-23-71 15,-1-72-15,-23-47-1,71-24 1,24 23-1,24 1 17,47 71-17,25 1 1,-25 46-1,-23-23 1,-48 0 15,-24-23-15,24 23 31</inkml:trace>
  <inkml:trace contextRef="#ctx0" brushRef="#br0" timeOffset="13666.7817">10572 6310 0,'0'0'32,"0"0"-17,0 0 1,167 72-1,-119-1-15,-48-23 16,-24 23 15,-24-47-15,-23 0-1,23-48 1,24 0 15,24 0-15,24-23-1,24 47 1,47 24 0,0 23-1,-23 25 16,-25 23-15,-23-24 0,-71-23-1,-49-24 16,1-48-15,0 0 0,23 0-1,49 24 1,46 24 15,-23-24-15</inkml:trace>
  <inkml:trace contextRef="#ctx0" brushRef="#br0" timeOffset="14944.8548">11263 7191 0,'0'0'15,"0"0"1,0 0 0,143 143-1,-24-48 1,-24 1-1,0-1 1,-47-24 0,-24-47-1,-24-24 16,0-71-15,0-24 0,-24-48-1,-24-24 1,48 0 15,-23 1-15,-1-1-1,0 24 1,0 24-1,24 24 17,-24 23-17,24 48 1,0 1-1,0 23 1,0 0 15,24 0-15,24 0-1,23 23 1,24-23 0,48 0 15,24 0-16,0 24 1,47-24 0,-23 0 15,23 0-16,0 0 1,24 0 0,-23-24-1,-1 24 16,0 0-15,-23 0 0,-1 0-1,1 0 1,-25-23 15,-23 23-15,-24-24-1,-23 24 1,-49 24-1,1-24 17,-48 0-17,24 47 1,-24-23-1,0 0 1,0 0 15,0 0-15,23-24-1,-23 23 1,0-23 31</inkml:trace>
  <inkml:trace contextRef="#ctx0" brushRef="#br0" timeOffset="15656.8956">12430 7120 0,'0'0'16,"0"0"15,0-167-31,-24 143 16,24 72 15,24 23-15,-24 25 15,24 23-16,23-24 1,-23-24 0,0 1-1,-24-72 1,0 0 15,24 0-15,-24 0 15</inkml:trace>
  <inkml:trace contextRef="#ctx0" brushRef="#br0" timeOffset="15993.9148">13168 7191 0,'0'0'31,"0"0"-15,-191 0-16,96 0 15,24-23 1,47 23 0,0 0 15,24 0 0</inkml:trace>
  <inkml:trace contextRef="#ctx0" brushRef="#br0" timeOffset="16296.9322">12930 7001 0,'0'0'16,"0"0"15,24 143-31,-24-72 16,23 1-1,-23-1 1,0-47-1,0 0 17,24-24-17,-24 0 16</inkml:trace>
  <inkml:trace contextRef="#ctx0" brushRef="#br0" timeOffset="20642.1807">13620 6810 0,'0'0'16,"0"0"-1,0 0 1,119-47-1,-47 94 1,-1 25 0,-47-25-1,-24 1 1,-48 0-1,1-25 17,-1-23-17,24-23 1,1-1-1,46 0 1,49 24 15,23 24-15,24 23-1,-47 49 1,-49-25 15,-23 1-15,-71-25-1,-24-23 1,-1-24 0,1 0-1,48-24 16,47 0-15,0 24 31</inkml:trace>
  <inkml:trace contextRef="#ctx0" brushRef="#br0" timeOffset="21362.2219">14144 7120 0,'0'0'15,"0"0"17,0 0-17,48 143-15,-24-96 16,47-23-1,-23-24 1,-1-47 15,-23-25-15,-24 1-1,-24-1 1,1 25 0,-1 47 15,24 47-16,24 49 1,23 23 0,25 47-1,23 25 16,-48-25-15,-47-46 0,-23-49-1,-73-47 16,-23-72-15,24-47 0,48-24-1,23 24 1,48-1-1,47 49 17,0 23-17,-23 24 1,-24-24-1,-24 24 17,-48-24-17,48 24 16</inkml:trace>
  <inkml:trace contextRef="#ctx0" brushRef="#br0" timeOffset="22152.2671">14549 6787 0,'0'0'16,"0"0"0,0 0-1,0 0 1,-95-143-1,119 119 1,23 24 0,25 24-1,-25-1 1,1 49-1,-48-24 17,-24-1-17,-24 1 1,-23-24-1,23 23 17,1-47-17,23 24 1,0-24-1,72 24 1,23-24 15,1 24-15,-25-24-1,1 0 1,-24-24 0,0 24 15,-24 0-16,0 0 1,0 0 0,-24 0-1,24 0 32</inkml:trace>
  <inkml:trace contextRef="#ctx0" brushRef="#br0" timeOffset="22979.3144">14787 6525 0,'0'0'16,"0"0"15,0 0-15,0 0-1,0 0 1,119-24 0,-95 48-16,0-1 31,-24 49-16,0-1 1,0 25 0,24 23-1,0 0 16,-1 0-15,25 0 0,-24-24-1,-24-47 16,24-1-15,-48-47 0,24 0-1,-24-24 1,0 24-1,0 0 17,-23 0-17,-25 0 1,25 0-1,-1 24 1,24-24 15,24 0-15,-24 0-1,24 0 1,0 0 31</inkml:trace>
  <inkml:trace contextRef="#ctx0" brushRef="#br0" timeOffset="24059.3762">13525 6477 0,'0'0'16,"0"0"-1,0 0 1,-119 24 0,71 0-16,25-1 31,23 1-16,-24 24 1,48-24 0,-24 23-1,0 25 16,0-1-15,0 24 0,23 24-1,-23-23 1,0 23 15,24-24-15,-24-24-1,-24-23 1,48-24-1,-24-24 17,0 0-17,24 0 1,0 24-1,24-24 17,-1 24-17,-23-1 1,-24-23-1,0 0 1,0 0 15,0-23-15,-24-1-1,24 24 32</inkml:trace>
  <inkml:trace contextRef="#ctx0" brushRef="#br0" timeOffset="25120.4368">15192 6572 0,'0'0'16,"0"0"0,0 0 15,0 0-16,0 0 1,0 0 0,0 0-1,0 0 16,0 0-15,0 0 0,0 0-1,0 0 1,119 0-1,-95 48 1,-48-24 0,-24 23-1,1-23 1,-25 0-1,1 24 17,23-48-17,25 23 1,23-23-1,23 0 17,25 24-17,23-24 1,-23 0-1,0 0 1,-25 24 0,1-24 15,-24 0-16,0 0 1,-47 0 0,23 24 15,24-24 0</inkml:trace>
  <inkml:trace contextRef="#ctx0" brushRef="#br0" timeOffset="26885.5378">16121 7048 0,'0'0'15,"0"0"16,-143 0-31,119 48 16,0 0 0,24 23-1,24-23 1,0-24 15,0-48-15,23-24-1,-23-47 1,0-24-1,0 0 17,-48 0-17,24 23 1,0 73-1,-24 23 1,24 23 15,-24 73-15,48 23-1,0 0 1,0 24 0,23-48 15,1-71-16,-24-24 1,23-48 0,-23-23 15,-24-25-16,24 49 1,-24-1 0,0 72-1,0 0 16,0 47-15,48 25 0,-25-25-1,25 0 1,0-71 15,-1-47-15,-23-25-1,0-23 1,-24 0-1,0 23 17,0 49-17,0 46 1,0 49-1,24 47 1,0 24 15,23 71-15,1 0-1,-24 1 1,-24-72 0,-72-48 15,1-95-16,-48-48 1,23-71 0,49-24-1,47 0 16,71 24-15,48 24 0,0 47-1,24 48 1,-71 0 15,-25 0-15,-47-23-1,-24 23 1,-47 0-1,0 23 17,71-23-1</inkml:trace>
  <inkml:trace contextRef="#ctx0" brushRef="#br0" timeOffset="31916.8256">3905 9835 0,'0'0'15,"0"0"1,-143 23-1,48-23 1,-24 0 0,0 0-1,23 0 1,25 0 15,23 24-15,24-24-1,24 0 1,0 0 31</inkml:trace>
  <inkml:trace contextRef="#ctx0" brushRef="#br0" timeOffset="32289.8469">3762 9954 0,'0'0'15,"0"0"1,-143 23 0,24-23-16,24 0 31,-24 24-16,47-24 1,25 0 0,23 0-1,24 0 16,0 0-15,0 0 0,95 0-1,-95 0 32</inkml:trace>
  <inkml:trace contextRef="#ctx0" brushRef="#br0" timeOffset="33117.8943">4310 9549 0,'0'0'16,"0"0"0,0-143-1,24 95 1,47 24-1,0 1 1,48 46 0,0 25-1,-47 0 16,-1 23-15,-71-23 0,-23 23-1,-25-23 1,-47-1 15,23 1-15,1-24-1,23 24 1,24-25 15,48-23-15,24 24-1,23-24 1,24 0-1,1 0 17,23 24-17,-48-24 1,1 0-1,-72 0 1,0 0 15,0 0-15,0-24-1,0 0 1,0 24 31</inkml:trace>
  <inkml:trace contextRef="#ctx0" brushRef="#br0" timeOffset="33454.9135">5334 9430 0,'0'0'16,"0"0"15,23 143-31,1-48 16,-24-24-1,24 1 1,-24-48-1,0-24 17,0-48-17,0 48 16</inkml:trace>
  <inkml:trace contextRef="#ctx0" brushRef="#br0" timeOffset="33754.9307">5476 9334 0,'0'0'31,"0"0"-16,24 120-15,0-25 16,0 0 0,0-24-1,-24 1 16,0-48-15,-48 0 0,48-24 30</inkml:trace>
  <inkml:trace contextRef="#ctx0" brushRef="#br0" timeOffset="34278.9607">4953 9477 0,'0'0'15,"0"0"1,0 0-1,143-95 1,-72 71 0,24 0-1,0 1 1,1 23-1,-1 0 1,0 0 15,0 0-15,-23 0-1,-24 0 1,-25 0 0,1-24 15,-24 24-16,0 0 1,0 0 0,-24 24-1,24-24 16,0 47-15,0-47 15</inkml:trace>
  <inkml:trace contextRef="#ctx0" brushRef="#br0" timeOffset="35584.0353">7143 8811 0,'0'0'31,"0"0"-15,0 0-1,-143 23-15,72 25 16,23 0 0,1 23 15,-1 48-16,48 24 1,24 0 0,0 47-1,23 25 16,-47-25-15,0 1 0,-23-25-1,-25-47 1,-47-23-1,-24-49 17,23-23-17,25-24 1,23-24-1,25 24 1,46 0 15,-23 0-15,0 0-1,0 0 1,0 0 15,0 0-15,0 0 31</inkml:trace>
  <inkml:trace contextRef="#ctx0" brushRef="#br0" timeOffset="36120.066">7262 10644 0,'0'0'31,"0"0"-15,0 0-1,0 0 1,-166 95-1,118-118-15,0-25 32,25 0-17,46 1 1,25 23-1,24 24 1,-1 24 0,-23 0 15,-25-1-16,-23-23 1</inkml:trace>
  <inkml:trace contextRef="#ctx0" brushRef="#br0" timeOffset="37050.1192">7405 8763 0,'0'0'16,"0"0"0,0 0-1,24-119 1,-24 95-16,0 48 31,0 0-15,24 47-1,-24 24 1,24-23 15,-24-25-15,0 1-1,0-48 1,0 0-1,0-24 1,0 24 15,0 0 16</inkml:trace>
  <inkml:trace contextRef="#ctx0" brushRef="#br0" timeOffset="38739.2158">8334 9525 0,'0'0'15,"0"0"1,0 0 15,0 0-15,0 0-1,0 0 1,0 0 0,119 167-1,-95-120 1,23-23-1,1-24 1,0-24 0,-24-47-1,-1-1 16,-23-23-15,-23 0 0,-1 23-1,0 49 16,0 46-15,24 25 0,48 71-1,23 24 1,1 24-1,-49 23 17,-23-23-17,-23-24 1,-49-48-1,-23-71 1,-24-48 15,0-47-15,71-48-1,48 23 1,48 1 15,47 24-15,24 47-1,0 0 1,-71 0 0,-24 24 15,-24 0-16,-24-24 1,24 24 31</inkml:trace>
  <inkml:trace contextRef="#ctx0" brushRef="#br0" timeOffset="39576.2637">8929 8906 0,'0'0'15,"0"0"1,0 0 15,0 0-15,143 71-16,-119-23 15,0 23 1,-48-23 0,0-24 15,-23 0-16,23-24 1,0-48 0,24 24-1,24-23 16,47 47-15,1 0 0,-1 47-1,-23 1 1,-25 23 15,-23 1-15,-47-25-1,-48-23 1,23-24 15,1 0-15,23-24-1,48 0 1,0 24-1,0-23 1,24 23 15,-24 0-15,24 47-1,-24-47 32</inkml:trace>
  <inkml:trace contextRef="#ctx0" brushRef="#br0" timeOffset="41488.373">9834 9620 0,'0'0'16,"0"0"15,0 0-16,95 119-15,-47-23 16,23-1 0,1 0-1,-24-24 16,-1 1-15,-23-48 0,-24-24-1,24-48 1,-24-23 15,0-25-15,0-23-1,24-24 1,-24 1-1,0 23 17,0-24-17,-24 24 1,0 23-1,24 25 17,-24-1-17,24 25 1,0 23-1,24 0 1,-24 24 15,24 0-15,0 0-1,23 0 1,25 0 0,-1 0 15,1 24-16,47-24 1,0 0 0,24 0-1,-1 24 16,25-24-15,0 0 0,-1 0-1,25 24 1,0-24 15,-1 0-15,0 0-1,1 0 1,0 0-1,-25 0 17,1-24-17,0 24 1,-25 0-1,1 0 1,0 0 15,-24 0-15,0 0-1,-23 0 1,23-24 0,-48 24 15,24 0-16,-23-24 1,-25 48 0,-23-24 15,-24 0-16,24 24 1,-24 0 0,0-24-1,-24 23 16,24-23-15,0 0 0,0 24-1,0-24 1,0 0-1,0 0 17,0 24-17,0-24 16</inkml:trace>
  <inkml:trace contextRef="#ctx0" brushRef="#br0" timeOffset="42531.4327">10906 9549 0,'0'0'15,"0"0"1,-24-119-16,24 47 16,0 48-1,0 1 16,-24 70-15,24 1 0,0 47-1,0 24 1,0 0 15,0 0-15,24-23-1,-24-49 1,0 1-1,0-48 17,0-24-17,24 0 1,-24 24 31</inkml:trace>
  <inkml:trace contextRef="#ctx0" brushRef="#br0" timeOffset="47608.7231">11692 9596 0,'0'0'16,"0"0"-1,0 0 1,-167 0 0,72 0-16,-1 0 31,25 0-16,47 0 1,0 0 0,24-23-1,0 23 16</inkml:trace>
  <inkml:trace contextRef="#ctx0" brushRef="#br0" timeOffset="47946.7424">11382 9382 0,'0'0'15,"0"0"17,0 0-17,0 167-15,0-120 16,0 25-1,0-25 17,0 1-17,24 0 1,-24-48 15</inkml:trace>
  <inkml:trace contextRef="#ctx0" brushRef="#br0" timeOffset="49033.8046">12334 9334 0,'0'0'32,"0"0"-17,-142-47-15,70 71 16,25 23-1,-1 1 1,24 23 15,48 1-15,0-25-1,23 1 1,1-48 0,0 0 15,-25-48-16,1-23 1,-24-24 0,0 23-1,0 25 16,0-1-15,0 48 0,24 24-1,-24 47 1,24 1 15,0 47-15,-24 0-1,0-24 1,0 0 15,0-47-15,0 0-1,0-48 1,0 0-1,0-24 1,0 0 15,0 24-15,0-24-1,0 24 1,0 0 0,0 24 15,0-24-16,0 0 1</inkml:trace>
  <inkml:trace contextRef="#ctx0" brushRef="#br0" timeOffset="50277.8758">12668 9668 0,'0'0'16,"0"0"-1,0 0 1,0 0 0,0 0 15,0 0-16,0 0 1,0 0 0,119 47-1,-71 25-15,-25-24 31,1-25-15,-24-23 0,24-47-1,-24-25 1,24-23 15,-24 24-15,0-1-1,0 48 1,0 24-1,0 48 17,24 47-17,-1 24 1,25 48-1,0 23 1,-1-23 15,-47-24-15,-47-48-1,-25-71 1,-23-48 0,0-47 15,0-48-16,95 0 1,23 0 0,49 23-1,47 25 16,-24 47-15,0 0 0,-47 1-1,-24 23 1,-24 0 15,0 0-15,-48-24-1,48 24 32</inkml:trace>
  <inkml:trace contextRef="#ctx0" brushRef="#br0" timeOffset="51063.9207">13454 9073 0,'0'0'16,"0"0"15,0 0-15,0 142-16,-24-70 15,24-25 1,-24-23 0,48-24 15,0 24-16,23-48 1,1 24 0,0-24-1,-1 24 1,-23 0 15,-24 0-15,24-23-1,-48-1 1,0-24 15,-23 1-15,23-1-1,24 48 1,0 0-1,0 48 17,24 23-17,-1 0 1,1 25-1,0-25 1,0 1 15,-24-49-15,0 1-1,0-24 17,0-24-32,0 24 31,0 0 0</inkml:trace>
  <inkml:trace contextRef="#ctx0" brushRef="#br0" timeOffset="52791.0195">15382 9454 0,'0'0'16,"0"0"15,-166-72-31,71 72 16,23 48-1,25 23 1,47 1 15,47 23-15,1-24-1,23-23 1,1-48 0,-25-48-1,1-47 16,-48-24-15,-24 0 0,0 0-1,24 24 1,-24 47 15,24 24-15,0 72-1,24 23 1,-24 48-1,48-23 17,-24 23-17,23-24 1,1-48-1,-24-47 1,47-47 15,-23-25-15,-24-23-1,-24 0 1,23 47 15,-23 24-15,0 24-1,0 48 1,0 24 0,24 23 15,0 0-16,24-47 1,-24-48 0,23-24-1,1-48 16,-24-47-15,-24 24 0,0 0-1,0 23 1,0 72 15,0 24-15,23 71-1,1 48 1,0 24 15,0 24-15,-24 23-1,0-24 1,-24-71-1,-47-47 17,-1-72-17,-23-72 1,23-23-1,25-48 1,71 24 0,23 0 15,49 72-16,46-1 1,1 48 0,-24 24-1,-47 0 16,-25-24-15,-47 23 0,0-23-1,0 0 16,-23-23-15,23 23 0,-24 0-1,0 0 1,24 0 31</inkml:trace>
  <inkml:trace contextRef="#ctx0" brushRef="#br1" timeOffset="133177.6174">5119 11882 0,'0'0'16,"0"0"-1,-166-47 1,47 47-16,-1 47 16,49 25 15,23-1-16,25 25 1,46-1 0,1 24 15,48 24-16,-25 0 1,-23 23 0,0 1-1,-24 0 1,-24 23 15,-47-23-15,-25-24-1,-23 0 1,-23-48-1,-25-48 17,24-23-17,48-48 1,23-23-1,25-1 1,23 24 15,24 1-15,0-1-1,47 24 1,-47 0 31</inkml:trace>
  <inkml:trace contextRef="#ctx0" brushRef="#br1" timeOffset="134156.6734">5667 12478 0,'0'0'32,"0"0"-17,0 166-15,0-70 16,24-25-1,0-23 1,23-24 15,1-48-15,0-48-1,-25-23 1,1 0 0,-48 0 15,24 47-16,0 48 1,0 24 0,24 71-1,24 24 16,23 24-15,1 24 0,-25 23-1,-23-47 1,-72 0 15,1-72-15,-48-23-1,23-72 1,1-47-1,95-25 17,23-46-17,25 46 1,-1 25-1,-47 23 17,0 24-17,-1 1 1,-23 23 31</inkml:trace>
  <inkml:trace contextRef="#ctx0" brushRef="#br1" timeOffset="134866.714">6215 11954 0,'0'0'31,"0"0"-15,0 0 0,0 0-1,190 0 1,-166 71-16,0 1 31,-48-1-15,-47-23-1,23-24 1,0-48-1,24-24 17,72 1-17,47-1 1,1 48-1,-25 24 1,-23 23 15,-24 25-15,-72 23-1,-24-24 1,-47-23 0,48-24 15,23-24-16,1 0 1,47 0 0,0 0-1,0 0 16,0 0 1</inkml:trace>
  <inkml:trace contextRef="#ctx0" brushRef="#br1" timeOffset="138090.8984">7167 13097 0,'0'0'16,"0"0"-1,72 214 1,-49-119-1,1-47 1,-24-24 0,0-24-1,0-95 1,24-24-1,-24-48 17,0 0-17,0 0 1,0 1-1,0 23 17,0 24-17,0 24 1,0 23-1,24 25 1,24 23 15,-1 0-15,25 24-1,47 0 1,-24-24 0,48 24 15,0 0-16,47 0 1,-23-24 0,23 24-1,25-24 16,23 1-15,-24-1 0,24 24-1,-23-24 1,-1 0 15,0 0-15,0 1-1,-23 23 1,-24-24 15,-1 0-15,-47 24-1,-47 0 1,-48 0-1,-24 0 1,0 0 15,0 0-15,0 0-1,0 0 1,0 0 0,0 0 46</inkml:trace>
  <inkml:trace contextRef="#ctx0" brushRef="#br1" timeOffset="138810.9396">7882 12859 0,'0'0'31,"0"0"-16,-48-167-15,48 96 16,0 71 0,24 23-1,0 73 16,-24-1-15,0 24 0,0 0-1,-24-24 1,24-23 15,0-72-15,24 24-1,71-120 1,-95 96 31</inkml:trace>
  <inkml:trace contextRef="#ctx0" brushRef="#br1" timeOffset="139103.9563">8667 12835 0,'0'0'15,"0"0"1,-166 24 0,47 0-1,23-1 1,49 1-1,47-24 1,0-24 0,0 24 46</inkml:trace>
  <inkml:trace contextRef="#ctx0" brushRef="#br1" timeOffset="139299.9675">8358 12668 0,'0'0'16,"0"0"-1,0 167 1,0-72-16,24 0 31,-1-23-15,-23-72-1</inkml:trace>
  <inkml:trace contextRef="#ctx0" brushRef="#br1" timeOffset="140048.0103">9263 12597 0,'0'0'16,"0"0"-1,-48-143-15,-23 119 16,-25 24 0,49 48 15,23 23-16,24 1 1,24-1 0,23-23-1,-23-25 16,0-46-15,24-1 0,-48-48-1,23-23 1,1 48 15,-24 23-15,24 24-1,0 47 1,23 25-1,-23 23 17,0 24-17,-24-24 1,-24-23-1,24-25 1,0-23 15,48-48-15,-48 24 15</inkml:trace>
  <inkml:trace contextRef="#ctx0" brushRef="#br1" timeOffset="140764.0513">9572 12859 0,'0'0'31,"0"0"-15,48 166-16,-24-118 16,0-24-1,-1-24 1,1-72 15,-24-47-15,24 0-1,-48 48 1,24 23-1,0 48 17,0 48-17,24 71 1,24 48-1,47-1 1,-24 25 15,-47-1-15,-24-71-1,-71-47 1,-48-48 0,47-48 15,1-71-16,71-72 1,71 0 0,48 24-1,-24 48 16,-47 47-15,-48 48 0,0 0-1,0 0 1,0 0 31</inkml:trace>
  <inkml:trace contextRef="#ctx0" brushRef="#br1" timeOffset="141438.0898">10191 12121 0,'0'0'31,"0"0"-15,-47 119-16,23-48 15,0 0 1,24-23 15,0-24-15,72-24-1,-25-24 1,1 24 0,-48-24-1,0 24 16,0 0-15,0 0 0,0-24-1,0-47 16,-24 23-15,24 25 0,0 23-1,24 71 16,0 0-15,23 25 0,-23-25-1,-24-23 1,0-24-1,0-24 17,0 0-17,0-48 1,0 48-1</inkml:trace>
  <inkml:trace contextRef="#ctx0" brushRef="#br1" timeOffset="143281.1953">11930 12382 0,'0'0'15,"0"0"17,-191-23-32,120 70 15,23 49 1,72-1-1,24 0 17,23-47-17,0-48 1,1-24-1,-48-48 1,0-47 15,-48-47-15,-24-1-1,24 24 1,0 24 0,24 95 15,0 24-16,24 72 1,0 47 0,24 24-1,23 23 16,1-47-15,-1-23 0,-47-73-1,23-23 1,-23-47 15,0-96-15,-24 24-1,24 24 1,-24 23-1,0 48 17,0 24-17,0 48 1,24 71-1,-1 0 1,25-24 15,24-23-15,-25-72-1,-47 0 1,48-72 15,-24-23-15,-24-48-1,0 24 1,0 48 0,0 23 15,0 24-16,0 24 1,0 0 0,0 24-1,-24 24 1,24-1 15,24 1-15,-1 0-1,25 47 1,24 48-1,-1 47 17,-23 1-17,-48 23 1,-48-23-1,-47-72 17,-24-48-17,-24-71 1,47-95-1,73-72 1,46 0 15,97-23-15,22 47-1,1 48 1,-24 47 0,-23 1 15,-49 47-16,-47 0 1,0 0 0,-24 23-1,1 1 16,-1 0-15,24-24 15</inkml:trace>
  <inkml:trace contextRef="#ctx0" brushRef="#br1" timeOffset="166137.5026">4619 15526 0,'0'0'16,"0"0"-1,0 0 17,143-96-32,-119-23 15,0-23 1,-24-1-1,0 47 1,0 49 15,0 47-15,0 47-1,0 72 1,24 24 0,23 0 15,1-24-16,-1-71 1,25-48 0,-48-72-1,0-47 16,-1 0-15,-23 0 0,-23 24-1,23 71 16,0 24-15,23 48 0,-23 71-1,48 24 1,23 0-1,-23-48 17,0-47-17,-25-48 1,-23-72-1,0 72 48</inkml:trace>
  <inkml:trace contextRef="#ctx0" brushRef="#br1" timeOffset="166556.5265">5977 15121 0,'0'0'31,"0"0"-15,-143 0-16,71 0 16,-23 24-1,47 0 1,1-24 15,47 0-15,0 0-1,24 0 1,-24 0-1</inkml:trace>
  <inkml:trace contextRef="#ctx0" brushRef="#br1" timeOffset="166895.5459">6024 15288 0,'0'0'16,"0"0"-1,-143-24-15,72 0 16,-1 48 0,1 0 15,47-1-16,-23 1 1,47-24 0,0 0 15,0-24-16,0 24 17</inkml:trace>
  <inkml:trace contextRef="#ctx0" brushRef="#br1" timeOffset="168283.6253">6524 15192 0,'0'0'15,"0"0"1,-24-166 0,24 94-1,0 1 1,0 47-1,0 72 1,24 71 0,0 47 15,24 1-16,-1 0 1,-23-72 0,0-47-1,-24-48 16,-24-72-15,24 1 0,0 71-1</inkml:trace>
  <inkml:trace contextRef="#ctx0" brushRef="#br1" timeOffset="168697.649">7215 15121 0,'0'0'16,"0"0"-1,-167 0-15,96 0 16,-1 0 0,25 0-1,-1 0 16,0-24-15,25-47 0,23 71 30</inkml:trace>
  <inkml:trace contextRef="#ctx0" brushRef="#br1" timeOffset="168921.6618">6977 15049 0,'0'0'15,"23"167"-15,1-24 16,0-24 15,0-47-15,-48-96-1,24 24 1</inkml:trace>
  <inkml:trace contextRef="#ctx0" brushRef="#br1" timeOffset="169702.7065">7762 14978 0,'0'0'15,"0"0"1,-95-214-16,48 142 16,-25 48-1,25 72 16,23 24-15,24 70 0,47 1-1,1-47 1,0-25-1,-1-95 17,1-47-17,-1-25 1,-23 1-1,0 48 17,-24 23-17,0 48 1,24 71-1,-24 24 1,24 24 0,-24-24 15,0-24-16,24-23 1,-1-25 0,-23-47 15,24-24-16,-48-47 1,24 71 31</inkml:trace>
  <inkml:trace contextRef="#ctx0" brushRef="#br1" timeOffset="170573.7563">8072 15192 0,'0'0'15,"0"0"1,0 0-1,0 0 17,143 119-32,-119-47 15,0-1 1,-1-23-1,25-72 1,-24-24 15,0-47-15,-24 0-1,0-24 1,0 47 0,0 25 15,0 71-16,23 71 1,25 48 0,-24 47 15,23 25-16,-23-25 1,-24-23 0,-24-24-1,1-48 16,-25-47-15,-23-72 0,-1-48-1,1-23 1,23-48 15,48-24-15,24 25-1,24 23 1,23 47-1,0 24 1,1 48 15,-1 24-15,-47-24-1,-48-47 1,-23-25 0,47 72 30</inkml:trace>
  <inkml:trace contextRef="#ctx0" brushRef="#br1" timeOffset="171402.8037">8739 14478 0,'0'0'15,"0"0"1,-48 167-1,24-96 1,48 1 0,0-1-1,0-47 1,23 0-1,1-24 17,0 0-17,-24-24 1,23 0-1,-47 24 1,0 0 15,0 0-15,0 0-1,-24 0 1,24 0 15,0-24-15,0-23-1,0-1 1,0 48 0,0 24 30,24 71-30,-24 0 0,24 0-1,0 1 1,0-49 15,-24-47-15,0 0-1,0-47 1,-24 23-1,24 24 32</inkml:trace>
  <inkml:trace contextRef="#ctx0" brushRef="#br1" timeOffset="174291.969">4953 16645 0,'0'0'16,"0"0"-1,-119-48 1,47 72-1,24 71 1,25 24 0,23 24-1,23 0 1,25-95 15,-24-24-15,24-72-1,-1-95 1,1-24-1,-24 1 17,-1-25-17,-23 48 1,0 24-1,-23 95 1,23 24 15,23 72-15,-23 71-1,24 23 1,0 1 15,0 0-15,24-24-1,23-72 1,-23-47 0,23-48-1,-47-23 16,23-49-15,-47 1 0,24-24-1,-48 71 1,24 1 15,0 47-15,0 24-1,0 23 1,24 72 15,0-24-15,24 25-1,-1-49 1,-23-47-1,24-24 17,-1-72-17,-23-47 1,0 0-1,-24 24 1,0 47 15,0 48-15,0 0-1,0 96 1,0 23 0,24 0 15,23 0-16,1 0 1,0-48 0,-24-47-1,23-48 16,-23-71-15,-24 0 0,0 95-1</inkml:trace>
  <inkml:trace contextRef="#ctx0" brushRef="#br1" timeOffset="174696.9921">6477 16788 0,'0'0'16,"0"0"-1,-143 0 1,71 0-16,25 0 31,-1 24-15,48-24-1,0-48 1,0 48 31</inkml:trace>
  <inkml:trace contextRef="#ctx0" brushRef="#br1" timeOffset="174967.0076">6548 16978 0,'0'0'15,"0"0"1,0 0 15,-167-24-31,96 24 16,47 0-1,0 24 1,-23-71-1,47 47 17</inkml:trace>
  <inkml:trace contextRef="#ctx0" brushRef="#br1" timeOffset="183267.4823">7000 16526 0,'0'0'16,"0"0"0,143 24-1,-71-24 1,-1-24-1,-23 24 1,-24 24 0,0 23-1,-48 49 16,0 23-15,-48 0 0,25-48-1,23-23 1,-24-48 15,48 0-15,24-24-1,24-24 1,-1 1-1,49 23 17,-25 24-17,1 24 1,-25 47-1,-47 1 1,-24 23 15,-23 0-15,-25-24-1,1-47 1,-24 0 0,47-48 15,-23-23-16,47-49 1,24-23 0,0 119 15</inkml:trace>
  <inkml:trace contextRef="#ctx0" brushRef="#br1" timeOffset="183941.5209">7858 16526 0,'0'0'16,"0"0"-1,0 0 1,-191 24-16,120 23 15,47 72 17,24 24-17,24 0 1,23-24-1,25-47 1,-1-49 15,25-46-15,-1-49-1,-48 1 1,-23-1 0,-24 25 15,-47 23-16,-1 48 1,-23-1 0,23 49-1,-24-1 16,49-23-15,-1 47 0,24-47-1,0-48 1,0 0 31</inkml:trace>
  <inkml:trace contextRef="#ctx0" brushRef="#br1" timeOffset="184840.5723">8239 17002 0,'0'0'15,"0"0"1,0 0 0,0 0 15,119 143-31,-72-95 15,-23-1 1,24-23 0,-1-24-1,1-48 16,-24-47-15,0-24 0,0 24-1,-24 47 1,0 48 15,0 0-15,23 95-1,-23 48 1,0 0 15,0 24-15,24 23-1,-24-23 1,0-48-1,-24 0 17,1-95-17,-1-24 1,-48-24-1,25-47 1,-1-24 15,24-1-15,48 25-1,0-1 1,47 1 0,-23 23 15,23 25-16,-47 23 1,24-24 0,-48-48-1,0 72 1</inkml:trace>
  <inkml:trace contextRef="#ctx0" brushRef="#br1" timeOffset="185671.6198">9025 16335 0,'0'0'15,"0"0"1,0 0 0,142 48-1,-118 0 1,-24 23-1,-24 0 1,1 25 0,-25-49 15,0 1-16,1-24 1,23-24 0,48-24-1,0-24 16,23 1-15,25 23 0,-25 24-1,25 48 1,-49 23 15,-23 24-15,0-23-1,-47-1 1,-25-71-1,25 0 17,-25-24-17,25 0 1,47 24-1,0 0 17,0 0-17,0-23 1,0-25-1,0 48 32</inkml:trace>
  <inkml:trace contextRef="#ctx0" brushRef="#br1" timeOffset="195769.1974">14001 12406 0,'0'0'16,"-143"24"-16,-23 0 15,47 0 1,71 0 15,48-24 0</inkml:trace>
  <inkml:trace contextRef="#ctx0" brushRef="#br1" timeOffset="196032.2124">14144 12549 0,'0'0'15,"0"0"16,-238 24-31,143 0 16,23 0 0,49-24-1,46 0 16,-23 0 1</inkml:trace>
  <inkml:trace contextRef="#ctx0" brushRef="#br1" timeOffset="230652.1926">15668 11239 0,'0'0'15,"0"0"16,0 0-15,-119 24-16,72 0 16,-25 24-1,48-1 1,-23 25 15,23-1-15,24 1-1,-24 23 1,24 0-1,24 0 17,-24 24-17,24 1 1,-1-1-1,1 0 1,-24 0 15,0 0-15,0 0-1,-47 24 1,-1-24 15,0-24-15,-47 24 0,0-47-1,-24-1 1,0-23 15,24-25-15,47-23-1,24 0 1,24 0-1,0 0 17,0 0-17,0 0 1,0 24-1,24-24 1,-24 0 0,0 0 30</inkml:trace>
  <inkml:trace contextRef="#ctx0" brushRef="#br1" timeOffset="233646.3638">16406 12549 0,'0'0'31,"0"0"-15,72-119-16,-48 24 15,23-48 1,-23 24-1,0 0 1,-24 24 15,-24 47-15,24 48-1,0 24 1,0 47 0,24 24 15,24 1-16,-1 23 1,1 0 0,-1-48-1,25-47 16,-25-24-15,1-48 0,-24-23-1,0-48 16,-24 0-15,0 24 0,-24-1-1,24 49 1,0 47 15,0 0-15,24 71-1,0 24 1,23 25-1,1-25 17,-1 0-17,1-24 1,-24-23-1,-24-24 17,48-72-17,-1-23 1,-47 71 31</inkml:trace>
  <inkml:trace contextRef="#ctx0" brushRef="#br1" timeOffset="234102.3899">17407 10930 0,'0'0'15,"0"0"1,0 0-1,0 0 17,0 0-17,0 0 1,0 0-1,-72 143 1,25-96-16,23 1 31,24-24-15,24-24-1,-24 0 1</inkml:trace>
  <inkml:trace contextRef="#ctx0" brushRef="#br1" timeOffset="234403.4071">17478 11097 0,'0'0'16,"-119"47"-1,0-23-15,0 24 31,47-25-15,49 1 0,46-24-1,-23 0 16</inkml:trace>
  <inkml:trace contextRef="#ctx0" brushRef="#br1" timeOffset="235117.448">17335 11287 0,'0'0'32,"0"0"-17,0 0 1,0 0-1,72-119-15,23 95 16,-24 48 0,-23 0 15,-24 23-16,-48 1 1,0 24 0,-47-1 15,23-23-16,-23-1 1,23-23 0,24-24-1,24 0 1,0 0 15,48 0-15,23 24-1,1-24 1,-1 0-1,-47 24 17,0-24-17,-24 0 1,-24 0-1,24 0 1,0 0 15,24 0-15,-1 0-1,-23 0 1</inkml:trace>
  <inkml:trace contextRef="#ctx0" brushRef="#br2" timeOffset="241277.8003">11311 12216 0,'0'0'32,"23"-119"-32,49 0 15,-1 0 1,48 23-1,24 1 1,0 24 15,48 23-15,-1 24-1,1 24 1,-1 48 0,-47 23-1,0 1 16,-24 47-15,-48 0 0,1 24-1,-48 0 16,-24-1-15,-48 1 0,-24 0-1,-47 0 1,-23-24-1,-25-24 17,-24-47-17,-23-24 1,24-48-1,-1-24 17,48-23-17,0-24 1,48-1-1,24 1 1,47-24 15,0 48-15,24-1-1,0 48 1,0 1 0,-24 46 15,24-23 0</inkml:trace>
  <inkml:trace contextRef="#ctx0" brushRef="#br2" timeOffset="242628.8776">5643 13549 0,'0'0'31,"0"0"-15,-214-119-16,119 0 15,-1-24 1,49-23 15,23-25-15,48 1-1,0-25 1,47 25-1,48-1 17,24 25-17,24 47 1,-1 23-1,25 49 1,-1 47 15,-47 47-15,0 25-1,0 47 1,-48 24 0,-47 23 15,-1 25-16,-47-1 1,0 1 0,-47-1 15,-25-23-16,-47 0 1,0-48 0,-47 0-1,-1-48 1,0-47 15,24-24-15,48-24-1,0 0 1,71-47-1,0 0 17,24 47-17,24 0 1,24 48-1,-48-24 32</inkml:trace>
  <inkml:trace contextRef="#ctx0" brushRef="#br1" timeOffset="277659.8813">10025 16978 0,'0'0'15,"0"0"17,0 0-17,0 0 1,0 0-1,-119-71 1,47 71-16,1 47 31,23 1-15,1 24-1,-1 23 1,72-24 0,47 24 15,-23-71-16,23-71 1,1-1 0,-25-47-1,-23-24 16,-24 0-15,0-24 0,0-24-1,-24 72 1,0 23 15,24 49-15,0 23-1,0 23 1,-23 96-1,46 24 17,1 24-17,24-24 1,-1-24-1,1-48 1,0-47 15,-1-71-15,1-25-1,-24-47 1,0 24 0,-24-24 15,0 71-16,0 1 1,0 47 0,0 0 15,0 47-16,23 48 1,25 1 0,0-25-1,-1-47 1,-23-24 15,24-48-15,-48-47-1,0-24 1,24 0 15,-48 24-15,24 71-1,0 0 1,0 48-1,0 0 17,0 95-17,47 47 1,1 49-1,0 23 1,23 48 15,-47-1-15,-48-118-1,-24-48 1,-23-95 0,0-24 15,-1-48-16,1-23 1,-1-24 0,48-1-1,24 1 16,24 24-15,24-25 0,47 25-1,-23 23 1,-1 25 15,-23-1-15,-48 24-1,0 0 1,0 0-1,0 0 17,23-96-17,-23 96 16</inkml:trace>
  <inkml:trace contextRef="#ctx0" brushRef="#br1" timeOffset="278072.9049">11858 16502 0,'0'0'15,"0"0"16,0 0-15,0 0 0,0 0-1,-214 71 1,119-47-16,-1 0 31,49 0-15,23 0-1,0-48 1,24 24 31</inkml:trace>
  <inkml:trace contextRef="#ctx0" brushRef="#br1" timeOffset="278372.9221">11930 16573 0,'0'0'15,"0"0"1,0 0 15,-167 96-31,48-49 16,24 1-1,23-24 1,25 23 0,-1-70 15,48 23 0</inkml:trace>
  <inkml:trace contextRef="#ctx0" brushRef="#br1" timeOffset="278784.9456">11834 16312 0,'0'0'16,"0"0"-1,0 0 1,24-143-1,-24 166-15,-24 25 16,24 95 15,0 0-15,0 47-1,0-47 1,0-48 15,0 1-15,0-96-1,0 0 17</inkml:trace>
  <inkml:trace contextRef="#ctx0" brushRef="#br1" timeOffset="279422.9821">11787 16240 0,'0'0'15,"0"0"16,0 0-15,119 95-16,-24-23 16,-23-25-1,-1 1 1,0 0-1,-23-1 17,-48 1-17,-48 0 1,1 47-1,-48 0 1,-1 0 15,1 1-15,24-49-1,23 1 1,24-48 15,24 0-15,0 0-1,0 0 1,24 0 0,0 0 15,-24 0-16,0-24 1,0 0 0,0 24-1</inkml:trace>
  <inkml:trace contextRef="#ctx0" brushRef="#br1" timeOffset="602135.4402">18859 11763 0,'0'0'16,"0"0"-1,0-214 1,0 119-16,-24 47 31,24 24-15,0 48-1,24 24 1,-24 47-1,24 24 17,-24 0-17,-24 0 1,24-24-1,0-23 1,48-24 15,23-25-15,-71-23-1</inkml:trace>
  <inkml:trace contextRef="#ctx0" brushRef="#br1" timeOffset="602467.4592">19264 12144 0,'0'0'16,"0"0"0,-167 0-1,24-23-15,1 23 31,-1 0-15,47-24 0,25 24-1,47 0 16,0 24-15,24-24 0,0 23-1,0-23 32</inkml:trace>
  <inkml:trace contextRef="#ctx0" brushRef="#br1" timeOffset="603264.5048">18407 12406 0,'0'0'31,"0"0"-15,0 0-1,0 0 1,143-95 0,-120 143-16,1-1 31,-48 25-16,1-1 1,-1 1 0,-24-1-1,24-47 16,0 0-15,24-48 0,-23-24-1,23 1 1,0-1 15,23 0-15,25 48-1,24 24 1,-1 24-1,24 23 17,-47 24-17,-24 1 1,-24-1-1,-72-47 17,-23-25-17,0-23 1,-1-23-1,49-1 1,-1-24 0,48 24 15,0 1-16,0 23 17</inkml:trace>
  <inkml:trace contextRef="#ctx0" brushRef="#br1" timeOffset="604239.5606">19240 12478 0,'0'0'15,"0"0"17,-143 0-32,72 47 15,-1 1 1,49 47-1,-1 0 17,48 1-17,23-25 1,25-23-1,23-24 1,0-24 0,-23-24 15,-25-24-16,-23-23 1,-24-1 0,-48 25-1,1 23 16,-1 0-15,-23 48 0,23 23-1,24 1 1,0 24 15,24-1-15,24 0-1,-24-47 1,0 0-1,0-24 17,0 0-17,0-24 1,0 0-1,0 24 1,0-23 15,-24 23-15,24 0-1,0 23 1,24-23 0,-24 0 30</inkml:trace>
  <inkml:trace contextRef="#ctx0" brushRef="#br1" timeOffset="609495.8612">13263 16335 0,'0'0'31,"0"0"-15,0 0-1,-190-119-15,118 119 16,1 72-1,-1-25 17,49 49-17,-1-1 1,48-24-1,23 1 1,-23-48 15,47-24-15,-23-96-1,0-23 1,-1-24 0,-23-23 15,-24 23-16,0 24 1,-24 23 0,24 73-1,0-1 16,0 48-15,0 47 0,24 72-1,0 47 1,0-47 15,47 0-15,-47-48-1,0-71 1,0 0-1,23-95 17,1-25-17,-24-46 1,-24 22-1,24 25 1,-24 24 15,-24 47-15,24 24-1,0 0 1,24 71 15,-1 25-15,1 23-1,24-24 1,-24-47 0,-1-25 15,-23-23-16,48-47 1,-24-48 0,-24-1-1,24 1 16,-24 24-15,0 23 0,0 48-1,0 24 1,0 23 15,0 49-15,23 23-1,25 0 1,-24-24-1,23-24 17,-23-23-17,0-24 1,-24-24-1,24-48 1,-48 1 15,24 47-15</inkml:trace>
  <inkml:trace contextRef="#ctx0" brushRef="#br1" timeOffset="609983.8891">13978 16835 0,'0'0'16,"0"0"15,-215 0-31,96 0 16,-24 24-1,0 0 1,1-24-1,22 24 17,49 0-17,0-24 1,23 23-1,24 1 1,24-24 15,0-47-15,0 47-1</inkml:trace>
  <inkml:trace contextRef="#ctx0" brushRef="#br1" timeOffset="610850.9387">13144 17121 0,'0'0'16,"0"0"0,0 0-1,143-71 1,-143 71-16,24 24 31,-24 95-15,-24-24-1,0-24 1,-23 1-1,23-48 17,0-24-17,0 0 1,48-48-1,0 0 1,0-23 15,23 23-15,25 24-1,-25 24 1,1 24 0,47 71 15,-95-23-16,0 23 1,-24 0 0,1-47-1,-1 0 16,0-25-15,24-23 0,0 0-1,-24 0 1,0 0 15,0-23-15,-23-25-1,47 48 32</inkml:trace>
  <inkml:trace contextRef="#ctx0" brushRef="#br1" timeOffset="611824.9944">13882 17121 0,'0'0'31,"0"0"-15,0 0-1,-143-24-15,96 96 16,23-1-1,-24 24 1,72 1 15,-24 23-15,48-72-1,-24 25 1,23-48 15,48-48-15,-23-24-1,-1-23 1,-23-24 0,-24 23 15,-48 48-16,0 0 1,-23 48 0,-1 24 15,0 23-16,24 48 1,1-23 0,23-25-1,0-47 16,23-48-15,-23 24 15</inkml:trace>
  <inkml:trace contextRef="#ctx0" brushRef="#br1" timeOffset="613025.0631">14930 16192 0,'0'0'16,"0"0"-1,-143 0 1,48 24 0,23 0-1,1 0 1,23-24-1,25 24 1,-1-24 15,24 0-15,0 0-1</inkml:trace>
  <inkml:trace contextRef="#ctx0" brushRef="#br1" timeOffset="613327.0803">14954 16288 0,'0'0'16,"0"0"0,0 0-1,-167 71 1,72-47-16,23 0 31,25-24-15,47 0 15</inkml:trace>
  <inkml:trace contextRef="#ctx0" brushRef="#br1" timeOffset="614265.134">15216 15931 0,'0'0'16,"0"0"15,0 0-16,0 0 1,119 47-16,-72 48 16,-23 24 15,0-23-16,0-49 1,0-47 0,47-23-1,-47-25 16,-24-71-15,0 0 0,0 47-1,-24 25 16,24 47-15,0 47 0,24 72-1,0 72 1,0-1-1,-1 49 17,-46-25-17,-49-24 1,25-94-1,-49-49 1,25-47 15,-1-71-15,25-72-1,47 24 1,47 0 15,49 0-15,-1 47-1,-24 25 1,25 23 0,-49 24-1,1 24 16,-48-24-15,0-48 0,0 48 30</inkml:trace>
  <inkml:trace contextRef="#ctx0" brushRef="#br1" timeOffset="615234.1894">15883 15359 0,'0'0'31,"0"0"-15,0 0-1,119-24 1,-96 48 0,1 24-1,-24 23 1,-24 1-1,-23-1 1,-1 0 0,24-23 15,1-48-16,-1 0 1,24 0 0,24-48-1,-1 1 16,25-1-15,-24 48 0,47 24-1,-23 71 1,-24 0 15,-48-23-15,-24-24-1,-23-25 1,-1-23-1,1 0 17,47 0-17,24-23 1,0 23-1,0 0 1,0 0 15,0 0-15,0 23-1,0-46 1,0 46 0,0-23 15,0 0-16,-24 0 1,24 0 0,-23 0-1,23 0 48</inkml:trace>
  <inkml:trace contextRef="#ctx0" brushRef="#br1" timeOffset="617078.2949">16883 16169 0,'0'0'31,"0"0"-15,0 0 0,-143-72-1,95 96-15,1 47 31,23 25-15,24 23 0,24 0-1,23-48 1,-23-23 15,0-72-15,0-47-1,-1-72 1,1-24-1,-24 0 17,0 25-17,-24 46 1,24 72-1,0 24 1,0 48 15,24 95-15,0 0-1,0 47 1,0-71 0,23-47 15,-23-25-16,0-70 1,24-73 0,-25-23-1,1 24 16,0 0-15,-24 71 0,0 24-1,0 0 1,0 95 15,0 1-15,24-1-1,0-48 1,-1-23 15,1-48-15,24-47-1,-48-48 1,24 24-1,-48-1 1,24 25 15,0 47-15,0 48-1,0 47 1,0 72 0,24 24 15,0 71-16,-48-47 1,0 23 0,-24-47-1,-23-72 16,-24-48-15,23-70 0,24-73-1,25-23 16,46-24-15,25 1 0,24 23-1,-1 47 1,24 48 15,-23 24-15,-1 0-1,-23 24 1,-24 0-1,-24-24 17,0 0-17,0 0 1,0 0-1,-48-48 1,48 48 46</inkml:trace>
  <inkml:trace contextRef="#ctx0" brushRef="#br1" timeOffset="627744.905">19002 14478 0,'0'0'15,"0"0"1,-143-48-16,48 48 15,23-23 1,25 23 15,23 23-15,0-23-1,0 24 1,24 24 0,0-48 15</inkml:trace>
  <inkml:trace contextRef="#ctx0" brushRef="#br1" timeOffset="628081.9243">18978 14645 0,'0'0'16,"0"0"-1,-190-24 1,94 0 0,25 24-1,23 0 1,25 0-1,23 0 17,23-24-17,-23 24 16</inkml:trace>
  <inkml:trace contextRef="#ctx0" brushRef="#br1" timeOffset="628645.9565">19550 13859 0,'0'0'15,"0"0"1,0 0 15,0 0-15,-48 167-16,48-72 15,-24-24 1,24 1-1,24-25 1,0-23 15,0 0-15,-24-24 15</inkml:trace>
  <inkml:trace contextRef="#ctx0" brushRef="#br1" timeOffset="628945.9737">19788 14359 0,'0'0'16,"0"0"-1,-191 0 1,96-24-1,0 24 1,23 0 0,1 0-1,23 0 1,24 0 15,1 24-15,-1 0-1,24-24 32</inkml:trace>
  <inkml:trace contextRef="#ctx0" brushRef="#br1" timeOffset="629736.0189">19312 14573 0,'0'0'16,"0"0"0,0 0 15,0 0-16,47 143-15,-94-48 16,23-47 0,-24 23-1,24-47 16,0-24-15,24 0 0,24-24-1,-24-47 16,48 23-15,0 1 0,-25 23-1,49 48 1,-25 23-1,-23 1 17,-24 23-17,0-23 1,-47 0-1,-1-1 1,-23 1 15,-1-24-15,1 0-1,23-1 1,0-46 0,25 23 15,23 0 0</inkml:trace>
  <inkml:trace contextRef="#ctx0" brushRef="#br1" timeOffset="630523.0639">19693 14621 0,'0'0'16,"0"0"-1,-143 47 1,95 25-16,24 23 31,24 0-15,0 1-1,48-25 1,0-23 15,23-24-15,0-24-1,-23-24 1,23-24 0,-71-23-1,24-1 16,-48 1-15,1 47 0,-25 0-1,0 24 16,1 24-15,23 47 0,0 1-1,0-1 1,24 1 15,-23-25-15,23-23-1,0 0 1,0-24 31</inkml:trace>
  <inkml:trace contextRef="#ctx0" brushRef="#br1" timeOffset="634277.2786">20288 14335 0,'0'0'15,"0"0"1,0 0 15,143-167-31,-96 48 16,-47 0-1,0 24 1,24 47 0,-48 25 15,24 23-16,0 23 1,0 73 0,24-1-1,24 0 16,-24 0-15,23-23 0,-23-48-1,0-24 1,23-24 15,-23-48-15,24-23-1,-24 24 1,0-25-1,-48 25 17,24 47-17,0 24 1,0 24-1,0 71 17,24 1-17,23 23 1,1-24-1,-1-24 1,-23-23 0,-24-48 15,72-24-16,-72 24 17</inkml:trace>
  <inkml:trace contextRef="#ctx0" brushRef="#br1" timeOffset="635143.3282">21288 13287 0,'0'0'31,"0"0"-15,0 0-1,0 0 1,71-119 0,-47 119-16,0 48 31,0 0-16,-24-1 1,-24 1 0,0-24 15,0-1-16,24-23 1,0 0 0,24-47 15,0-1-16,0 24 1,23 24 0,1 24-1,-24 0 1,-24 24 15,-24-1-15,-24-23-1,1 0 1,-1 0 15,1-1-15,23-23-1,24 0 1,0 0-1,0 0 32</inkml:trace>
  <inkml:trace contextRef="#ctx0" brushRef="#br1" timeOffset="635441.3452">21621 13216 0,'0'0'31,"0"0"-16,-71 143-15,23-72 16,24-23 0,1-1-1,-1 1 16,24-48 1</inkml:trace>
  <inkml:trace contextRef="#ctx0" brushRef="#br1" timeOffset="636341.3967">21645 13502 0,'0'0'15,"0"0"1,0 0 15,0 0-15,0 0-1,0 0 1,0 0 0,-24-119-16,24 71 15,24 0 1,24 48 15,-1 0-15,-23 48-1,0-24 1,-24 23 15,0 25-15,-48-25-1,25 25 1,-25-24 0,0-1 15,25-23-16,23 0 1,0 0 0,0-24-1,47-24 16,1 24-15,-1-24 0,-23 24-1,0 0 16,-24 0-15,0 0 0,0 0-1,0 0 1,0 48-1,0-48 17</inkml:trace>
  <inkml:trace contextRef="#ctx0" brushRef="#br1" timeOffset="636862.4265">22074 14287 0,'0'0'16,"0"0"-1,0 0 1,0 0-1,0 0 17,-24 0 14</inkml:trace>
  <inkml:trace contextRef="#ctx0" brushRef="#br1" timeOffset="638286.5079">22526 13859 0,'0'0'16,"0"0"-1,0 0 1,-47-119-1,47 47 1,23 1 0,1 23-1,0 1 1,24 70-1,-1 1 17,1 48-17,-24 23 1,-24 0-1,-24-23 17,-24 23-17,1 0 1,-25-47-1,25-1 1,23-23 0,24-24 15,0 0-16,24-24 1,47 1 0,-23-1 15,-1 24-16,1 0 1,-24 0 0,0 0-1,-24 0 16,0-24-15,0 48 0,0 0-1,0-24 32</inkml:trace>
  <inkml:trace contextRef="#ctx0" brushRef="#br1" timeOffset="638559.5236">22788 14264 0,'0'0'15,"0"0"1,-166-24 0,70 24-1,25 0 1,-1 24-1,25-1 1,47-23 31</inkml:trace>
  <inkml:trace contextRef="#ctx0" brushRef="#br1" timeOffset="639457.5749">22479 14454 0,'0'0'16,"0"0"15,0 0-15,143-71-16,-120 71 15,-23 24 1,0 23-1,0 25 17,-23-25-17,-1 1 1,-24-1-1,24 1 1,0-48 15,24 0-15,0 0-1,0 0 1,48-48 15,0-23-15,-1 47-1,1 0 1,-24 24 0,47 48 15,-47 47-16,0 1 1,-24-1 0,-48-24-1,-23-23 16,-1-24-15,-23-24 0,24-48-1,-1 0 1,25 1 15,23 23-15,0 0-1,24 24 1,0 0-1,0 0 17,0 0-17,0 0 1,-48 0-1,48 0 1</inkml:trace>
  <inkml:trace contextRef="#ctx0" brushRef="#br1" timeOffset="640024.6074">23503 14002 0,'0'0'32,"0"0"-17,-119-48-15,47 48 16,24 0-1,1 0 17,-1 0-17,24 0 1,1 0-1,23 0 32</inkml:trace>
  <inkml:trace contextRef="#ctx0" brushRef="#br1" timeOffset="640283.6222">23217 13668 0,'0'0'16,"0"0"0,24 143-16,-24-48 15,0 1 16,0-1-15,0-24 0,0-23-1,0-48 1</inkml:trace>
  <inkml:trace contextRef="#ctx0" brushRef="#br1" timeOffset="640923.6588">23860 13692 0,'0'0'16,"0"0"15,-143 24-31,95 47 15,24 1 1,24 47 0,24 0-1,48-24 16,-1-47-15,1-24 0,23-48-1,-48-24 1,1 1 15,-24 23-15,0 0-1,-24 0 1,0 24-1,-24 24 17,-24 0-17,48-24 16</inkml:trace>
  <inkml:trace contextRef="#ctx0" brushRef="#br1" timeOffset="642502.7491">19145 16383 0,'0'0'15,"0"0"1,0 0 15,-143-24-31,72 24 16,-1 0-1,1 24 1,-1 0-1,1 0 17,47-1-17,-24-23 1,48 0 31</inkml:trace>
  <inkml:trace contextRef="#ctx0" brushRef="#br1" timeOffset="643026.7791">19121 16573 0,'0'0'31,"0"0"-15,0 0 0,-143 0-16,72 0 15,-1 0 1,-23 0 15,47 0-15,-23 0-1,47 24 1,0-24-1,24 0 17,0 0-17,0 0 1,0 0-1,0 0 1,0 0 15,0 0 0</inkml:trace>
  <inkml:trace contextRef="#ctx0" brushRef="#br1" timeOffset="647157.0153">20074 15835 0,'0'0'16,"23"-119"-1,-46 238 17,46-238-32,-23 119 15,0 24 1,0 71-1,0 1 1,0-1 15,0 0-15,0-47-1,0-25 1,24 1 0,-24-24 30</inkml:trace>
  <inkml:trace contextRef="#ctx0" brushRef="#br1" timeOffset="647533.0368">20502 16145 0,'0'0'15,"0"0"1,0 0 15,-166 0-31,70 0 16,-23 0-1,0 0 1,0 0-1,24 24 17,23-24-17,1 0 1,47 23-1,-23-23 17,47 0-1</inkml:trace>
  <inkml:trace contextRef="#ctx0" brushRef="#br1" timeOffset="648509.0926">19907 16312 0,'0'0'31,"0"0"-15,0 0 0,-119 23-16,71-23 15,48 24 1,-24-24 15,1 24-15,23 0-1,-24 47 1,24-23-1,0 23 17,0 1-17,0-48 1,0-1-1,0-23 1,0 0 15,0-23-15,47-1-1,-23-48 1,24 48 0,23 1 15,-23 23-16,-1 23 1,1 25 0,-24 0-1,0-1 16,-72 25-15,0-1 0,-23-23-1,0-24 1,-25-24 15,25 0-15,0-24-1,47 24 1,0-24 15,24 24-15,24-24-1,23-23 1,-47 47 31</inkml:trace>
  <inkml:trace contextRef="#ctx0" brushRef="#br1" timeOffset="649560.1528">20216 16312 0,'0'0'16,"0"0"-1,0 0 16,-23 166-31,-1-94 16,0-1 0,24-23-1,0-24 1,0-24 15,24 0-15,0 0-1,23 0 1,-23 0-1,0 0 17,0 0-17,-24 0 1,0 0-1,0 0 1,0 0 15,24-48-15,-48 0-1,24-23 1,24 47 0,-24-24 15,0 48-16,0 0 1,0 0 0,0 24-1,0 71 16,23 1-15,-23-1 0,24 0-1,-24-47 1,24-1 15,-24-47-15,0 0-1,0 0 1,0 0 15,0 0-15,0 0-1,0 0 1,-24 0-1,0-23 1,24 23 31</inkml:trace>
  <inkml:trace contextRef="#ctx0" brushRef="#br1" timeOffset="651242.249">21026 15454 0,'0'0'16,"0"0"-1,-71 167-15,23-48 16,24 48-1,24 23 17,24-23-17,24 0 1,-1-48-1,-23-24 17,0-47-17,0-25 1,-24-23-1,0 0 1,0 0 0,0 0 15,0 0-16,0 0 1,0 0 0,-24 0-1,24 0 48</inkml:trace>
  <inkml:trace contextRef="#ctx0" brushRef="#br1" timeOffset="653680.3884">21193 16050 0,'0'0'15,"0"0"1,0-191-1,0 143 1,0 1 0,0 23-1,0 24 1,0 71-1,0 25 17,0 23-17,24-24 1,-24 0-1,0 1 1,23-49 15,-23 1-15,-23-48-1,23 0 32</inkml:trace>
  <inkml:trace contextRef="#ctx0" brushRef="#br1" timeOffset="654066.4105">21788 16026 0,'0'0'16,"0"0"-1,0 0 1,-190-24-1,118 48-15,1-24 32,23 0-17,24 24 1,0-48-1,24 24 32</inkml:trace>
  <inkml:trace contextRef="#ctx0" brushRef="#br1" timeOffset="654356.4271">21502 15788 0,'0'0'15,"0"0"16,24 214-31,-24-143 16,24 25 0,-48-49-1,24-47 32</inkml:trace>
  <inkml:trace contextRef="#ctx0" brushRef="#br1" timeOffset="655303.4813">22193 15716 0,'0'0'16,"0"0"15,0 0-16,-143-95-15,119 119 16,0 23 0,24 49-1,24-1 16,0-47-15,24-1 0,-25-23-1,1-24 1,0-48 15,0 1-15,0-1-1,-24 24 1,0 24-1,0 0 17,0 24-17,0 0 1,0 71-1,0-23 1,23 23 15,-23 0-15,24-47-1,-24-1 1,0-23 0,0 0 15,0-24-16,0 0 1,0 0 0,0-24 15,-24-23-16,24 47 17</inkml:trace>
  <inkml:trace contextRef="#ctx0" brushRef="#br1" timeOffset="656316.5392">22455 15978 0,'0'0'15,"0"0"17,0 0-17,0 0 1,71 143-16,-47-48 15,0-23 1,0-1 15,0-47-15,-1-48-1,1-47 1,0-25 0,-24 1 15,0 0-16,0 47 1,0 25 0,0 46-1,0 25 16,-24 47-15,24 24 0,0 24-1,-24 0 1,24 0 15,0 0-15,-23-24-1,-1-48 1,0-71-1,-48-24 17,25-23-17,-1-48 1,1-1-1,47 1 1,23 24 15,1 23-15,48 0-1,-1 48 1,1 0 0,-1 24 15,-23 0-16,-25 0 1,1 0 0,-24-24 15,-24-24-16,1-48 1,23 72 0</inkml:trace>
  <inkml:trace contextRef="#ctx0" brushRef="#br1" timeOffset="657257.593">22955 15526 0,'0'0'15,"0"0"1,-24 119-16,24-48 15,-24-23 1,24-24 15,0-1-15,0-23-1,48 0 1,-24 0 0,23 0 15,-23 0-16,0 0 1,-24 0 0,24 0-1,-24 0 16,0 0-15,0 0 0,0 0-1,0-47 1,-24 23 15,24-24-15,0 25-1,0-1 1,0 24-1,0 0 17,0 47-17,0 1 1,24 23-1,-24 1 1,24-24 15,-24-1-15,23 1-1,-23-48 1,0 0 0,-47-48 15,47 1-16,0 47 17</inkml:trace>
  <inkml:trace contextRef="#ctx0" brushRef="#br1" timeOffset="658186.6462">23264 15288 0,'0'0'15,"0"0"1,96 166 0,-49 1-16,-23 0 31,0 23-16,-24 24 1,0-47 0,-24 0-1,0-48 16,1-48-15,-1 1 0,24-25-1,0-47 1,-24 0-1,24 0 32,0 0-31,0 0-1,0 0 17,0 0-17,0 0 1,0 0-1,0 0 17,-24 0-17,0 0 1,24 0 31</inkml:trace>
  <inkml:trace contextRef="#ctx0" brushRef="#br1" timeOffset="659402.7157">23503 15097 0,'0'0'15,"0"0"1,0 0 0,0 0-1,142-24 1,-118 24-1,-24 48 1,24 0 0,-48 23-1,0-23 1,1-25 15,23 1-15,-24 0-1,24-24 1,0 0-1,24-48 17,-1 25-17,1-1 1,24 0-1,-24 24 1,23 24 0,-47 23 15,24 25-16,-48-25 1,-23 1 0,23-24 15,-24 0-16,1 0 1,23-24 0,24 0 15,0 0-16,-24-24 1,24-24 0,0 48 30</inkml:trace>
  <inkml:trace contextRef="#ctx0" brushRef="#br1" timeOffset="659733.7346">23979 15264 0,'0'0'15,"0"0"1,0 0 15,-95 190-31,47-94 16,24-1-1,0-24 1,0-23 0,1-24 15,-1-48-16,24 24 1</inkml:trace>
  <inkml:trace contextRef="#ctx0" brushRef="#br1" timeOffset="660561.782">23931 15621 0,'0'0'16,"0"0"15,0 0-15,0 0-1,0 0 1,95-119-16,-71 119 15,24 24 17,-48 23-17,24 1 1,-48 23-1,0-23 1,0 0 15,-23-1-15,-1 1-1,24 0 1,-23-25 0,23-23 15,24 24-16,0-24 1,0 0 0,47 0-1,1 0 16,23 0-15,-23 0 0,-24 0-1,24 0 1,-48 0 15,0 0-15,0 0-1,0 0 1,-24 0 15,-24-24-15,48 24 15</inkml:trace>
  <inkml:trace contextRef="#ctx0" brushRef="#br1" timeOffset="661229.8202">24312 16359 0,'0'0'16,"0"0"-1,0 0 17,-166 0-32,94 24 15,1-24 1,23 0-1,0 24 1,25-24 15,23 0-15,0 0 31</inkml:trace>
  <inkml:trace contextRef="#ctx0" brushRef="#br1" timeOffset="661578.8402">24050 16240 0,'0'0'15,"0"0"1,0 143-1,24-24 1,-24-71 0,0-1-1,0-47 1,-48-24-1,48-23 17,0 47-1</inkml:trace>
  <inkml:trace contextRef="#ctx0" brushRef="#br1" timeOffset="676140.6731">24979 16050 0,'0'0'15,"0"0"1,0 0 0,0 0 15,-167 23-31,96 25 15,-1 23 1,25 1 0,23 23 15,0 24-16,24-24 1,0 1 0,24-25-1,24 1 1,-25-49 15,25 1-15,0-24-1,-1 0 1,25-24 15,-25-23-15,1 23-1,-24 0 1,-24 0-1,24 24 17,-24 0-17,-24 0 1,24 24-1,-24 0 1,0-24 0,24 0 30</inkml:trace>
  <inkml:trace contextRef="#ctx0" brushRef="#br1" timeOffset="834889.753">20240 11620 0,'0'0'15,"0"0"1,-119-119 0,24 96-1,0 23 1,-1 71-1,49 24 1,47 24 0,47 0 15,25-47-16,-1-1 1,-23-47 0,0-48-1,-1-71 16,-23-24-15,0-48 0,-24 1-1,0 23 1,0 47 15,-24 49-15,24 47-1,24 47 1,-24 73 15,24 22-15,-1 49-1,1-48 1,48 0-1,-25-48 17,1-71-17,0-72 1,23-47-1,-47-48 1,0 0 0,-1 0 15,-23 48-16,0 71 1,-23 24 0,23 72-1,23 47 16,1 0-15,24 0 0,-1-24-1,-23-47 1,0-25 15,0-94-15,24-24-1,-25-48 1,1 24 15,-24 47-15,24 25-1,-24 47 1,0 71-1,0 48 17,24-23-17,0 23 1,-1-48-1,1-23 1,0-25 15,-24-23-15,0 0-1,0-23 1,0-1 0,0 24 15,0 71-16,0-71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20-05-28T13:51:08.6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3619 7120 0,'0'0'15,"0"0"1,-24 238 0,24-119-1,0-24 1,0-23-1,0-25 1,0-47 0,0-23 15,0-73-16,24-23 1,-24-24 0,24 1-1,0-1 16,0 0-15,-1 48 0,1 47-1,0 24 16,0 24-15,0 72 0,-1 23-1,1 24 1,0 0-1,0 24 17,23-48-17,1 0 1,-24-47-1,0-24 1,23-24 15,1-24-15,-24 0-1,-24 24 32</inkml:trace>
  <inkml:trace contextRef="#ctx0" brushRef="#br0" timeOffset="216.0124">4048 7263 0,'0'0'16,"0"0"0,-167 0-1,72 0-15,23 24 31,25-24-15,23 23 0,24-23-1,0 0 32</inkml:trace>
  <inkml:trace contextRef="#ctx0" brushRef="#br0" timeOffset="602.0344">4881 7215 0,'0'0'15,"-119"0"-15,0-24 16,0 24-1,71 24 1,25-24 0,70 48 15,-47-48 0</inkml:trace>
  <inkml:trace contextRef="#ctx0" brushRef="#br0" timeOffset="1163.0665">4857 7382 0,'0'0'16,"0"0"15,-190-24-31,118 24 16,25 0-1,23 24 1,0-24-1,24 0 17,-24 0-17,24 0 1,0 0-1,0 0 1,0 0 15,24 0-15,-48 0 15,48 0-15,-24 0 30,0 0-30,0 0 0,0 0-1,0 0 16,0 24-15,0-24 0</inkml:trace>
  <inkml:trace contextRef="#ctx0" brushRef="#br0" timeOffset="2883.1649">5619 7072 0,'0'0'31,"0"0"-15,0 0-1,-143-166-15,143 118 16,24 0-1,24 25 17,47 23-17,-23 23 1,23 25-1,-24 23 1,-47 1 15,-24-1-15,-24 1-1,-47-25 1,-24 25 0,-1-48 15,25 23-16,23-23 1,48 0 0,0 0-1,48-1 16,23-23-15,25 24 0,-49-24-1,25 0 1,-48 24 15,-1-24-15,1 0-1,-24 0 1,0 0 31</inkml:trace>
  <inkml:trace contextRef="#ctx0" brushRef="#br0" timeOffset="3231.1848">6286 7072 0,'0'0'31,"0"0"-16,24 143-15,-24-71 16,0-1 0,24-23-1,-24-1 16,0-47-15,24-24 0,-24 24 30</inkml:trace>
  <inkml:trace contextRef="#ctx0" brushRef="#br0" timeOffset="3521.2014">6405 7001 0,'0'0'15,"0"0"1,0 0-1,72 190 1,-72-118 0,23-1-1,-23 1 1,24-25-1,-24-47 32</inkml:trace>
  <inkml:trace contextRef="#ctx0" brushRef="#br0" timeOffset="4093.2341">6048 7048 0,'0'0'31,"0"0"-15,0 0 0,143-23-16,-48 23 15,0-24 1,-23 24 15,23 0-15,-23 0-1,-1 0 1,-47-24-1,0 24 17,-24-24-17,0 0 1,23 24-1,-23-23 17,0 23-17,0 0 1,-23 23-1,23 1 1,23 0 0,-23-24 30</inkml:trace>
  <inkml:trace contextRef="#ctx0" brushRef="#br0" timeOffset="5210.298">8191 6310 0,'0'0'31,"0"0"-15,0 0-1,-143 119-15,96-47 16,23 71 0,48 0 15,-1 23-16,25 25 1,-24 23 0,24-23-1,-48-1 16,-24-23-15,-24-24 0,-23-48-1,-25-24 1,-23-47 15,0-24-15,0-24-1,48 0 1,47 24-1,0-23 17,24 23-17,0 0 1,0 0-1,0 0 1,0 0 15,0 0-15,0 0-1,0 0 1,0 0 0,0 0 30,0 0-30,0 0 0,0 0-1,0 0 48</inkml:trace>
  <inkml:trace contextRef="#ctx0" brushRef="#br0" timeOffset="6375.3647">8453 8287 0,'0'0'16,"0"0"-1,0 0 1,0 0 0,48 143-1,-72-120 1,0 1-1,-47-24 1,23-24 0,-23-23-1,47-25 16,0 1-15,48 23 0,47 24-1,1 24 16,-25 48-15,25 0 0,-49-1-1,-23-47 32</inkml:trace>
  <inkml:trace contextRef="#ctx0" brushRef="#br0" timeOffset="7173.4103">8596 6239 0,'0'0'16,"0"0"-1,0 0 17,-24-119-32,24 119 15,0 47 1,48 25-1,-24-1 17,-1 25-17,-23-49 1,0 1-1,0-24 1,0-24 0,0-24 15,-23 0-16,23 24 17</inkml:trace>
  <inkml:trace contextRef="#ctx0" brushRef="#br0" timeOffset="9050.5177">9358 7287 0,'0'0'31,"0"0"-15,0 0-1,119 47 1,-48 1-16,-23 23 31,24 1-15,-25-1-1,25 1 1,-25-72-1,1 0 17,-24-72-17,-48-23 1,24 0-1,-24-24 1,0 71 0,24 24 15,24 24-16,0 95 1,47 24 0,1 72 15,-1 23-16,-23 1 1,-24-25 0,-72-23-1,0-72 1,-71-71 15,0-72-15,24-47-1,47-24 1,25 0 15,70 24-15,25 47-1,23 0 1,-24 48-1,-23 0 17,-24 0-17,-24 0 1,-24 0-1,24 0 32</inkml:trace>
  <inkml:trace contextRef="#ctx0" brushRef="#br0" timeOffset="10054.5751">10001 6501 0,'0'0'15,"0"0"1,0 0 15,143-48-31,-96 96 16,-23-1-1,-24 25 1,0-25 0,-47 1 15,23-24-16,0-48 1,0 0 0,24 0 15,48 1-16,23 23 1,24 47 0,-47 25-1,-24-1 1,-48 1 15,-47-25-15,-25-23-1,-23-24 1,24-24-1,47 0 17,25 1-17,23 23 1,23-24-1,-23 24 17,0 0-17,24 24 1,-24-24 31</inkml:trace>
  <inkml:trace contextRef="#ctx0" brushRef="#br0" timeOffset="12578.7195">11049 7501 0,'0'0'15,"0"0"1,0 0 0,190 143-1,-95-72-15,1 1 31,-25-25-15,-23 1 0,-1-48-1,-23-24 1,0-24 15,-48-47-15,24 0-1,-48-24 1,25-24-1,-25 24 17,0-24-17,25 24 1,-25 24-1,24 0 1,24 47 15,-24 0-15,48 24-1,-24 1 1,48 23 15,-1 23-15,25-23-1,23 0 1,24 24 0,24-24-1,0 0 16,47-24-15,1 24 0,-1 0-1,25-23 16,-1 23-15,24-24 0,-23 0-1,-25 24 1,24 0 15,-23-24-15,-24 24-1,-1 0 1,-23 0-1,-24 24 1,-47-24 15,-25 0-15,-23 24-1,0-24 1,-24 24 15,0-24-15,-24 23-1,24-23 1,0 0 0,0 0 15,0 0-16,0 0 1,24 0 0,-24 0-1,-24 24 16,24-24-15</inkml:trace>
  <inkml:trace contextRef="#ctx0" brushRef="#br0" timeOffset="13929.7967">12096 7715 0,'0'0'16,"0"0"-1,-23-166 1,23 70-16,-24-23 15,24 48 17,0-1-17,0 72 1,24 0-1,23 72 17,1-1-17,-24 48 1,-1-23-1,-23-25 1,0 0 15,0-47-15,24 0-1,0-24 1,-24 0 0</inkml:trace>
  <inkml:trace contextRef="#ctx0" brushRef="#br0" timeOffset="14267.8161">12835 7429 0,'0'0'31,"0"0"-15,-191-23-16,96 23 15,23 0 16,49 0-15,23-24 0,0 24 15</inkml:trace>
  <inkml:trace contextRef="#ctx0" brushRef="#br0" timeOffset="14529.8311">12644 7215 0,'0'0'31,"0"0"-15,48 167-16,-24-96 15,-1 25 1,-23-49 0,0 1-1,0-24 16,0-24-15</inkml:trace>
  <inkml:trace contextRef="#ctx0" brushRef="#br0" timeOffset="15357.8784">13335 7215 0,'0'0'32,"0"0"-17,-167-47-15,119 70 16,24 49-1,24-1 1,24 1 15,24-1-15,23-23-1,-23-48 1,0-48 15,-25 0-15,-23-47-1,24 48 1,-24-1 0,0 48-1,0 24 16,24 23-15,-24 49 0,24-1-1,0 24 16,0-24-15,-24-23 0,0-25-1,-24-47 1,24 0 15,24-24-15,-24 1-1,0-1 1,0 24-1,0-24 17,0 24-1</inkml:trace>
  <inkml:trace contextRef="#ctx0" brushRef="#br0" timeOffset="16298.9322">13692 7453 0,'0'0'16,"0"0"-1,0 0 16,0 0-15,0 0 0,0 0-1,143 143 1,-96-71-16,-23-49 31,24-23-15,-24 0-1,-1-71 1,1 0-1,-48-25 17,1 1-17,23 47 1,0 48-1,0 24 1,47 71 15,1 48-15,23 48-1,-23-24 1,-24-1 15,-48-23-15,-24-71-1,-23-49 1,-1-94 0,-23-24 15,47-24-16,48-24 1,24 47 0,24 1-1,0 48 16,47-1-15,-48 24 0,-23 24-1,-24 0 1,0 0-1,-24-24 17,24 24-1</inkml:trace>
  <inkml:trace contextRef="#ctx0" brushRef="#br0" timeOffset="17224.9852">14216 6763 0,'0'0'15,"0"0"1,0 0 0,24 143-1,-24-72-15,-24-23 31,24 23-15,0-23 0,0-24-1,24-24 16,23 23-15,-23-46 0,24 23-1,-25 0 1,1 0 15,-24 0-15,24 0-1,-24 0 1,0 0-1,0-24 17,-24-24-17,0 0 1,1 25-1,23-25 17,0 48-17,-24 0 1,24 24-1,24 47 1,-24 25 15,23-25-15,-23 24-1,24-47 1,-24-1 0,24-23-1,-24 0 16,0-48-15,0 24 0,0 0-1,0 0 1,0 24 15,0-24 16</inkml:trace>
  <inkml:trace contextRef="#ctx0" brushRef="#br0" timeOffset="19742.1292">16121 7477 0,'0'0'15,"0"0"1,-119-71 0,0 47-1,47 24 1,1 47-1,23 25 1,72 23 0,24 0 15,23-23-16,0-48 1,25-24 0,-25-72-1,-47-47 16,0-48-15,-48 25 0,-24-25-1,24 72 1,1 47 15,23 24-15,0 96-1,23 23 1,25 48 15,23 23-15,1-23-1,-1-24 1,1-47-1,-25-72 17,1-48-17,-24-47 1,-24-24-1,-24 24 17,24 23-17,0 72 1,0 0-1,0 72 1,48 23 0,-1 0 15,1 0-16,23-47 1,-47-48 0,24-48-1,-24-47 16,-48-24-15,24 0 0,-24 48-1,24 23 1,0 48 15,0 71-15,24 25-1,23 70 1,25 49-1,-1-25 17,-47 24-17,-24-71 1,-48-24-1,1-95 1,-25-24 15,1-71-15,0-48-1,47 0 1,24 0 0,47 0 15,49 71-16,-1 0 1,0 48 0,0 24 15,-47-24-16,-48 24 1,0-24 0,0-24-1,0 24 16,0 0-15,0 0 0,0 0 30</inkml:trace>
  <inkml:trace contextRef="#ctx0" brushRef="#br0" timeOffset="24547.404">4191 10382 0,'0'0'31,"0"0"-15,-143 0-16,24 0 15,0 0 1,23 0-1,1 0 1,71 24 0,1-24 15,46 24-16,-23-24 32</inkml:trace>
  <inkml:trace contextRef="#ctx0" brushRef="#br0" timeOffset="24851.4214">4191 10549 0,'0'0'15,"0"0"1,-143 0-16,24 0 16,-24 0-1,24 24 16,24-24-15,47 24 0,0-24-1,72 0 1,-24 0 46</inkml:trace>
  <inkml:trace contextRef="#ctx0" brushRef="#br0" timeOffset="25571.4626">4619 9954 0,'0'0'16,"0"0"0,24-119-1,24 47 1,23 48-1,24 24 1,-23 48 0,-1 0-1,-47-1 1,0 25 15,-48-1-15,-24 0-1,-23 1 1,0-24 15,23-1-15,0-23-1,48 0 1,24-24-1,48 24 17,47-24-17,-24 23 1,-24-23-1,1 0 1,-48 0 15,-24 0-15,0 0-1,0-23 1,0 23 31</inkml:trace>
  <inkml:trace contextRef="#ctx0" brushRef="#br0" timeOffset="25906.4818">5476 9954 0,'0'0'16,"0"0"15,24 166-31,0-94 16,0-1-1,-24-47 1,0 0-1,0-72 17,0 1-17,0 47 16</inkml:trace>
  <inkml:trace contextRef="#ctx0" brushRef="#br0" timeOffset="26171.4969">5548 9811 0,'0'0'31,"0"0"-16,24 166-15,23-94 16,-23-1 0,-24 1-1,0-48 16,0-24 1</inkml:trace>
  <inkml:trace contextRef="#ctx0" brushRef="#br0" timeOffset="26659.5248">5167 9763 0,'0'0'15,"0"0"1,167 0-1,-48 24-15,24 0 32,-24 0-17,0-1 1,-24-23-1,-47 0 17,-25-47-17,-23 23 1,0 0-1,0 0 1,0 24 0,0 0 15,0 24-16,0 0 1,-23 24 0,23-48-1</inkml:trace>
  <inkml:trace contextRef="#ctx0" brushRef="#br0" timeOffset="39163.24">7667 9001 0,'0'0'15,"0"0"16,0 0-15,-166 48-16,47-24 16,-1-24-1,1 23 1,24-23 15,47 0-15,1 24-1,23-24 1,24 48-1,0-1 17,24 25-17,-24 23 1,24 24-1,-24 24 1,23 0 0,-23 0 15,24 0-16,-24 0 1,0-24 0,0 0 15,0 0-16,-24-48 1,24 1 0,-23-1-1,23-23 16,0-25-15,0 1 0,0 0-1,0 0 1,0-24 15,23 0-15,25 0-1,0 0 1,47 0-1,-47 0 17,23 0-17,-47 0 1,0 0-1,-24 0 32,0 0-31,0 0-1,0 0 1,0 0 15,0 0 0</inkml:trace>
  <inkml:trace contextRef="#ctx0" brushRef="#br0" timeOffset="44042.5191">8144 9358 0,'0'0'16,"0"0"15,0 0-15,0 0-1,-72 167-15,72-119 16,0 23 15,0-23-15,0-25-1,0 1 1,48-24 0,-48 0 30</inkml:trace>
  <inkml:trace contextRef="#ctx0" brushRef="#br0" timeOffset="44381.5385">8382 9668 0,'0'0'16,"0"0"0,-119 0-16,0 24 15,-24-24 1,0 23 15,24-23-15,47 24-1,48-24 1,1 0-1,23 0 17,23 0-17,-23 0 1,48 24-1,-48-24 1</inkml:trace>
  <inkml:trace contextRef="#ctx0" brushRef="#br0" timeOffset="49938.8563">9144 9025 0,'0'0'16,"0"0"15,0 0-16,0 0 1,-72 143-16,48 0 16,1 0-1,-1 47 16,48 1-15,-1-1 0,25-23-1,0-1 1,-25-47 15,1-47-15,-24-48-1,0-24 1,0 0-1,0-24 17,0 0-17,0 0 1,0 24-1,0 0 32</inkml:trace>
  <inkml:trace contextRef="#ctx0" brushRef="#br0" timeOffset="50568.8924">9668 9287 0,'0'0'15,"0"0"1,-24-119-1,24 47-15,-24 49 32,24-1-17,0 48 1,24 47-1,-24 0 1,24 25 15,-24-1-15,0-24-1,-24-23 1,24 0 15,0-48-15,0 0-1,0 0 32</inkml:trace>
  <inkml:trace contextRef="#ctx0" brushRef="#br0" timeOffset="52040.9766">9620 9692 0,'0'0'15,"0"0"17,0 0-17,0-143-15,-24 71 16,24 1-1,0-1 1,0 1 0,24 47 15,-24 24-16,0 24 1,24 24 0,-24 47 15,24 24-16,-1-24 1,-23 24 0,24-23-1,-24-25 16,0-23-15,0-25 0,0-23-1,0 0 1,0 0 15,0-23-15,0 23-1,-24 23 1,-23-23-1,-1 0 17,0 24-17,25-24 1,23 0-1,0 0 1,0 0 15,0 0-15,0 0-1,0 0 17</inkml:trace>
  <inkml:trace contextRef="#ctx0" brushRef="#br0" timeOffset="52529.0045">10406 9668 0,'0'0'15,"0"0"1,-167-24-1,72 24-15,23 0 16,25-24 15,23 24-15,24-24-1,24 24 1,-24 0 31</inkml:trace>
  <inkml:trace contextRef="#ctx0" brushRef="#br0" timeOffset="52980.0303">10144 9358 0,'0'0'16,"0"0"-1,0 0 16,24 215-31,-1-120 16,1 0 0,0-23-1,-24-1 1,0-23 15,0-48-15,0 0-1,0-24 1,-24 24-1,24-24 17,-24 0-17,24 24 1,24 24-1,-24-24 32</inkml:trace>
  <inkml:trace contextRef="#ctx0" brushRef="#br0" timeOffset="55006.1462">11263 9192 0,'0'0'15,"0"0"17,-167-96-32,96 96 15,-1 24 1,25 0-1,23 47 1,24 1 0,48-1 15,23-23-16,0 0 1,1-25 0,-1-46-1,-47-25 16,0-24-15,-24 1 0,0 0-1,-24 47 16,24 24-15,-24 47 0,24 25-1,24 47 1,0 0 15,0 0-15,-24 0-1,24-47 1,-24-25-1,0-23 17,0-24-17,0-24 1,0 0-1,0 24 32</inkml:trace>
  <inkml:trace contextRef="#ctx0" brushRef="#br0" timeOffset="55871.1957">11525 9573 0,'0'0'16,"0"0"0,0 0-1,0 0 16,143 142-31,-96-70 16,-23-24 0,0-25-1,0-23 1,0-47-1,-1-1 17,-23-47-17,0 23 1,-23 25-1,23 23 17,0 48-17,-24 23 1,24 72-1,24 24 1,23 24 15,-23 24-15,0-25-1,-72-47 1,1-71 0,-49-48 15,25-72-16,-1-23 1,49-48 0,46 48 15,49 0-16,-1 23 1,1 49 0,-25-1-1,1 24 1,-24 0 15,-48 0 0,0-24-15,0-24-1,24 48 32</inkml:trace>
  <inkml:trace contextRef="#ctx0" brushRef="#br0" timeOffset="56621.2386">12073 9073 0,'0'0'31,"0"0"-16,0 0 1,-72 142 0,48-94-16,1-24 31,23 23-16,23-47 1,25 24 0,0-24-1,-1 0 1,1 24 15,-24-24-15,-24 0-1,0 0 1,0-24 15,0 24-15,-24-47-1,24-1 1,-24 0-1,24 25 17,0-1-17,0 48 1,0 23-1,24 25 1,0 23 15,23 0-15,-23 0-1,-24-23 1,0-48 15,0-24-15,0 0-1,0 0 1</inkml:trace>
  <inkml:trace contextRef="#ctx0" brushRef="#br0" timeOffset="57337.2795">12430 8906 0,'0'0'32,"71"143"-32,24 47 15,-23 25 1,-24-1-1,-48 24 1,0-24 15,-48-23-15,24-48-1,-24-72 1,1 1 15,47-72-15,-24 0-1,48 0 1,-24-24 0,24 0-1,-24 0 16,0 24-15,0 0 0,0 0 15,0 0 0,0 24-15,0-24-1,-24 0 1,24 0 31</inkml:trace>
  <inkml:trace contextRef="#ctx0" brushRef="#br0" timeOffset="58761.361">12739 8620 0,'0'0'15,"0"0"1,0 0-1,143 24 1,-95 24 0,-24-1-1,-24 25 1,-24-25-1,0-23 17,0-24-17,24 0 1,-24-48-1,24 25 1,24-1 15,24 24-15,23 24-1,-23 23 1,-1 25 0,-47-25 15,-23 1-16,-49 0 1,1-48 0,23 0-1,1 0 16,23 0-15,24-24 0,0 24-1</inkml:trace>
  <inkml:trace contextRef="#ctx0" brushRef="#br0" timeOffset="59063.3782">13096 9025 0,'0'0'16,"0"0"-1,-142 71 1,94-23 0,-23 0-1,47-25 1,0 1-1,24-24 32</inkml:trace>
  <inkml:trace contextRef="#ctx0" brushRef="#br0" timeOffset="59738.4168">13025 9215 0,'0'0'15,"0"0"1,0 0 15,0 0-15,167-47-16,-120 94 15,-23-23 1,-24 24 15,-24-1-15,-23 1-1,-1-24 1,-23 24-1,23-25 17,24 1-17,24 0 1,0-24-1,72 24 1,-25 0 0,25-24 15,-1 0-16,-23 0 1,-24 0 0,-1 0 15,-23 0-16,0 0 1,0 0 0,-23 0-1,-1 0 16,24 0-15</inkml:trace>
  <inkml:trace contextRef="#ctx0" brushRef="#br0" timeOffset="60780.4764">13525 8787 0,'0'0'16,"0"0"0,0 0 15,119 47-31,-47-47 15,23 0 1,-48 0 0,1 0-1,0 0 16,-24 0-15,-1 48 0,-23 0-1,0 47 16,24 48-15,-48 0 0,24 47-1,-23 24 1,23-23 15,0 23-15,23-47-1,-23 0 1,24-48-1,-24-72 1,24 1 15,-24-48-15,0 0-1,0 0 1,0 0 15,-24 0-15,-23 0-1,-1 0 1,0 0 0,-23 24 15,47-24-16,0 0 1,0 0 0,24 0-1,0 0 16,0 0 16</inkml:trace>
  <inkml:trace contextRef="#ctx0" brushRef="#br0" timeOffset="61317.5072">14549 10644 0,'0'0'16,"0"0"15,24 119-31,-48-71 16,-24-24-1,-23-48 1,-24 0 0,47-47 15,1 23-16,47-23 1,47 23 0,25 24 15,-1 48-16,0 0 1,1 23 0,-48 1-1,-48-24 16,24-24 1</inkml:trace>
  <inkml:trace contextRef="#ctx0" brushRef="#br0" timeOffset="61915.5414">14478 8906 0,'0'0'16,"0"0"-1,-24-143 1,24 119-1,0 24 1,-24 48 0,24-1-1,24 25 1,0 23-1,-24-47 17,0 23-17,-24-23 1,24-48-1</inkml:trace>
  <inkml:trace contextRef="#ctx0" brushRef="#br0" timeOffset="67584.8656">4334 12906 0,'0'0'15,"0"0"1,-215 24-1,120 0-15,23 0 32,25 0-17,23-24 1,0 23-1,48 1 1,-24-24 31</inkml:trace>
  <inkml:trace contextRef="#ctx0" brushRef="#br0" timeOffset="67961.8872">4429 13144 0,'0'0'16,"0"0"-1,-119-23 1,47 23-1,1 0 1,-1 23 0,49-23-1,-1 24 1,24-24 15,0 0-15,0 0-1,0 0 1,0 0-1,0 0 32</inkml:trace>
  <inkml:trace contextRef="#ctx0" brushRef="#br0" timeOffset="82640.7268">4929 13002 0,'0'0'16,"0"0"0,0 0 15,0 0-16,0 0 1,0 0 0,143 0-16,-48 23 15,48-23 1,0 0 15,0 0-15,-1 0-1,1 0 1,0 0 15,-24 0-15,-24 0-1,1 0 1,-49 0-1,1 0 17,0 0-17,-25 0 1,-23 0-1,0 0 1,0 0 15,0 0-15,0 0-1,0 0 1,0 0 0,-23 24 15,23-24 0</inkml:trace>
  <inkml:trace contextRef="#ctx0" brushRef="#br0" timeOffset="83317.7655">5643 12287 0,'0'0'31,"0"0"-16,0 143-15,0-48 16,0 1 0,0-25-1,24 0 1,-24-47 15,0-24-15,24-24-1,-24 24 1</inkml:trace>
  <inkml:trace contextRef="#ctx0" brushRef="#br0" timeOffset="83652.7847">5881 12263 0,'0'0'15,"0"0"1,24 143 0,-24-47-1,0-1 1,24-24-1,-24-23 1,24-1 0,-24-47 46</inkml:trace>
  <inkml:trace contextRef="#ctx0" brushRef="#br0" timeOffset="84323.823">5357 12335 0,'0'0'32,"0"0"-17,0 0 1,119-95-16,-47 95 15,23 0 17,0 23-17,1 1 1,-1-24-1,-24-24 1,1 1 0,-25-49 15,-23 25-16,0-25 1,0 48 0,-24 0-1,0 24 16,0 0-15,0 0 0,0 24-1,0 0 16,0 0-15,0-24 31</inkml:trace>
  <inkml:trace contextRef="#ctx0" brushRef="#br0" timeOffset="86059.9223">5548 13549 0,'0'0'15,"0"0"1,0 0 15,0 0-15,-95-143-16,71 96 15,48-1 1,-1 24 0,73 48 15,-25 0-16,24 24 1,-47 23 0,-24 0-1,-24 25 16,-48-25-15,-47 1 0,24-1-1,-1-23 1,24-25-1,25 1 17,23-24-17,47 24 1,25-24-1,23 24 1,0 0 15,-23-24-15,-25 24-1,-23-24 1,0-24 15,-24 24 0</inkml:trace>
  <inkml:trace contextRef="#ctx0" brushRef="#br0" timeOffset="86882.9694">6000 13240 0,'0'0'15,"0"0"1,0 0-1,0 0 1,0 0 15,0 0-15,0 0-1,0 0 1,119-24 0,-95 24-16,0 48 31,-24-1-16,24 48 1,-24 1 0,24 23-1,-24 0 1,23-48 15,-23 1-15,0-49-1,0-23 1,0 0-1,0-23 17,0 23-17</inkml:trace>
  <inkml:trace contextRef="#ctx0" brushRef="#br0" timeOffset="87259.991">6405 13645 0,'0'0'16,"0"0"15,0 0-15,-214-24-16,119 0 15,-1 24 1,49 0 0,-1 0 15,48 0-16,24 0 1,-24 0 15,0 0 0,24 24-15,-24-24 0</inkml:trace>
  <inkml:trace contextRef="#ctx0" brushRef="#br0" timeOffset="90265.1629">7739 11668 0,'0'0'16,"0"0"0,-143 24-1,48-24-15,23-24 31,1 24-15,23 0 0,0 0-1,48 0 1,-23 24 15,23-24-15,-24 24-1,24 0 1,0 23-1,24 1 17,-24 23-17,0 24 1,23 25-1,-23 22 1,0-23 15,24 24-15,-24 24-1,0-24 1,24 0 0,-48 0 15,24-48-16,0 24 1,-24-48 0,24 25-1,0-25 16,0-23-15,0-1 0,0-23-1,0 0 1,24 0 15,-24-24-15,0 24-1,24-24 1,0 0-1,-24 0 17,24 0-17,0 0 1,-1 23-1,1-23 17,0 0-17,24 0 1,-25 0-1,1 0 1,0 0 0,-24 0 15,0-23-16,0 23 1,0 0 0,0 0-1,0 23 16,0-23-15,0-23 0,0 23 30</inkml:trace>
  <inkml:trace contextRef="#ctx0" brushRef="#br0" timeOffset="98298.6224">8263 11692 0,'0'0'16,"0"0"-1,-96 119-15,49 0 16,-1 48-1,0 23 17,48 25-17,24-1 1,0 0-1,24-47 1,-1-24 15,1-48-15,-24-47-1,-24-25 1,0-23 31,0 0-32,-24-23 1,24 46 0,0-23 30</inkml:trace>
  <inkml:trace contextRef="#ctx0" brushRef="#br0" timeOffset="108876.2274">8691 12144 0,'0'0'31,"0"0"-15,24 191-16,0-72 16,-24-24-1,24 0 1,23 1 15,1-49-15,-48-47 30</inkml:trace>
  <inkml:trace contextRef="#ctx0" brushRef="#br0" timeOffset="109073.2386">8834 12763 0,'0'0'16,"0"0"-1,-143-23 1,119 23-16,24 0 31,0 0-15,24 23-1,-24-23 17</inkml:trace>
  <inkml:trace contextRef="#ctx0" brushRef="#br0" timeOffset="109601.2688">9668 12335 0,'0'0'15,"0"0"1,-239-48 0,144 48-1,24 0 1,23 0-1,24 0 1,24 0 0,48 24 15,-48-24 0</inkml:trace>
  <inkml:trace contextRef="#ctx0" brushRef="#br0" timeOffset="110051.2946">9429 12049 0,'0'0'31,"0"0"-15,0 0 0,0 191-16,0-96 15,0 0 1,0-23-1,0-49 17,0 1-17,0-24 1,0 0-1,0 0 32,0 0-31,0 0-1,0 0 1,0-24 0,0 24 30</inkml:trace>
  <inkml:trace contextRef="#ctx0" brushRef="#br0" timeOffset="112491.4341">10501 12097 0,'0'0'16,"0"0"-1,0 0 1,-48-143-1,-23 119-15,-24 24 32,23 24-17,25 23 1,-1 25-1,48 23 17,48 0-17,-25-23 1,25-25-1,-24-23 1,23-48 0,-23-23 15,0-25-16,-24-23 1,24 24 0,-24-1-1,24 48 16,-24 24-15,24 48 0,-24 24-1,23 23 1,-23 24 15,24-24-15,-24 0-1,24 1 1,-24-73 15,-24 1-15,24-24-1,0 0 16,0 0 1,0 0-17,24 0 1,-48 0-1,24 0 1</inkml:trace>
  <inkml:trace contextRef="#ctx0" brushRef="#br0" timeOffset="113205.475">10644 11478 0,'0'0'32,"0"0"-17,119 190-15,-48-23 16,1 23-1,-25 1 1,-23 23 15,0-23-15,-24-49-1,-24 1 1,0-71 0,1-25 15,23-47-16,0 0 1,0 0 0,0 0 15,0-23-16,0 23 17</inkml:trace>
  <inkml:trace contextRef="#ctx0" brushRef="#br0" timeOffset="114331.5394">11001 11239 0,'0'0'31,"0"0"-15,0 0 0,0 0-1,143-71 1,-119 95-16,23 23 31,-47 1-15,0 0-1,-23 23 1,-1-47-1,0 0 17,24-24-17,0 0 1,0 0-1,0-24 1,24 24 15,0 0-15,-1 0-1,1 48 1,0-25 0,-24 1 15,-24 24-16,0-24 1,1-24 15,-1 0-15,0 0-1,-24 0 1,48-24 0,-24 24-1,24 0 1,0 0 15,48 24-15,-48-24 15</inkml:trace>
  <inkml:trace contextRef="#ctx0" brushRef="#br0" timeOffset="114820.5674">11525 11454 0,'0'0'16,"0"0"15,0 0-16,0 0 1,-167 166-16,120-118 16,23-24-1,0 0 16,0 0-15,0-24 0,1 23-1,23-23 32</inkml:trace>
  <inkml:trace contextRef="#ctx0" brushRef="#br0" timeOffset="115524.6076">11358 11763 0,'0'0'16,"0"0"-1,0 0 1,0 0 15,0 0-15,0 0-1,119-95 1,-95 143-16,0-1 31,-24-23-15,0 24-1,-24 23 1,0-47 0,0 24-1,-23-25 16,-1 1-15,24 0 0,1 0-1,23 0 1,0-24 15,47 24-15,1-1-1,47 1 1,-47-24 15,-1 24-15,-23-24-1,-24 0 1,0 0-1,0 0 17,0 0-17,0 0 32</inkml:trace>
  <inkml:trace contextRef="#ctx0" brushRef="#br0" timeOffset="116049.6377">12739 12240 0,'0'0'16,"0"0"-1,0 0 1,-143 0-1,48-24 1,24 0 0,-1 24-1,25 0 1,23 0-1,0 0 17,24 0-17,0 0 1,0 0-1,0 0 1,0 0 46</inkml:trace>
  <inkml:trace contextRef="#ctx0" brushRef="#br0" timeOffset="116923.6877">13382 11311 0,'0'0'31,"0"0"-15,0 0-1,0 0 1,0 0-1,-119 143 1,95 0 0,-23 0-1,23 47 1,24 24-1,0 1 1,24-25 15,-24 1-15,24-1-1,23-47 1,-23 0 0,24-48 15,-25-47-16,1-1 1,0-47 0,-24 0-1,0 0 16,24 0-15,-24 0 0,0 0-1,0 0 1,24 0-1,-24 0 17,-24 0-17,24 0 32</inkml:trace>
  <inkml:trace contextRef="#ctx0" brushRef="#br0" timeOffset="119662.8443">13739 12025 0,'0'0'16,"0"0"15,24-166-31,0 70 16,-24 49-1,0 23 1,0 24 15,0 48-15,0 47-1,0 48 1,0-24 0,24 24 15,0-1-16,-1-46 1,-23-25 0,24-23-1,-24-48 16,0 0-15,0 0 0,-24-24-1,1 0 1,-25 24-1,0 0 17,25 0-17,-1 0 1,24 0-1,0 0 32,0 0-16,0 0-15,0 0 15,0 0-15,0 24-1,0-24 1</inkml:trace>
  <inkml:trace contextRef="#ctx0" brushRef="#br0" timeOffset="121616.9561">14692 12097 0,'0'0'15,"0"0"1,0 0-1,-167 0 1,120 0 0,23-24-1,0 24 1,0 0-1,0 0 1,24 0 15,0 0-15,0 0 15</inkml:trace>
  <inkml:trace contextRef="#ctx0" brushRef="#br0" timeOffset="121945.9749">14382 11882 0,'0'0'16,"0"0"-1,24 119 1,0-47-1,-24-24 1,0 23 0,0-23-1,0 23 1,0-71 31</inkml:trace>
  <inkml:trace contextRef="#ctx0" brushRef="#br0" timeOffset="122630.014">15311 12025 0,'0'0'16,"0"0"0,24 167-1,-24-96-15,-48 1 31,-23-25-15,-1-23 0,1-24-1,23-47 1,1-1 15,-1-47-15,24 0-1,24-1 1,24 1-1,24 47 17,23 1-17,1 71 1,23-1-1,-48 25 1,1 23 15,-48 1-15,0-72 15</inkml:trace>
  <inkml:trace contextRef="#ctx0" brushRef="#br0" timeOffset="123522.0651">14478 12049 0,'0'0'16,"0"0"0,0 0-1,-143 0 1,95 0-1,1 0 1,-1 0 0,24 0-1,0 0 16,24 0-15,0 0 0,0 0-1,0 0 1,0 0 15,0 0-15,0 0-1,0 0 1,0 24-1,0-24 48</inkml:trace>
  <inkml:trace contextRef="#ctx0" brushRef="#br0" timeOffset="124692.132">15502 11168 0,'0'0'16,"0"0"0,71 191-16,0-49 15,1 1 16,-1 48-15,-23-1 0,-24 1-1,0-1 1,-24-23 15,-24-24-15,0-24-1,0-48 1,-23-23-1,47-48 17,-24 0-17,24 0 1,0 0-1,0 0 1,0-24 0,24 24 15,-24 0-16,0 0 1,-24 48 0,24-48 15</inkml:trace>
  <inkml:trace contextRef="#ctx0" brushRef="#br0" timeOffset="126120.2137">15764 10858 0,'0'0'31,"0"0"-15,0 0-1,0 0 1,166 24 0,-142 24-16,-24 0 31,0-1-16,-24-23 1,0 0 0,1-24-1,23 24 16,0-24-15,0-24 0,23 0-1,25 0 1,0 24 15,-1 24-15,-23 24-1,-24-25 1,-24 25 15,-23-24-15,-1 0-1,0-1 1,1-23-1,23 24 17,0-24-17,24 0 1,0 0-1</inkml:trace>
  <inkml:trace contextRef="#ctx0" brushRef="#br0" timeOffset="126419.2308">16121 11192 0,'0'0'16,"0"0"0,0 0-1,-143 95 1,95-71-1,1 0 1,23 0 0,0 23-1,24-47 1</inkml:trace>
  <inkml:trace contextRef="#ctx0" brushRef="#br0" timeOffset="127171.2738">15978 11454 0,'0'0'15,"0"0"1,0 0 15,0 0-15,0 0-1,119-72-15,-95 96 16,-1 0 0,-23 24 15,0-25-16,-23 25 1,-25-24 0,24 23-1,-23-23 16,23 0-15,0 0 0,0 0-1,24-24 16,0 0-15,24 0 0,24 24-1,23-24 1,-23 0-1,-1 23 17,-23-23-17,-24 0 1,0 0-1,0 0 17,0 0-17,0 0 1,0 0-1,-24 0 1,24 0 0</inkml:trace>
  <inkml:trace contextRef="#ctx0" brushRef="#br0" timeOffset="128329.34">16430 11001 0,'0'0'15,"0"0"17,0 0-17,0 0 1,167 48-1,-96-24-15,-23-24 32,0 0-17,-25 24 1,-23-1-1,24 25 1,-24 23 15,0 49-15,24 22-1,-24 25 1,0 24 0,-24-1 15,24 24-16,0 1 1,0-1 0,0-47 15,0-24-16,0-24 1,24-48 0,-24-23-1,0-48 1,0 24 15,0-24-15,0 0-1,0 0 1,-24 23-1,0-23 17,1 0-17,-1 0 1,0 0-1,0 0 17,0 0-17,24 0 1,-23 0-1,23 0 1,0 0 0,0 0 15,-24 0-16,48 0 1,-24 0 0,0 24-1,0-24 48</inkml:trace>
  <inkml:trace contextRef="#ctx0" brushRef="#br0" timeOffset="139111.9568">4572 15621 0,'0'0'16,"0"0"15,-167 0-31,96 0 16,23 0-1,0 24 1,24 0 0,24-24 30</inkml:trace>
  <inkml:trace contextRef="#ctx0" brushRef="#br0" timeOffset="139487.9783">4714 15764 0,'0'0'15,"0"0"1,-142 24-1,70-24 1,25 23 0,-1 1-1,24-24 1,24 0-1,0 24 17,0-24-1</inkml:trace>
  <inkml:trace contextRef="#ctx0" brushRef="#br0" timeOffset="299511.1311">7929 9977 0,'0'0'15,"0"0"1,0 0-1,-143 48 1,72-48-16,23 24 31,1-24-15,23 0-1,24 24 1,0-1 0,0-23-1,0 48 16,0-24-15,0 0 0,0 0-1,0-1 16,0-23-15,0 24 0,0-24-1,0 0 1,0-24-1,24 24 17,-24-23-17,47-1 1,1 0-1,23 0 1,-23 24 15,0 24-15,-1 24-1,-23-1 1,-24 25 0,-24-25 15,-23 25-16,-25-25 1,-23 1 0,23-24 15,1-24-16,0-24 1,47 0 0,24-24-1,0 25 16,0 23-15,0-24 0,0 48-1,0-1 1,0-23 31</inkml:trace>
  <inkml:trace contextRef="#ctx0" brushRef="#br0" timeOffset="300676.1977">8310 9930 0,'0'0'16,"0"0"15,0 0-16,0 0 1,0 0 0,0 0-1,0 0 1,-95 166-1,95-94 1,0-48 0,0 0-1,24-1 1,0-23-1,23 0 17,1 0-17,-1 0 1,-23 0-1,0 0 17,-24 0-17,0 0 1,0 0-1,0-23 1,0-25 15,24 24-15,-24-24-1,0 1 1,0 47 0,24 24 30,-1 23-30,-23 1 0,24 23-1,0 1 1,0-1 15,-24-23-15,0-24-1,0-1 1,0 1 15,0-48-15,0 24-1,0 0 1,0 0-1,0 0 17,0 24-17,0-24 1,0 0 31</inkml:trace>
  <inkml:trace contextRef="#ctx0" brushRef="#br0" timeOffset="488551.9436">5310 15407 0,'0'0'16,"0"0"-1,47 214-15,1-143 16,0 1 0,-25-48 15,-23-24 16</inkml:trace>
  <inkml:trace contextRef="#ctx0" brushRef="#br0" timeOffset="488861.9613">5548 15288 0,'0'0'15,"24"142"-15,23 1 16,-23-24-1,-24-23 17,0-49-17,-24-47 1,24 0 31</inkml:trace>
  <inkml:trace contextRef="#ctx0" brushRef="#br0" timeOffset="489415.993">5096 15216 0,'0'0'31,"0"0"-15,142 0-16,-46 24 16,-1-24-1,0 0 1,-23-24 15,-1 0-15,0 1-1,-47-25 1,0 48-1,0 0 17,-24 0-17,-24 48 1,24-48 31</inkml:trace>
  <inkml:trace contextRef="#ctx0" brushRef="#br0" timeOffset="489837.0171">6048 15978 0,'0'0'15,"-119"0"1,-24-24-16,-24 1 31,24 46-15,24 1-1,48 0 1,-24 0 15,47-24-15,48 0 15</inkml:trace>
  <inkml:trace contextRef="#ctx0" brushRef="#br0" timeOffset="490580.0596">5310 16312 0,'0'0'16,"0"0"-1,47-120 1,1 97-16,23-1 31,-23 48-15,-24-1-1,-24 49 1,-24-1-1,-47-23 17,-1 47-17,1-23 1,23-1-1,1 1 17,47-25-17,23-47 1,25 0-1,23 0 1,1 0 15,-1-24-15,1 24-1,-48 0 1,-1 0 0,-23-23 15,0 23 16</inkml:trace>
  <inkml:trace contextRef="#ctx0" brushRef="#br0" timeOffset="491075.0879">5667 16169 0,'0'0'15,"0"0"1,119 23-1,-47-23-15,-25-23 32,1 23-17,-24 0 1,-24 47-1,0 25 17,0 47-17,0-24 1,-24 24-1,24-24 1,0-71 0,0 0 15,24-48-16,-24-23 1,0 47 15</inkml:trace>
  <inkml:trace contextRef="#ctx0" brushRef="#br0" timeOffset="491339.103">6119 16526 0,'0'0'16,"0"0"-1,-142 47 1,70-47-16,25-23 15,-1-1 17,0-24-17,48 48 16</inkml:trace>
  <inkml:trace contextRef="#ctx0" brushRef="#br0" timeOffset="494232.2685">6810 14645 0,'0'0'16,"0"0"15,0 0-16,0 0 1,0 0 0,0 0-1,0 0 1,0 0 15,0 0-15,0 0-1,0 0 1,0 0-1,0 0 17,0 0-17,0 0 1,0 0-1,0 0 1,0 0 15,0 0-15,0 0-1,0 0 1,0 0 0,0 0 15,-119 47-31,71-23 15,1 0 1,-25-24 0,48 24 15,1 0-16,23-24 1,0 0 0,0 0-1,0 23 16,0 1-15,23 71 0,-23 24-1,0 48 1,24 0 15,-24 47-15,24 0-1,-24 1 1,0-49-1,0-23 17,-24-47-17,48-25 1,-24 0-1,0-23 1,24-24 15,0 0-15,0 0-1,-1-1 1,25-23 0,0-23 15,-25 23-16,25-24 1,-24 24 0,-24 0 15,0 0-16,0 24 1,-24 23 0,-24-47-1,48 0 32</inkml:trace>
  <inkml:trace contextRef="#ctx0" brushRef="#br0" timeOffset="501881.706">7405 15383 0,'0'0'16,"0"0"-1,-23-143 1,23 143-16,0 24 31,23 71-15,1 24-1,0 48 1,0-24 0,23-24 15,-23-48-16,0-47 1,-24-24 0,0 0-1,-24-24 16,0 24-15,-23 0 0,-25 0-1,25 24 1,23 0 15,-24 0-15,24-96-1,24 72 32</inkml:trace>
  <inkml:trace contextRef="#ctx0" brushRef="#br0" timeOffset="502416.7366">8144 15597 0,'0'0'16,"0"0"15,-24 214-31,0-142 15,-48-24 1,-23-25 0,24-70-1,23-1 16,0-47-15,1 0 0,47-48-1,24 24 1,23 23 15,25 49-15,23 71-1,-24 47 1,1 24-1,-1 1 17,-71-25-17,0-71 32</inkml:trace>
  <inkml:trace contextRef="#ctx0" brushRef="#br0" timeOffset="503354.7902">8453 15597 0,'0'0'16,"48"119"-16,23 24 16,1-24-1,-25-24 16,1-47-15,-24-48 0,-1-95-1,1-24 1,-24-48 15,0 24-15,-24 0-1,1 0 1,23 48-1,-24 24 17,24 47-17,24 0 1,-1 24-1,25 24 1,24-24 15,23 0-15,0 0-1,24-24 1,0-24 15,0 1-15,-24 23-1,1 0 1,-25 24 0,-23 24-1,-1 47 16,-23 25-15,-24-1 0,24 0-1,-24-23 1,-24-25 15,0-23-15,-23-48-1,47 24 32</inkml:trace>
  <inkml:trace contextRef="#ctx0" brushRef="#br0" timeOffset="503841.8181">9191 15788 0,'0'0'16,"0"0"-1,24-167-15,-24 72 16,24 47 0,-24 48 15,0 24-16,0 95 1,0 0 0,0 0-1,0-24 16,0-47-15,0-48 0,-24-24-1,24-47 1,0 71 31</inkml:trace>
  <inkml:trace contextRef="#ctx0" brushRef="#br0" timeOffset="504291.8438">9644 15835 0,'0'0'31,"0"0"-15,-48 167-16,0-119 15,1-72 1,-1-24 0,1-23 15,23-25-16,24 1 1,0 0 0,47 24-1,25 23 16,-25 72-15,1 71 0,-24 24-1,-48 0 16,24-119-15</inkml:trace>
  <inkml:trace contextRef="#ctx0" brushRef="#br0" timeOffset="510410.1938">10263 15669 0,'0'0'16,"0"0"-1,119-24 1,0 0 0,48 24-1,-48-24 1,-72 0-1,-23 1 1,-24 46 15,0-23 0</inkml:trace>
  <inkml:trace contextRef="#ctx0" brushRef="#br0" timeOffset="511118.2343">11453 15407 0,'0'0'15,"0"-143"1,0 24 0,0 47-1,0 48 1,0 72-1,0 47 17,24 48-17,-24 0 1,0 0-1,24-24 1,-24-48 15,24-71-15,23 0-1,-23-47 1,-24 23 0,-24 0 15,-71 48-16,-24 47 1,24-23 0,24 0-1,47-48 16,24 0-15,24-24 0,-24 24 30</inkml:trace>
  <inkml:trace contextRef="#ctx0" brushRef="#br0" timeOffset="512101.2905">11501 14407 0,'0'0'31,"0"0"-16,119-24-15,-24 0 16,1 0 0,-1 0-1,-24 0 1,-23 24 15,-24 48-15,0 24-1,-24 47 1,23 23 15,1 73-15,0-1-1,0 48 1,0 24-1,-1 0 17,-23-48-17,0-48 1,0-47-1,0-95 1,0-48 15,0 0-15,0 0-1,-23-24 1,-49 24 0,25 0 15,-1 24-16,0-1 1,25-23 0,23 0-1,0 0 16,23 0-15,25-23 0,-48 23-1</inkml:trace>
  <inkml:trace contextRef="#ctx0" brushRef="#br0" timeOffset="516533.544">7120 14192 0,'0'0'16,"0"0"15,214 0-31,-71-24 16,47 1-1,25-1 1,23-24 0,47 24 15,25-23-16,23 23 1,1 0 0,23 0 15,0 0-16,24 1 1,-24 23 0,1-24-1,-1 24 16,-48 0-15,-23 0 0,-24 24-1,-48-24 1,-47 47-1,-72-23 17,0 24-17,-47-1 1,-24 49-1,-24-1 17,0 72-17,0-1 1,24 49-1,-24 23 17,23 0-17,-23 0 1,24 24-1,-24-48 1,0 0 15,-24-23-15,1-48-1,-25-48 1,24-23 0,0-25-1,1-23 16,23-24-15,-24 0 0,-24 24-1,-71 23 1,-71 1 15,-25 0-15,-94-1-1,-25 25 1,-23-48-1,-48-1 17,1 1-17,23 0 1,23-24-1,49 0 1,71 0 15,47-24-15,72 24-1,48-24 1,47 48 15,24-24-15,24 24-1,-24-24 17</inkml:trace>
  <inkml:trace contextRef="#ctx0" brushRef="#br0" timeOffset="517995.6277">13144 16169 0,'0'0'15,"-48"119"-15,-23 24 16,0-1-1,23-22 1,0-1 15,1-24-15,23-24-1,0-47 1,24-48 15,0-71-15,0 95 15</inkml:trace>
  <inkml:trace contextRef="#ctx0" brushRef="#br0" timeOffset="518340.6474">13120 16288 0,'0'0'16,"-95"119"-16,-24 24 15,24 0 1,23 23 15,1-47-15,23-47-1,48-48 1,0-48-1,0 24 32</inkml:trace>
  <inkml:trace contextRef="#ctx0" brushRef="#br0" timeOffset="519271.7006">13882 15978 0,'0'0'15,"24"-167"-15,-24 1 16,0-1-1,0 24 17,-24 72-17,0-1 1,24 49-1,-23 94 17,23 48-17,47 24 1,1 0-1,23-24 1,1-72 15,-25-23-15,-23-24-1,24-95 1,-24-48 0,-24-24 15,-24 48-16,24 48 1,0 23 0,0 72-1,24 24 16,0 95-15,23 23 0,1 1-1,-1-72 1,-23-23-1,48-72 17,-72 0-17</inkml:trace>
  <inkml:trace contextRef="#ctx0" brushRef="#br0" timeOffset="520098.7479">15049 15335 0,'0'0'16,"0"0"0,-71-214-1,-1 166 1,-23 48-1,0 72 1,23 23 0,25 24-1,47 24 16,47-24-15,25-71 0,-1-25-1,1-46 16,-1-73-15,-23-23 0,-48-24-1,0 72 1,0 23 15,0 48-15,0 24-1,24 71 1,23 48-1,1-24 17,23-47-17,-23-25 1,-24-47-1,-1 0 1,1-23 15,-24-1-15,0 24-1,0 0 1,0 0 0,48-24 15,-48 24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D7541CA-CB26-4FC8-88C9-16DD3B038D09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D0E75FE-11C6-405C-B694-6D14E0A3596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90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584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54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7894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7389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812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729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760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423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73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34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371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903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28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9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686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798CB-3BCD-4F6A-B800-B151D445D34C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85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798CB-3BCD-4F6A-B800-B151D445D34C}" type="datetimeFigureOut">
              <a:rPr lang="pt-BR" smtClean="0"/>
              <a:pPr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20B5C62-CF3F-489D-BE29-182FC01DEBC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34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tvsavian@usp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customXml" Target="../ink/ink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3608" y="2996952"/>
            <a:ext cx="792088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b="1" i="1" dirty="0"/>
              <a:t>Escola Superior de Agricultura</a:t>
            </a:r>
            <a:br>
              <a:rPr lang="pt-BR" sz="3100" b="1" i="1" dirty="0"/>
            </a:br>
            <a:r>
              <a:rPr lang="pt-BR" sz="3100" b="1" i="1" dirty="0"/>
              <a:t> “Luiz de Queiroz”</a:t>
            </a:r>
            <a:br>
              <a:rPr lang="pt-BR" sz="3100" b="1" i="1" dirty="0"/>
            </a:br>
            <a:r>
              <a:rPr lang="pt-BR" sz="3100" b="1" i="1" dirty="0"/>
              <a:t>Universidade de São Paulo</a:t>
            </a:r>
            <a:br>
              <a:rPr lang="pt-BR" sz="3100" b="1" i="1" dirty="0"/>
            </a:br>
            <a:r>
              <a:rPr lang="pt-BR" sz="3100" b="1" i="1" dirty="0"/>
              <a:t/>
            </a:r>
            <a:br>
              <a:rPr lang="pt-BR" sz="3100" b="1" i="1" dirty="0"/>
            </a:br>
            <a:r>
              <a:rPr lang="pt-BR" sz="1000" b="1" i="1" dirty="0"/>
              <a:t/>
            </a:r>
            <a:br>
              <a:rPr lang="pt-BR" sz="1000" b="1" i="1" dirty="0"/>
            </a:br>
            <a:r>
              <a:rPr lang="pt-BR" sz="3100" b="1" i="1" dirty="0"/>
              <a:t/>
            </a:r>
            <a:br>
              <a:rPr lang="pt-BR" sz="3100" b="1" i="1" dirty="0"/>
            </a:br>
            <a:r>
              <a:rPr lang="pt-BR" b="1" i="1" dirty="0"/>
              <a:t>LCE0220 – Cálculo II</a:t>
            </a:r>
            <a:br>
              <a:rPr lang="pt-BR" b="1" i="1" dirty="0"/>
            </a:br>
            <a:r>
              <a:rPr lang="pt-BR" sz="3900" b="1" i="1" dirty="0"/>
              <a:t>Área de uma </a:t>
            </a:r>
            <a:br>
              <a:rPr lang="pt-BR" sz="3900" b="1" i="1" dirty="0"/>
            </a:br>
            <a:r>
              <a:rPr lang="pt-BR" sz="3900" b="1" i="1" dirty="0"/>
              <a:t>Superfície de Revolução</a:t>
            </a:r>
            <a:endParaRPr lang="pt-BR" sz="2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47664" y="5229200"/>
            <a:ext cx="6400800" cy="1296144"/>
          </a:xfrm>
        </p:spPr>
        <p:txBody>
          <a:bodyPr>
            <a:normAutofit/>
          </a:bodyPr>
          <a:lstStyle/>
          <a:p>
            <a:pPr algn="r"/>
            <a:r>
              <a:rPr lang="pt-BR" b="1" dirty="0" err="1">
                <a:solidFill>
                  <a:schemeClr val="tx1"/>
                </a:solidFill>
              </a:rPr>
              <a:t>Profª</a:t>
            </a:r>
            <a:r>
              <a:rPr lang="pt-BR" b="1" dirty="0">
                <a:solidFill>
                  <a:schemeClr val="tx1"/>
                </a:solidFill>
              </a:rPr>
              <a:t>. Cristiane Mariana Rodrigues da Silva</a:t>
            </a:r>
          </a:p>
          <a:p>
            <a:pPr algn="r"/>
            <a:r>
              <a:rPr lang="pt-BR" b="1" dirty="0">
                <a:solidFill>
                  <a:schemeClr val="tx1"/>
                </a:solidFill>
              </a:rPr>
              <a:t>LCE – </a:t>
            </a:r>
            <a:r>
              <a:rPr lang="pt-BR" b="1" dirty="0" err="1">
                <a:solidFill>
                  <a:schemeClr val="tx1"/>
                </a:solidFill>
              </a:rPr>
              <a:t>Depto</a:t>
            </a:r>
            <a:r>
              <a:rPr lang="pt-BR" b="1" dirty="0">
                <a:solidFill>
                  <a:schemeClr val="tx1"/>
                </a:solidFill>
              </a:rPr>
              <a:t>. Ciências Exatas</a:t>
            </a:r>
          </a:p>
          <a:p>
            <a:pPr algn="r"/>
            <a:r>
              <a:rPr lang="pt-BR" u="sng" dirty="0">
                <a:solidFill>
                  <a:schemeClr val="accent4">
                    <a:lumMod val="75000"/>
                  </a:schemeClr>
                </a:solidFill>
                <a:hlinkClick r:id="rId2"/>
              </a:rPr>
              <a:t>cmrsilva@usp.br</a:t>
            </a:r>
            <a:endParaRPr lang="pt-BR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7650" name="Picture 2" descr="http://www4.esalq.usp.br/sites/default/files/logo-esalq-simbol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28604"/>
            <a:ext cx="12954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117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Área de uma Superfície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87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u="sng" dirty="0"/>
              <a:t>Exemplo 2</a:t>
            </a:r>
            <a:r>
              <a:rPr lang="pt-BR" dirty="0"/>
              <a:t>: Calcular a área da superfície de revolução obtida pela rotação, em torno do eixo y, da curva dada por x = y</a:t>
            </a:r>
            <a:r>
              <a:rPr lang="pt-BR" baseline="30000" dirty="0"/>
              <a:t>3</a:t>
            </a:r>
            <a:r>
              <a:rPr lang="pt-BR" dirty="0"/>
              <a:t>, 0 ≤ y ≤ 1</a:t>
            </a:r>
            <a:endParaRPr lang="pt-BR" baseline="30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/>
              <p14:cNvContentPartPr/>
              <p14:nvPr/>
            </p14:nvContentPartPr>
            <p14:xfrm>
              <a:off x="1251360" y="2203200"/>
              <a:ext cx="4903920" cy="3969360"/>
            </p14:xfrm>
          </p:contentPart>
        </mc:Choice>
        <mc:Fallback>
          <p:pic>
            <p:nvPicPr>
              <p:cNvPr id="2" name="Tinta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2000" y="2193840"/>
                <a:ext cx="4922640" cy="398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1318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57606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b="1" i="1" dirty="0"/>
              <a:t>LCE0220 – Cálculo II – </a:t>
            </a:r>
            <a:r>
              <a:rPr lang="pt-BR" b="1" i="1" dirty="0" err="1"/>
              <a:t>Profª</a:t>
            </a:r>
            <a:r>
              <a:rPr lang="pt-BR" b="1" i="1" dirty="0"/>
              <a:t>. Cristiane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/>
              <a:t>Bibliografia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FLEMMING, D.M.; GONÇALVES, M.B. Cálculo A: funções, limites, derivação, integração. 6ª ed. São Paulo: Pearson Prentice</a:t>
            </a:r>
          </a:p>
          <a:p>
            <a:pPr algn="just"/>
            <a:r>
              <a:rPr lang="pt-BR" dirty="0"/>
              <a:t>Hall, 2007. 464p.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FLEMMING, D.M.; GONÇALVES, M.B. Cálculo B: funções de várias variáveis, integrais múltiplas, integrais curvilíneas e de</a:t>
            </a:r>
          </a:p>
          <a:p>
            <a:pPr algn="just"/>
            <a:r>
              <a:rPr lang="pt-BR" dirty="0"/>
              <a:t>superfície. 2ª ed. São Paulo: Pearson Prentice Hall, 2007. 448p.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MORETTIN, P.A.; HAZZAN, S.; BUSSAB, W. O. Cálculo: funções de uma e várias variáveis. 2ª ed. São Paulo: Saraiva, 2012,</a:t>
            </a:r>
          </a:p>
          <a:p>
            <a:pPr algn="just"/>
            <a:r>
              <a:rPr lang="pt-BR" dirty="0"/>
              <a:t>416p.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LEITHOLD, L. O cálculo com Geometria Analítica. 3ª ed. São Paulo: </a:t>
            </a:r>
            <a:r>
              <a:rPr lang="pt-BR" dirty="0" err="1"/>
              <a:t>Harbra</a:t>
            </a:r>
            <a:r>
              <a:rPr lang="pt-BR" dirty="0"/>
              <a:t>, 1994. V.1.</a:t>
            </a:r>
          </a:p>
        </p:txBody>
      </p:sp>
    </p:spTree>
    <p:extLst>
      <p:ext uri="{BB962C8B-B14F-4D97-AF65-F5344CB8AC3E}">
        <p14:creationId xmlns:p14="http://schemas.microsoft.com/office/powerpoint/2010/main" val="329603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Área de uma Superfície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2117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Considerando uma </a:t>
            </a:r>
            <a:r>
              <a:rPr lang="pt-BR" i="1" dirty="0"/>
              <a:t>f(x) </a:t>
            </a:r>
            <a:r>
              <a:rPr lang="pt-BR" i="1" dirty="0">
                <a:sym typeface="Symbol" panose="05050102010706020507" pitchFamily="18" charset="2"/>
              </a:rPr>
              <a:t></a:t>
            </a:r>
            <a:r>
              <a:rPr lang="pt-BR" i="1" dirty="0"/>
              <a:t> 0</a:t>
            </a:r>
            <a:r>
              <a:rPr lang="pt-BR" dirty="0"/>
              <a:t>, para todo </a:t>
            </a:r>
            <a:r>
              <a:rPr lang="pt-BR" i="1" dirty="0"/>
              <a:t>x</a:t>
            </a:r>
            <a:r>
              <a:rPr lang="pt-BR" dirty="0"/>
              <a:t> </a:t>
            </a:r>
            <a:r>
              <a:rPr lang="pt-BR" i="1" dirty="0">
                <a:sym typeface="Symbol" panose="05050102010706020507" pitchFamily="18" charset="2"/>
              </a:rPr>
              <a:t></a:t>
            </a:r>
            <a:r>
              <a:rPr lang="pt-BR" i="1" dirty="0"/>
              <a:t> [</a:t>
            </a:r>
            <a:r>
              <a:rPr lang="pt-BR" i="1" dirty="0" err="1"/>
              <a:t>a,b</a:t>
            </a:r>
            <a:r>
              <a:rPr lang="pt-BR" i="1" dirty="0"/>
              <a:t>]</a:t>
            </a:r>
            <a:r>
              <a:rPr lang="pt-BR" dirty="0"/>
              <a:t>, e que </a:t>
            </a:r>
            <a:r>
              <a:rPr lang="pt-BR" i="1" dirty="0"/>
              <a:t>f</a:t>
            </a:r>
            <a:r>
              <a:rPr lang="pt-BR" dirty="0"/>
              <a:t> é uma função derivável em </a:t>
            </a:r>
            <a:r>
              <a:rPr lang="pt-BR" i="1" dirty="0"/>
              <a:t>[</a:t>
            </a:r>
            <a:r>
              <a:rPr lang="pt-BR" i="1" dirty="0" err="1"/>
              <a:t>a,b</a:t>
            </a:r>
            <a:r>
              <a:rPr lang="pt-BR" i="1" dirty="0"/>
              <a:t>]</a:t>
            </a:r>
            <a:r>
              <a:rPr lang="pt-BR" dirty="0"/>
              <a:t>. E da geometria elementar, sabe-se que a área lateral do tronco do cone é dada por </a:t>
            </a:r>
            <a:r>
              <a:rPr lang="pt-BR" i="1" dirty="0"/>
              <a:t>A = </a:t>
            </a:r>
            <a:r>
              <a:rPr lang="pt-BR" i="1" dirty="0">
                <a:sym typeface="Symbol" panose="05050102010706020507" pitchFamily="18" charset="2"/>
              </a:rPr>
              <a:t></a:t>
            </a:r>
            <a:r>
              <a:rPr lang="pt-BR" i="1" dirty="0"/>
              <a:t>(r</a:t>
            </a:r>
            <a:r>
              <a:rPr lang="pt-BR" i="1" baseline="-25000" dirty="0"/>
              <a:t>1</a:t>
            </a:r>
            <a:r>
              <a:rPr lang="pt-BR" i="1" dirty="0"/>
              <a:t>+r</a:t>
            </a:r>
            <a:r>
              <a:rPr lang="pt-BR" i="1" baseline="-25000" dirty="0"/>
              <a:t>2</a:t>
            </a:r>
            <a:r>
              <a:rPr lang="pt-BR" i="1" dirty="0"/>
              <a:t>)L</a:t>
            </a:r>
            <a:r>
              <a:rPr lang="pt-BR" dirty="0"/>
              <a:t>, em que </a:t>
            </a:r>
            <a:r>
              <a:rPr lang="pt-BR" i="1" dirty="0"/>
              <a:t>r</a:t>
            </a:r>
            <a:r>
              <a:rPr lang="pt-BR" i="1" baseline="-25000" dirty="0"/>
              <a:t>1</a:t>
            </a:r>
            <a:r>
              <a:rPr lang="pt-BR" dirty="0"/>
              <a:t> é o raio da base menor, </a:t>
            </a:r>
            <a:r>
              <a:rPr lang="pt-BR" i="1" dirty="0"/>
              <a:t>r</a:t>
            </a:r>
            <a:r>
              <a:rPr lang="pt-BR" i="1" baseline="-25000" dirty="0"/>
              <a:t>2</a:t>
            </a:r>
            <a:r>
              <a:rPr lang="pt-BR" dirty="0"/>
              <a:t> é o raio da base maior e </a:t>
            </a:r>
            <a:r>
              <a:rPr lang="pt-BR" i="1" dirty="0"/>
              <a:t>L</a:t>
            </a:r>
            <a:r>
              <a:rPr lang="pt-BR" dirty="0"/>
              <a:t> é o comprimento da geratriz do tronco do cone.</a:t>
            </a:r>
            <a:endParaRPr lang="pt-BR" baseline="300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5E9A57B3-A2DE-420C-999A-E06562D59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3356992"/>
            <a:ext cx="4680520" cy="195068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B92C4476-D3DA-4C25-A485-8B212D2EE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3065542"/>
            <a:ext cx="2228111" cy="27015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xmlns="" id="{C1ED8314-2C9C-48B9-B043-2B7B8762B7C2}"/>
                  </a:ext>
                </a:extLst>
              </p:cNvPr>
              <p:cNvSpPr txBox="1"/>
              <p:nvPr/>
            </p:nvSpPr>
            <p:spPr>
              <a:xfrm>
                <a:off x="986655" y="5373216"/>
                <a:ext cx="7200800" cy="13629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pt-BR" sz="3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pt-BR" sz="3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8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  <m:r>
                                        <a:rPr lang="pt-BR" sz="38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  <m:d>
                                        <m:dPr>
                                          <m:ctrlPr>
                                            <a:rPr lang="pt-BR" sz="3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sz="38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800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C1ED8314-2C9C-48B9-B043-2B7B8762B7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655" y="5373216"/>
                <a:ext cx="7200800" cy="13629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980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Área de uma Superfície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87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u="sng" dirty="0"/>
              <a:t>Exemplo 1</a:t>
            </a:r>
            <a:r>
              <a:rPr lang="pt-BR" dirty="0"/>
              <a:t>: Calcular a área da superfície de revolução obtida pela rotação em torno do eixo dos x, da curva dada por </a:t>
            </a:r>
            <a:r>
              <a:rPr lang="pt-BR" i="1" dirty="0"/>
              <a:t>y = 4(x)</a:t>
            </a:r>
            <a:r>
              <a:rPr lang="pt-BR" i="1" baseline="30000" dirty="0"/>
              <a:t>1/2</a:t>
            </a:r>
            <a:r>
              <a:rPr lang="pt-BR" dirty="0"/>
              <a:t>, </a:t>
            </a:r>
            <a:r>
              <a:rPr lang="pt-BR" i="1" dirty="0"/>
              <a:t>¼ ≤ x ≤ 4</a:t>
            </a:r>
            <a:endParaRPr lang="pt-BR" i="1" baseline="300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xmlns="" id="{3168B0FD-23E2-4AE8-BEF8-B4C2DE47BA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7478" y="2794763"/>
            <a:ext cx="3067050" cy="233362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33FF353B-3987-49D3-97B5-5AC0A8B8F2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0839" y="4936951"/>
            <a:ext cx="2524125" cy="1876425"/>
          </a:xfrm>
          <a:prstGeom prst="rect">
            <a:avLst/>
          </a:prstGeom>
        </p:spPr>
      </p:pic>
      <p:cxnSp>
        <p:nvCxnSpPr>
          <p:cNvPr id="10" name="Conector reto 9">
            <a:extLst>
              <a:ext uri="{FF2B5EF4-FFF2-40B4-BE49-F238E27FC236}">
                <a16:creationId xmlns:a16="http://schemas.microsoft.com/office/drawing/2014/main" xmlns="" id="{C84A711A-425F-4045-85A3-E3D04F13CB51}"/>
              </a:ext>
            </a:extLst>
          </p:cNvPr>
          <p:cNvCxnSpPr>
            <a:cxnSpLocks/>
          </p:cNvCxnSpPr>
          <p:nvPr/>
        </p:nvCxnSpPr>
        <p:spPr>
          <a:xfrm>
            <a:off x="6689526" y="2779499"/>
            <a:ext cx="0" cy="3240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xmlns="" id="{11780D7C-0C67-4129-9B3A-C33115F0A60F}"/>
              </a:ext>
            </a:extLst>
          </p:cNvPr>
          <p:cNvCxnSpPr>
            <a:cxnSpLocks/>
          </p:cNvCxnSpPr>
          <p:nvPr/>
        </p:nvCxnSpPr>
        <p:spPr>
          <a:xfrm>
            <a:off x="8770934" y="2779499"/>
            <a:ext cx="0" cy="39600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xmlns="" id="{C1ED8314-2C9C-48B9-B043-2B7B8762B7C2}"/>
                  </a:ext>
                </a:extLst>
              </p:cNvPr>
              <p:cNvSpPr txBox="1"/>
              <p:nvPr/>
            </p:nvSpPr>
            <p:spPr>
              <a:xfrm>
                <a:off x="-252536" y="2221167"/>
                <a:ext cx="7200800" cy="12566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sz="3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pt-B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pt-BR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pt-BR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pt-BR" sz="3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pt-BR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36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pt-BR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6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  <m:r>
                                        <a:rPr lang="pt-BR" sz="36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  <m:d>
                                        <m:dPr>
                                          <m:ctrlPr>
                                            <a:rPr lang="pt-BR" sz="3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sz="36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pt-BR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pt-BR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600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C1ED8314-2C9C-48B9-B043-2B7B8762B7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2536" y="2221167"/>
                <a:ext cx="7200800" cy="12566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Tinta 2"/>
              <p14:cNvContentPartPr/>
              <p14:nvPr/>
            </p14:nvContentPartPr>
            <p14:xfrm>
              <a:off x="1774440" y="1637280"/>
              <a:ext cx="7227000" cy="5058360"/>
            </p14:xfrm>
          </p:contentPart>
        </mc:Choice>
        <mc:Fallback>
          <p:pic>
            <p:nvPicPr>
              <p:cNvPr id="3" name="Tinta 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65080" y="1627920"/>
                <a:ext cx="7245720" cy="507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075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Área de uma Superfície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87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u="sng" dirty="0"/>
              <a:t>Exemplo 1</a:t>
            </a:r>
            <a:r>
              <a:rPr lang="pt-BR" dirty="0"/>
              <a:t>: Calcular a área da superfície de revolução obtida pela rotação em torno do eixo dos x, da curva dada por </a:t>
            </a:r>
            <a:r>
              <a:rPr lang="pt-BR" i="1" dirty="0"/>
              <a:t>y = 4(x)</a:t>
            </a:r>
            <a:r>
              <a:rPr lang="pt-BR" i="1" baseline="30000" dirty="0"/>
              <a:t>1/2</a:t>
            </a:r>
            <a:r>
              <a:rPr lang="pt-BR" dirty="0"/>
              <a:t>, </a:t>
            </a:r>
            <a:r>
              <a:rPr lang="pt-BR" i="1" dirty="0"/>
              <a:t>¼ ≤ x ≤ 4</a:t>
            </a:r>
            <a:endParaRPr lang="pt-BR" i="1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xmlns="" id="{C1ED8314-2C9C-48B9-B043-2B7B8762B7C2}"/>
                  </a:ext>
                </a:extLst>
              </p:cNvPr>
              <p:cNvSpPr txBox="1"/>
              <p:nvPr/>
            </p:nvSpPr>
            <p:spPr>
              <a:xfrm>
                <a:off x="395536" y="2221167"/>
                <a:ext cx="7200800" cy="125662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sz="3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pt-B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pt-BR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pt-BR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pt-BR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pt-BR" sz="36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pt-BR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36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pt-BR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60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  <m:r>
                                        <a:rPr lang="pt-BR" sz="36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  <m:d>
                                        <m:dPr>
                                          <m:ctrlPr>
                                            <a:rPr lang="pt-BR" sz="3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sz="36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pt-BR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pt-BR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pt-BR" sz="3600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C1ED8314-2C9C-48B9-B043-2B7B8762B7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221167"/>
                <a:ext cx="7200800" cy="12566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Tinta 1"/>
              <p14:cNvContentPartPr/>
              <p14:nvPr/>
            </p14:nvContentPartPr>
            <p14:xfrm>
              <a:off x="977040" y="3429000"/>
              <a:ext cx="5778360" cy="2426400"/>
            </p14:xfrm>
          </p:contentPart>
        </mc:Choice>
        <mc:Fallback>
          <p:pic>
            <p:nvPicPr>
              <p:cNvPr id="2" name="Tinta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67680" y="3419640"/>
                <a:ext cx="5797080" cy="244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353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Área de uma Superfície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87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u="sng" dirty="0"/>
              <a:t>Exemplo 1</a:t>
            </a:r>
            <a:r>
              <a:rPr lang="pt-BR" dirty="0"/>
              <a:t>: Calcular a área da superfície de revolução obtida pela rotação em torno do eixo dos x, da curva dada por </a:t>
            </a:r>
            <a:r>
              <a:rPr lang="pt-BR" i="1" dirty="0"/>
              <a:t>y = 4(x)</a:t>
            </a:r>
            <a:r>
              <a:rPr lang="pt-BR" i="1" baseline="30000" dirty="0"/>
              <a:t>1/2</a:t>
            </a:r>
            <a:r>
              <a:rPr lang="pt-BR" dirty="0"/>
              <a:t>, </a:t>
            </a:r>
            <a:r>
              <a:rPr lang="pt-BR" i="1" dirty="0"/>
              <a:t>¼ ≤ x ≤ 4</a:t>
            </a:r>
            <a:endParaRPr lang="pt-BR" i="1" baseline="30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/>
              <p14:cNvContentPartPr/>
              <p14:nvPr/>
            </p14:nvContentPartPr>
            <p14:xfrm>
              <a:off x="1114200" y="2194560"/>
              <a:ext cx="7535520" cy="4218120"/>
            </p14:xfrm>
          </p:contentPart>
        </mc:Choice>
        <mc:Fallback>
          <p:pic>
            <p:nvPicPr>
              <p:cNvPr id="2" name="Tinta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4840" y="2185200"/>
                <a:ext cx="7554240" cy="4236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419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Área de uma Superfície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87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u="sng" dirty="0"/>
              <a:t>Exemplo 1</a:t>
            </a:r>
            <a:r>
              <a:rPr lang="pt-BR" dirty="0"/>
              <a:t>: Calcular a área da superfície de revolução obtida pela rotação em torno do eixo dos x, da curva dada por </a:t>
            </a:r>
            <a:r>
              <a:rPr lang="pt-BR" i="1" dirty="0"/>
              <a:t>y = 4(x)</a:t>
            </a:r>
            <a:r>
              <a:rPr lang="pt-BR" i="1" baseline="30000" dirty="0"/>
              <a:t>1/2</a:t>
            </a:r>
            <a:r>
              <a:rPr lang="pt-BR" dirty="0"/>
              <a:t>, </a:t>
            </a:r>
            <a:r>
              <a:rPr lang="pt-BR" i="1" dirty="0"/>
              <a:t>¼ ≤ x ≤ 4</a:t>
            </a:r>
            <a:endParaRPr lang="pt-BR" i="1" baseline="30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/>
              <p14:cNvContentPartPr/>
              <p14:nvPr/>
            </p14:nvContentPartPr>
            <p14:xfrm>
              <a:off x="994320" y="2100240"/>
              <a:ext cx="8075520" cy="4055040"/>
            </p14:xfrm>
          </p:contentPart>
        </mc:Choice>
        <mc:Fallback>
          <p:pic>
            <p:nvPicPr>
              <p:cNvPr id="2" name="Tinta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84960" y="2090880"/>
                <a:ext cx="8094240" cy="407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020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Área de uma Superfície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87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Se considerarmos uma curva </a:t>
            </a:r>
            <a:r>
              <a:rPr lang="pt-BR" i="1" dirty="0"/>
              <a:t>x=g(y)</a:t>
            </a:r>
            <a:r>
              <a:rPr lang="pt-BR" dirty="0"/>
              <a:t>, </a:t>
            </a:r>
            <a:r>
              <a:rPr lang="pt-BR" i="1" dirty="0"/>
              <a:t>y</a:t>
            </a:r>
            <a:r>
              <a:rPr lang="pt-BR" dirty="0"/>
              <a:t> </a:t>
            </a:r>
            <a:r>
              <a:rPr lang="pt-BR" i="1" dirty="0">
                <a:sym typeface="Symbol" panose="05050102010706020507" pitchFamily="18" charset="2"/>
              </a:rPr>
              <a:t></a:t>
            </a:r>
            <a:r>
              <a:rPr lang="pt-BR" i="1" dirty="0"/>
              <a:t> [</a:t>
            </a:r>
            <a:r>
              <a:rPr lang="pt-BR" i="1" dirty="0" err="1"/>
              <a:t>c,d</a:t>
            </a:r>
            <a:r>
              <a:rPr lang="pt-BR" i="1" dirty="0"/>
              <a:t>]</a:t>
            </a:r>
            <a:r>
              <a:rPr lang="pt-BR" dirty="0"/>
              <a:t>, girando em torno do eixo </a:t>
            </a:r>
            <a:r>
              <a:rPr lang="pt-BR" i="1" dirty="0"/>
              <a:t>y</a:t>
            </a:r>
            <a:r>
              <a:rPr lang="pt-BR" dirty="0"/>
              <a:t>, a área da superfície será dada por:</a:t>
            </a:r>
            <a:endParaRPr lang="pt-BR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xmlns="" id="{C1ED8314-2C9C-48B9-B043-2B7B8762B7C2}"/>
                  </a:ext>
                </a:extLst>
              </p:cNvPr>
              <p:cNvSpPr txBox="1"/>
              <p:nvPr/>
            </p:nvSpPr>
            <p:spPr>
              <a:xfrm>
                <a:off x="1115616" y="2303993"/>
                <a:ext cx="7200800" cy="13265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p>
                        <m:e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pt-BR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pt-BR" sz="3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pt-BR" sz="3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800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  <m:r>
                                        <a:rPr lang="pt-BR" sz="38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  <m:d>
                                        <m:dPr>
                                          <m:ctrlPr>
                                            <a:rPr lang="pt-BR" sz="3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sz="38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pt-BR" sz="3800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C1ED8314-2C9C-48B9-B043-2B7B8762B7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303993"/>
                <a:ext cx="7200800" cy="13265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Tinta 1"/>
              <p14:cNvContentPartPr/>
              <p14:nvPr/>
            </p14:nvContentPartPr>
            <p14:xfrm>
              <a:off x="4020480" y="1200240"/>
              <a:ext cx="1869120" cy="583200"/>
            </p14:xfrm>
          </p:contentPart>
        </mc:Choice>
        <mc:Fallback>
          <p:pic>
            <p:nvPicPr>
              <p:cNvPr id="2" name="Tinta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11120" y="1190880"/>
                <a:ext cx="1887840" cy="601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9795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Área de uma Superfície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87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u="sng" dirty="0"/>
              <a:t>Exemplo 2</a:t>
            </a:r>
            <a:r>
              <a:rPr lang="pt-BR" dirty="0"/>
              <a:t>: Calcular a área da superfície de revolução obtida pela rotação, em torno do eixo y, da curva dada por x = y</a:t>
            </a:r>
            <a:r>
              <a:rPr lang="pt-BR" baseline="30000" dirty="0"/>
              <a:t>3</a:t>
            </a:r>
            <a:r>
              <a:rPr lang="pt-BR" dirty="0"/>
              <a:t>, 0 ≤ y ≤ 1</a:t>
            </a:r>
            <a:endParaRPr lang="pt-BR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xmlns="" id="{C1ED8314-2C9C-48B9-B043-2B7B8762B7C2}"/>
                  </a:ext>
                </a:extLst>
              </p:cNvPr>
              <p:cNvSpPr txBox="1"/>
              <p:nvPr/>
            </p:nvSpPr>
            <p:spPr>
              <a:xfrm>
                <a:off x="1115616" y="2303993"/>
                <a:ext cx="7200800" cy="13265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pt-BR" sz="3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p>
                        <m:e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pt-BR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3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ad>
                            <m:radPr>
                              <m:degHide m:val="on"/>
                              <m:ctrlPr>
                                <a:rPr lang="pt-BR" sz="3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pt-BR" sz="3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sz="3800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  <m:r>
                                        <a:rPr lang="pt-BR" sz="38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  <m:d>
                                        <m:dPr>
                                          <m:ctrlPr>
                                            <a:rPr lang="pt-BR" sz="3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pt-BR" sz="3800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pt-BR" sz="3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pt-BR" sz="3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pt-BR" sz="3800" dirty="0"/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C1ED8314-2C9C-48B9-B043-2B7B8762B7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303993"/>
                <a:ext cx="7200800" cy="13265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Tinta 1"/>
              <p14:cNvContentPartPr/>
              <p14:nvPr/>
            </p14:nvContentPartPr>
            <p14:xfrm>
              <a:off x="1422720" y="1671480"/>
              <a:ext cx="6344280" cy="4458240"/>
            </p14:xfrm>
          </p:contentPart>
        </mc:Choice>
        <mc:Fallback>
          <p:pic>
            <p:nvPicPr>
              <p:cNvPr id="2" name="Tinta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13360" y="1662120"/>
                <a:ext cx="6363000" cy="447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014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1475656" y="188641"/>
            <a:ext cx="7488832" cy="9155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6700" b="1" i="1" dirty="0"/>
              <a:t>LCE0220 – Cálculo II – </a:t>
            </a:r>
            <a:r>
              <a:rPr lang="pt-BR" sz="6700" b="1" i="1" dirty="0" err="1"/>
              <a:t>Profª</a:t>
            </a:r>
            <a:r>
              <a:rPr lang="pt-BR" sz="6700" b="1" i="1" dirty="0"/>
              <a:t>. Cristiane</a:t>
            </a:r>
          </a:p>
          <a:p>
            <a:endParaRPr lang="pt-BR" b="1" dirty="0"/>
          </a:p>
          <a:p>
            <a:r>
              <a:rPr lang="pt-BR" sz="3800" b="1" dirty="0"/>
              <a:t>Área de uma Superfície de Revolução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755576" y="1268760"/>
            <a:ext cx="8208912" cy="87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u="sng" dirty="0"/>
              <a:t>Exemplo 2</a:t>
            </a:r>
            <a:r>
              <a:rPr lang="pt-BR" dirty="0"/>
              <a:t>: Calcular a área da superfície de revolução obtida pela rotação, em torno do eixo y, da curva dada por x = y</a:t>
            </a:r>
            <a:r>
              <a:rPr lang="pt-BR" baseline="30000" dirty="0"/>
              <a:t>3</a:t>
            </a:r>
            <a:r>
              <a:rPr lang="pt-BR" dirty="0"/>
              <a:t>, 0 ≤ y ≤ 1</a:t>
            </a:r>
            <a:endParaRPr lang="pt-BR" baseline="30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Tinta 1"/>
              <p14:cNvContentPartPr/>
              <p14:nvPr/>
            </p14:nvContentPartPr>
            <p14:xfrm>
              <a:off x="1131480" y="2185920"/>
              <a:ext cx="7878600" cy="4355280"/>
            </p14:xfrm>
          </p:contentPart>
        </mc:Choice>
        <mc:Fallback>
          <p:pic>
            <p:nvPicPr>
              <p:cNvPr id="2" name="Tinta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22120" y="2176560"/>
                <a:ext cx="7897320" cy="437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088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7484</TotalTime>
  <Words>636</Words>
  <Application>Microsoft Office PowerPoint</Application>
  <PresentationFormat>Apresentação na tela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Century Gothic</vt:lpstr>
      <vt:lpstr>Symbol</vt:lpstr>
      <vt:lpstr>Wingdings 3</vt:lpstr>
      <vt:lpstr>Cacho</vt:lpstr>
      <vt:lpstr>Escola Superior de Agricultura  “Luiz de Queiroz” Universidade de São Paulo    LCE0220 – Cálculo II Área de uma  Superfície de Revolução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LCE2112 – Estatística Aplicada às Ciências Sociais e Ambientais</dc:title>
  <dc:creator>***</dc:creator>
  <cp:lastModifiedBy>lce</cp:lastModifiedBy>
  <cp:revision>157</cp:revision>
  <dcterms:created xsi:type="dcterms:W3CDTF">2014-08-05T19:39:36Z</dcterms:created>
  <dcterms:modified xsi:type="dcterms:W3CDTF">2020-05-28T14:00:52Z</dcterms:modified>
</cp:coreProperties>
</file>