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6"/>
  </p:handoutMasterIdLst>
  <p:sldIdLst>
    <p:sldId id="256" r:id="rId2"/>
    <p:sldId id="262" r:id="rId3"/>
    <p:sldId id="264" r:id="rId4"/>
    <p:sldId id="268" r:id="rId5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FF66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10" d="100"/>
          <a:sy n="110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B40BA-362A-42CF-84E4-527753064DB9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879E-2264-4A6A-914C-AD3CD97D28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395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31AB-3543-4AE8-B2D0-2A70A13486AC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ADE936-0B38-403E-86A9-BEB67735908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31AB-3543-4AE8-B2D0-2A70A13486AC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E936-0B38-403E-86A9-BEB6773590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31AB-3543-4AE8-B2D0-2A70A13486AC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E936-0B38-403E-86A9-BEB6773590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31AB-3543-4AE8-B2D0-2A70A13486AC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E936-0B38-403E-86A9-BEB67735908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31AB-3543-4AE8-B2D0-2A70A13486AC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ADE936-0B38-403E-86A9-BEB6773590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31AB-3543-4AE8-B2D0-2A70A13486AC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E936-0B38-403E-86A9-BEB67735908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31AB-3543-4AE8-B2D0-2A70A13486AC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E936-0B38-403E-86A9-BEB67735908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31AB-3543-4AE8-B2D0-2A70A13486AC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E936-0B38-403E-86A9-BEB6773590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31AB-3543-4AE8-B2D0-2A70A13486AC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E936-0B38-403E-86A9-BEB6773590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31AB-3543-4AE8-B2D0-2A70A13486AC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E936-0B38-403E-86A9-BEB67735908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31AB-3543-4AE8-B2D0-2A70A13486AC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ADE936-0B38-403E-86A9-BEB67735908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F131AB-3543-4AE8-B2D0-2A70A13486AC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ADE936-0B38-403E-86A9-BEB6773590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3200400"/>
            <a:ext cx="7776864" cy="1740768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Profa.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Dra. Érica L. Romão.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Departamento de Ciências Básicas e Ambientais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Escola de Engenharia de Lorena, Universidade de São Paulo, EEL-USP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i="1" dirty="0" smtClean="0">
                <a:latin typeface="Calibri" pitchFamily="34" charset="0"/>
              </a:rPr>
              <a:t>Disciplina: Recursos Energéticos</a:t>
            </a:r>
            <a:br>
              <a:rPr lang="pt-BR" b="1" i="1" dirty="0" smtClean="0">
                <a:latin typeface="Calibri" pitchFamily="34" charset="0"/>
              </a:rPr>
            </a:br>
            <a:r>
              <a:rPr lang="pt-BR" sz="3200" dirty="0" smtClean="0">
                <a:latin typeface="Calibri" pitchFamily="34" charset="0"/>
              </a:rPr>
              <a:t>(LOB 1215)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907704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2016_2</a:t>
            </a:r>
            <a:endParaRPr lang="pt-BR" dirty="0"/>
          </a:p>
        </p:txBody>
      </p:sp>
      <p:pic>
        <p:nvPicPr>
          <p:cNvPr id="5" name="Picture 2" descr="C:\Users\Usuário\AppData\Local\Microsoft\Windows\Temporary Internet Files\Content.IE5\UN7BQP68\tree%2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229200"/>
            <a:ext cx="1144173" cy="1286275"/>
          </a:xfrm>
          <a:prstGeom prst="rect">
            <a:avLst/>
          </a:prstGeom>
          <a:noFill/>
        </p:spPr>
      </p:pic>
      <p:pic>
        <p:nvPicPr>
          <p:cNvPr id="6" name="Picture 13" descr="energi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581128"/>
            <a:ext cx="2231851" cy="2073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 l="1028" t="17354" r="23299" b="5866"/>
          <a:stretch>
            <a:fillRect/>
          </a:stretch>
        </p:blipFill>
        <p:spPr bwMode="auto">
          <a:xfrm>
            <a:off x="179512" y="1556792"/>
            <a:ext cx="856895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ítulo 1"/>
          <p:cNvSpPr txBox="1">
            <a:spLocks noGrp="1"/>
          </p:cNvSpPr>
          <p:nvPr>
            <p:ph type="title"/>
          </p:nvPr>
        </p:nvSpPr>
        <p:spPr>
          <a:xfrm>
            <a:off x="1475656" y="260648"/>
            <a:ext cx="5976664" cy="864096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effectLst>
            <a:innerShdw blurRad="114300">
              <a:prstClr val="black"/>
            </a:innerShdw>
          </a:effectLst>
        </p:spPr>
        <p:txBody>
          <a:bodyPr bIns="91440" anchor="b" anchorCtr="0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Oferta de Energia</a:t>
            </a: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no Mundo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 Início</a:t>
            </a: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de uma Nova Era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812360" y="2492920"/>
            <a:ext cx="648072" cy="2160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914400" y="274638"/>
            <a:ext cx="7772400" cy="778098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effectLst>
            <a:innerShdw blurRad="114300">
              <a:prstClr val="black"/>
            </a:innerShdw>
          </a:effectLst>
        </p:spPr>
        <p:txBody>
          <a:bodyPr bIns="91440" anchor="b" anchorCtr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Oferta de Energia por Fonte – Matriz Energética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 l="26284" t="33303" r="30101" b="19657"/>
          <a:stretch>
            <a:fillRect/>
          </a:stretch>
        </p:blipFill>
        <p:spPr bwMode="auto">
          <a:xfrm>
            <a:off x="395537" y="1268760"/>
            <a:ext cx="8337768" cy="505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22964" t="35033" r="31101" b="21626"/>
          <a:stretch>
            <a:fillRect/>
          </a:stretch>
        </p:blipFill>
        <p:spPr bwMode="auto">
          <a:xfrm>
            <a:off x="395536" y="1484784"/>
            <a:ext cx="8288486" cy="439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xfrm>
            <a:off x="683568" y="404664"/>
            <a:ext cx="7772400" cy="652934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effectLst>
            <a:innerShdw blurRad="114300">
              <a:prstClr val="black"/>
            </a:innerShdw>
          </a:effectLst>
        </p:spPr>
        <p:txBody>
          <a:bodyPr bIns="91440" anchor="b" anchorCtr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Competitividade entre as Fontes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2028</TotalTime>
  <Words>44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Patrimônio Líquido</vt:lpstr>
      <vt:lpstr>Disciplina: Recursos Energéticos (LOB 1215)</vt:lpstr>
      <vt:lpstr> Oferta de Energia no Mundo O Início de uma Nova Era</vt:lpstr>
      <vt:lpstr>Apresentação do PowerPoint</vt:lpstr>
      <vt:lpstr>Competitividade entre as Fontes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Disciplina: Licenciamento Ambiental (LOB 1232)</dc:title>
  <dc:creator>Usuário</dc:creator>
  <cp:lastModifiedBy>admin</cp:lastModifiedBy>
  <cp:revision>154</cp:revision>
  <dcterms:created xsi:type="dcterms:W3CDTF">2016-01-29T19:56:22Z</dcterms:created>
  <dcterms:modified xsi:type="dcterms:W3CDTF">2016-09-05T18:18:34Z</dcterms:modified>
</cp:coreProperties>
</file>