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83" r:id="rId3"/>
    <p:sldId id="259" r:id="rId4"/>
    <p:sldId id="260" r:id="rId5"/>
    <p:sldId id="265" r:id="rId6"/>
    <p:sldId id="264" r:id="rId7"/>
    <p:sldId id="266" r:id="rId8"/>
    <p:sldId id="267" r:id="rId9"/>
    <p:sldId id="285" r:id="rId10"/>
    <p:sldId id="268" r:id="rId11"/>
    <p:sldId id="284" r:id="rId12"/>
    <p:sldId id="270" r:id="rId13"/>
    <p:sldId id="272" r:id="rId14"/>
    <p:sldId id="273" r:id="rId15"/>
    <p:sldId id="274" r:id="rId16"/>
    <p:sldId id="275" r:id="rId17"/>
    <p:sldId id="277" r:id="rId18"/>
    <p:sldId id="276" r:id="rId19"/>
    <p:sldId id="286" r:id="rId20"/>
    <p:sldId id="279" r:id="rId21"/>
    <p:sldId id="280" r:id="rId22"/>
    <p:sldId id="278" r:id="rId23"/>
    <p:sldId id="281" r:id="rId24"/>
    <p:sldId id="288" r:id="rId25"/>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761" autoAdjust="0"/>
    <p:restoredTop sz="94660"/>
  </p:normalViewPr>
  <p:slideViewPr>
    <p:cSldViewPr snapToGrid="0">
      <p:cViewPr varScale="1">
        <p:scale>
          <a:sx n="82" d="100"/>
          <a:sy n="82" d="100"/>
        </p:scale>
        <p:origin x="317"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ylvia Barrera" userId="95a697363e2de7b4" providerId="LiveId" clId="{90B56507-18D8-4322-899C-E3648F6A9FAF}"/>
    <pc:docChg chg="modSld">
      <pc:chgData name="Sylvia Barrera" userId="95a697363e2de7b4" providerId="LiveId" clId="{90B56507-18D8-4322-899C-E3648F6A9FAF}" dt="2023-09-12T02:28:13.457" v="9" actId="1076"/>
      <pc:docMkLst>
        <pc:docMk/>
      </pc:docMkLst>
      <pc:sldChg chg="modSp mod">
        <pc:chgData name="Sylvia Barrera" userId="95a697363e2de7b4" providerId="LiveId" clId="{90B56507-18D8-4322-899C-E3648F6A9FAF}" dt="2023-09-12T02:28:13.457" v="9" actId="1076"/>
        <pc:sldMkLst>
          <pc:docMk/>
          <pc:sldMk cId="2074102743" sldId="260"/>
        </pc:sldMkLst>
        <pc:spChg chg="mod">
          <ac:chgData name="Sylvia Barrera" userId="95a697363e2de7b4" providerId="LiveId" clId="{90B56507-18D8-4322-899C-E3648F6A9FAF}" dt="2023-09-12T02:28:13.457" v="9" actId="1076"/>
          <ac:spMkLst>
            <pc:docMk/>
            <pc:sldMk cId="2074102743" sldId="260"/>
            <ac:spMk id="6" creationId="{DB8A9251-9C95-9586-E7A7-67FFE6AF8DBF}"/>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39002F3-890C-4B3F-B843-00E40AC28347}"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pt-BR"/>
        </a:p>
      </dgm:t>
    </dgm:pt>
    <dgm:pt modelId="{7AADB81B-4D6C-4AEC-959F-62FF2B75C4C3}">
      <dgm:prSet phldrT="[Texto]"/>
      <dgm:spPr/>
      <dgm:t>
        <a:bodyPr/>
        <a:lstStyle/>
        <a:p>
          <a:r>
            <a:rPr lang="pt-BR" dirty="0"/>
            <a:t>EMPIRISMO</a:t>
          </a:r>
        </a:p>
      </dgm:t>
    </dgm:pt>
    <dgm:pt modelId="{E2672E0E-BEE3-4AEB-AB09-0E208E0C955D}" type="parTrans" cxnId="{3A97C568-19E9-46FE-B75C-9A2AD752C636}">
      <dgm:prSet/>
      <dgm:spPr/>
      <dgm:t>
        <a:bodyPr/>
        <a:lstStyle/>
        <a:p>
          <a:endParaRPr lang="pt-BR"/>
        </a:p>
      </dgm:t>
    </dgm:pt>
    <dgm:pt modelId="{B1BB2F50-06BF-4E6F-8082-35885CBE1C4D}" type="sibTrans" cxnId="{3A97C568-19E9-46FE-B75C-9A2AD752C636}">
      <dgm:prSet/>
      <dgm:spPr/>
      <dgm:t>
        <a:bodyPr/>
        <a:lstStyle/>
        <a:p>
          <a:endParaRPr lang="pt-BR"/>
        </a:p>
      </dgm:t>
    </dgm:pt>
    <dgm:pt modelId="{4BF162F5-79D1-4F15-B341-F75E5888356D}">
      <dgm:prSet phldrT="[Texto]"/>
      <dgm:spPr/>
      <dgm:t>
        <a:bodyPr/>
        <a:lstStyle/>
        <a:p>
          <a:r>
            <a:rPr lang="pt-BR" dirty="0"/>
            <a:t>POSITIVISMO</a:t>
          </a:r>
        </a:p>
      </dgm:t>
    </dgm:pt>
    <dgm:pt modelId="{CCD53E65-F60D-404F-A498-0B17FAED747E}" type="parTrans" cxnId="{1D43970F-A76E-4BA1-8A5B-EEFF93FB555F}">
      <dgm:prSet/>
      <dgm:spPr/>
      <dgm:t>
        <a:bodyPr/>
        <a:lstStyle/>
        <a:p>
          <a:endParaRPr lang="pt-BR"/>
        </a:p>
      </dgm:t>
    </dgm:pt>
    <dgm:pt modelId="{3ADC7998-B358-44A0-9EF1-64E524387F15}" type="sibTrans" cxnId="{1D43970F-A76E-4BA1-8A5B-EEFF93FB555F}">
      <dgm:prSet/>
      <dgm:spPr/>
      <dgm:t>
        <a:bodyPr/>
        <a:lstStyle/>
        <a:p>
          <a:endParaRPr lang="pt-BR"/>
        </a:p>
      </dgm:t>
    </dgm:pt>
    <dgm:pt modelId="{EFEBCB28-F799-4521-83AA-E082E2157B55}">
      <dgm:prSet phldrT="[Texto]"/>
      <dgm:spPr/>
      <dgm:t>
        <a:bodyPr/>
        <a:lstStyle/>
        <a:p>
          <a:r>
            <a:rPr lang="pt-BR" dirty="0"/>
            <a:t>PRAGMATISMO </a:t>
          </a:r>
        </a:p>
      </dgm:t>
    </dgm:pt>
    <dgm:pt modelId="{D8754B10-E472-4FE2-9E0D-C21E10475CB5}" type="parTrans" cxnId="{FA79E3E8-5352-4D34-A58E-E7F0C50056CF}">
      <dgm:prSet/>
      <dgm:spPr/>
      <dgm:t>
        <a:bodyPr/>
        <a:lstStyle/>
        <a:p>
          <a:endParaRPr lang="pt-BR"/>
        </a:p>
      </dgm:t>
    </dgm:pt>
    <dgm:pt modelId="{B2A8C37A-E5A6-49B4-9561-7932BB0C63B7}" type="sibTrans" cxnId="{FA79E3E8-5352-4D34-A58E-E7F0C50056CF}">
      <dgm:prSet/>
      <dgm:spPr/>
      <dgm:t>
        <a:bodyPr/>
        <a:lstStyle/>
        <a:p>
          <a:endParaRPr lang="pt-BR"/>
        </a:p>
      </dgm:t>
    </dgm:pt>
    <dgm:pt modelId="{A5A5985C-31F8-4482-96E8-71381A379543}">
      <dgm:prSet phldrT="[Texto]"/>
      <dgm:spPr/>
      <dgm:t>
        <a:bodyPr/>
        <a:lstStyle/>
        <a:p>
          <a:r>
            <a:rPr lang="en-US" dirty="0"/>
            <a:t>DARWINISMO</a:t>
          </a:r>
          <a:endParaRPr lang="pt-BR" dirty="0"/>
        </a:p>
      </dgm:t>
    </dgm:pt>
    <dgm:pt modelId="{3BF5AABB-B895-4030-A692-226791F686BF}" type="parTrans" cxnId="{88E9EA82-AB21-4245-9885-1E57D3892440}">
      <dgm:prSet/>
      <dgm:spPr/>
      <dgm:t>
        <a:bodyPr/>
        <a:lstStyle/>
        <a:p>
          <a:endParaRPr lang="pt-BR"/>
        </a:p>
      </dgm:t>
    </dgm:pt>
    <dgm:pt modelId="{AD3487F7-C4A2-4899-BDB9-0D015ED5CBCA}" type="sibTrans" cxnId="{88E9EA82-AB21-4245-9885-1E57D3892440}">
      <dgm:prSet/>
      <dgm:spPr/>
      <dgm:t>
        <a:bodyPr/>
        <a:lstStyle/>
        <a:p>
          <a:endParaRPr lang="pt-BR"/>
        </a:p>
      </dgm:t>
    </dgm:pt>
    <dgm:pt modelId="{9B3AA747-973F-4308-8B65-71404446497A}" type="pres">
      <dgm:prSet presAssocID="{239002F3-890C-4B3F-B843-00E40AC28347}" presName="cycle" presStyleCnt="0">
        <dgm:presLayoutVars>
          <dgm:dir/>
          <dgm:resizeHandles val="exact"/>
        </dgm:presLayoutVars>
      </dgm:prSet>
      <dgm:spPr/>
    </dgm:pt>
    <dgm:pt modelId="{D2FCC82A-AC32-4A49-9F19-2E3B0F0BAFB2}" type="pres">
      <dgm:prSet presAssocID="{7AADB81B-4D6C-4AEC-959F-62FF2B75C4C3}" presName="node" presStyleLbl="node1" presStyleIdx="0" presStyleCnt="4">
        <dgm:presLayoutVars>
          <dgm:bulletEnabled val="1"/>
        </dgm:presLayoutVars>
      </dgm:prSet>
      <dgm:spPr/>
    </dgm:pt>
    <dgm:pt modelId="{4B9781F0-D400-40FB-9FE0-6C9B34DD5770}" type="pres">
      <dgm:prSet presAssocID="{7AADB81B-4D6C-4AEC-959F-62FF2B75C4C3}" presName="spNode" presStyleCnt="0"/>
      <dgm:spPr/>
    </dgm:pt>
    <dgm:pt modelId="{A9548D1B-778D-4BA1-A85A-3093C3AD0AEE}" type="pres">
      <dgm:prSet presAssocID="{B1BB2F50-06BF-4E6F-8082-35885CBE1C4D}" presName="sibTrans" presStyleLbl="sibTrans1D1" presStyleIdx="0" presStyleCnt="4"/>
      <dgm:spPr/>
    </dgm:pt>
    <dgm:pt modelId="{048A3E40-5790-43A5-B5CB-9848ED55D18E}" type="pres">
      <dgm:prSet presAssocID="{4BF162F5-79D1-4F15-B341-F75E5888356D}" presName="node" presStyleLbl="node1" presStyleIdx="1" presStyleCnt="4" custRadScaleRad="124444" custRadScaleInc="5664">
        <dgm:presLayoutVars>
          <dgm:bulletEnabled val="1"/>
        </dgm:presLayoutVars>
      </dgm:prSet>
      <dgm:spPr/>
    </dgm:pt>
    <dgm:pt modelId="{DA5ED451-5030-4418-93A8-DB6331CED8EC}" type="pres">
      <dgm:prSet presAssocID="{4BF162F5-79D1-4F15-B341-F75E5888356D}" presName="spNode" presStyleCnt="0"/>
      <dgm:spPr/>
    </dgm:pt>
    <dgm:pt modelId="{1ED2B443-3790-4A1A-B9F3-4D4F5B3C913C}" type="pres">
      <dgm:prSet presAssocID="{3ADC7998-B358-44A0-9EF1-64E524387F15}" presName="sibTrans" presStyleLbl="sibTrans1D1" presStyleIdx="1" presStyleCnt="4"/>
      <dgm:spPr/>
    </dgm:pt>
    <dgm:pt modelId="{730FE002-81AB-433A-B56B-B99ACEF36520}" type="pres">
      <dgm:prSet presAssocID="{EFEBCB28-F799-4521-83AA-E082E2157B55}" presName="node" presStyleLbl="node1" presStyleIdx="2" presStyleCnt="4" custRadScaleRad="109960" custRadScaleInc="-21637">
        <dgm:presLayoutVars>
          <dgm:bulletEnabled val="1"/>
        </dgm:presLayoutVars>
      </dgm:prSet>
      <dgm:spPr/>
    </dgm:pt>
    <dgm:pt modelId="{54AEBD6D-3DA5-40E2-A27B-BFD9C96D3EB9}" type="pres">
      <dgm:prSet presAssocID="{EFEBCB28-F799-4521-83AA-E082E2157B55}" presName="spNode" presStyleCnt="0"/>
      <dgm:spPr/>
    </dgm:pt>
    <dgm:pt modelId="{D34C0490-565D-4328-87E0-6F7232D4A048}" type="pres">
      <dgm:prSet presAssocID="{B2A8C37A-E5A6-49B4-9561-7932BB0C63B7}" presName="sibTrans" presStyleLbl="sibTrans1D1" presStyleIdx="2" presStyleCnt="4"/>
      <dgm:spPr/>
    </dgm:pt>
    <dgm:pt modelId="{2D1B44A8-D2C5-4385-9EAF-1E99A0A3D15F}" type="pres">
      <dgm:prSet presAssocID="{A5A5985C-31F8-4482-96E8-71381A379543}" presName="node" presStyleLbl="node1" presStyleIdx="3" presStyleCnt="4" custRadScaleRad="120992" custRadScaleInc="1841">
        <dgm:presLayoutVars>
          <dgm:bulletEnabled val="1"/>
        </dgm:presLayoutVars>
      </dgm:prSet>
      <dgm:spPr/>
    </dgm:pt>
    <dgm:pt modelId="{728FB767-5F43-4D92-BBAB-F76D0F377CD6}" type="pres">
      <dgm:prSet presAssocID="{A5A5985C-31F8-4482-96E8-71381A379543}" presName="spNode" presStyleCnt="0"/>
      <dgm:spPr/>
    </dgm:pt>
    <dgm:pt modelId="{E627AAA2-79A1-44CA-B364-C8ED6008BE09}" type="pres">
      <dgm:prSet presAssocID="{AD3487F7-C4A2-4899-BDB9-0D015ED5CBCA}" presName="sibTrans" presStyleLbl="sibTrans1D1" presStyleIdx="3" presStyleCnt="4"/>
      <dgm:spPr/>
    </dgm:pt>
  </dgm:ptLst>
  <dgm:cxnLst>
    <dgm:cxn modelId="{1D43970F-A76E-4BA1-8A5B-EEFF93FB555F}" srcId="{239002F3-890C-4B3F-B843-00E40AC28347}" destId="{4BF162F5-79D1-4F15-B341-F75E5888356D}" srcOrd="1" destOrd="0" parTransId="{CCD53E65-F60D-404F-A498-0B17FAED747E}" sibTransId="{3ADC7998-B358-44A0-9EF1-64E524387F15}"/>
    <dgm:cxn modelId="{68A63211-027E-42E1-9201-F71CF2792F46}" type="presOf" srcId="{B2A8C37A-E5A6-49B4-9561-7932BB0C63B7}" destId="{D34C0490-565D-4328-87E0-6F7232D4A048}" srcOrd="0" destOrd="0" presId="urn:microsoft.com/office/officeart/2005/8/layout/cycle6"/>
    <dgm:cxn modelId="{28460223-3346-4151-8E3E-EDCF71FD33AA}" type="presOf" srcId="{EFEBCB28-F799-4521-83AA-E082E2157B55}" destId="{730FE002-81AB-433A-B56B-B99ACEF36520}" srcOrd="0" destOrd="0" presId="urn:microsoft.com/office/officeart/2005/8/layout/cycle6"/>
    <dgm:cxn modelId="{C0132B37-07C8-44BC-9707-440D2555C71E}" type="presOf" srcId="{A5A5985C-31F8-4482-96E8-71381A379543}" destId="{2D1B44A8-D2C5-4385-9EAF-1E99A0A3D15F}" srcOrd="0" destOrd="0" presId="urn:microsoft.com/office/officeart/2005/8/layout/cycle6"/>
    <dgm:cxn modelId="{A4D45A45-788B-480B-A531-04C0022B2C72}" type="presOf" srcId="{AD3487F7-C4A2-4899-BDB9-0D015ED5CBCA}" destId="{E627AAA2-79A1-44CA-B364-C8ED6008BE09}" srcOrd="0" destOrd="0" presId="urn:microsoft.com/office/officeart/2005/8/layout/cycle6"/>
    <dgm:cxn modelId="{3A97C568-19E9-46FE-B75C-9A2AD752C636}" srcId="{239002F3-890C-4B3F-B843-00E40AC28347}" destId="{7AADB81B-4D6C-4AEC-959F-62FF2B75C4C3}" srcOrd="0" destOrd="0" parTransId="{E2672E0E-BEE3-4AEB-AB09-0E208E0C955D}" sibTransId="{B1BB2F50-06BF-4E6F-8082-35885CBE1C4D}"/>
    <dgm:cxn modelId="{6281F369-EFC5-4B93-AEA7-0975CC12DD66}" type="presOf" srcId="{239002F3-890C-4B3F-B843-00E40AC28347}" destId="{9B3AA747-973F-4308-8B65-71404446497A}" srcOrd="0" destOrd="0" presId="urn:microsoft.com/office/officeart/2005/8/layout/cycle6"/>
    <dgm:cxn modelId="{F025AB59-4FED-4402-BDE7-19EEE407FA7A}" type="presOf" srcId="{B1BB2F50-06BF-4E6F-8082-35885CBE1C4D}" destId="{A9548D1B-778D-4BA1-A85A-3093C3AD0AEE}" srcOrd="0" destOrd="0" presId="urn:microsoft.com/office/officeart/2005/8/layout/cycle6"/>
    <dgm:cxn modelId="{FEF59381-9569-43B5-ABCC-FC7893C26046}" type="presOf" srcId="{3ADC7998-B358-44A0-9EF1-64E524387F15}" destId="{1ED2B443-3790-4A1A-B9F3-4D4F5B3C913C}" srcOrd="0" destOrd="0" presId="urn:microsoft.com/office/officeart/2005/8/layout/cycle6"/>
    <dgm:cxn modelId="{88E9EA82-AB21-4245-9885-1E57D3892440}" srcId="{239002F3-890C-4B3F-B843-00E40AC28347}" destId="{A5A5985C-31F8-4482-96E8-71381A379543}" srcOrd="3" destOrd="0" parTransId="{3BF5AABB-B895-4030-A692-226791F686BF}" sibTransId="{AD3487F7-C4A2-4899-BDB9-0D015ED5CBCA}"/>
    <dgm:cxn modelId="{19E0B0A9-0480-4509-9806-E8A795F7CEE4}" type="presOf" srcId="{4BF162F5-79D1-4F15-B341-F75E5888356D}" destId="{048A3E40-5790-43A5-B5CB-9848ED55D18E}" srcOrd="0" destOrd="0" presId="urn:microsoft.com/office/officeart/2005/8/layout/cycle6"/>
    <dgm:cxn modelId="{1D716CE3-89C1-40E1-A302-6BD930392815}" type="presOf" srcId="{7AADB81B-4D6C-4AEC-959F-62FF2B75C4C3}" destId="{D2FCC82A-AC32-4A49-9F19-2E3B0F0BAFB2}" srcOrd="0" destOrd="0" presId="urn:microsoft.com/office/officeart/2005/8/layout/cycle6"/>
    <dgm:cxn modelId="{FA79E3E8-5352-4D34-A58E-E7F0C50056CF}" srcId="{239002F3-890C-4B3F-B843-00E40AC28347}" destId="{EFEBCB28-F799-4521-83AA-E082E2157B55}" srcOrd="2" destOrd="0" parTransId="{D8754B10-E472-4FE2-9E0D-C21E10475CB5}" sibTransId="{B2A8C37A-E5A6-49B4-9561-7932BB0C63B7}"/>
    <dgm:cxn modelId="{C65C1288-75CC-439C-B8AF-95C9BC2B38CD}" type="presParOf" srcId="{9B3AA747-973F-4308-8B65-71404446497A}" destId="{D2FCC82A-AC32-4A49-9F19-2E3B0F0BAFB2}" srcOrd="0" destOrd="0" presId="urn:microsoft.com/office/officeart/2005/8/layout/cycle6"/>
    <dgm:cxn modelId="{A3F4F038-512A-4AD0-BD96-9B39CFAD288D}" type="presParOf" srcId="{9B3AA747-973F-4308-8B65-71404446497A}" destId="{4B9781F0-D400-40FB-9FE0-6C9B34DD5770}" srcOrd="1" destOrd="0" presId="urn:microsoft.com/office/officeart/2005/8/layout/cycle6"/>
    <dgm:cxn modelId="{DA1589A8-B542-4C76-ACD3-25182DB2E3B1}" type="presParOf" srcId="{9B3AA747-973F-4308-8B65-71404446497A}" destId="{A9548D1B-778D-4BA1-A85A-3093C3AD0AEE}" srcOrd="2" destOrd="0" presId="urn:microsoft.com/office/officeart/2005/8/layout/cycle6"/>
    <dgm:cxn modelId="{89DE7419-070C-49FB-8B5E-F469FE96D468}" type="presParOf" srcId="{9B3AA747-973F-4308-8B65-71404446497A}" destId="{048A3E40-5790-43A5-B5CB-9848ED55D18E}" srcOrd="3" destOrd="0" presId="urn:microsoft.com/office/officeart/2005/8/layout/cycle6"/>
    <dgm:cxn modelId="{B4ABF412-B4A6-4FC4-8BC5-602064B78FA5}" type="presParOf" srcId="{9B3AA747-973F-4308-8B65-71404446497A}" destId="{DA5ED451-5030-4418-93A8-DB6331CED8EC}" srcOrd="4" destOrd="0" presId="urn:microsoft.com/office/officeart/2005/8/layout/cycle6"/>
    <dgm:cxn modelId="{AE87AAF8-2434-445D-AA0D-7F205F6149DB}" type="presParOf" srcId="{9B3AA747-973F-4308-8B65-71404446497A}" destId="{1ED2B443-3790-4A1A-B9F3-4D4F5B3C913C}" srcOrd="5" destOrd="0" presId="urn:microsoft.com/office/officeart/2005/8/layout/cycle6"/>
    <dgm:cxn modelId="{2AC49B3C-CA09-423E-BE07-D3BF6E0F4E01}" type="presParOf" srcId="{9B3AA747-973F-4308-8B65-71404446497A}" destId="{730FE002-81AB-433A-B56B-B99ACEF36520}" srcOrd="6" destOrd="0" presId="urn:microsoft.com/office/officeart/2005/8/layout/cycle6"/>
    <dgm:cxn modelId="{5AE1E1BE-1E12-48A9-9B6E-444C7978D71A}" type="presParOf" srcId="{9B3AA747-973F-4308-8B65-71404446497A}" destId="{54AEBD6D-3DA5-40E2-A27B-BFD9C96D3EB9}" srcOrd="7" destOrd="0" presId="urn:microsoft.com/office/officeart/2005/8/layout/cycle6"/>
    <dgm:cxn modelId="{8BD88F04-18F4-4B2F-A523-19998CD89555}" type="presParOf" srcId="{9B3AA747-973F-4308-8B65-71404446497A}" destId="{D34C0490-565D-4328-87E0-6F7232D4A048}" srcOrd="8" destOrd="0" presId="urn:microsoft.com/office/officeart/2005/8/layout/cycle6"/>
    <dgm:cxn modelId="{69A42D29-CF49-44A5-8FC9-6039E3635936}" type="presParOf" srcId="{9B3AA747-973F-4308-8B65-71404446497A}" destId="{2D1B44A8-D2C5-4385-9EAF-1E99A0A3D15F}" srcOrd="9" destOrd="0" presId="urn:microsoft.com/office/officeart/2005/8/layout/cycle6"/>
    <dgm:cxn modelId="{60B721AA-55EC-4C3B-8F88-52D874F21B59}" type="presParOf" srcId="{9B3AA747-973F-4308-8B65-71404446497A}" destId="{728FB767-5F43-4D92-BBAB-F76D0F377CD6}" srcOrd="10" destOrd="0" presId="urn:microsoft.com/office/officeart/2005/8/layout/cycle6"/>
    <dgm:cxn modelId="{F5E89A40-184F-41BB-A7A7-9828877FF950}" type="presParOf" srcId="{9B3AA747-973F-4308-8B65-71404446497A}" destId="{E627AAA2-79A1-44CA-B364-C8ED6008BE09}" srcOrd="11"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912C078-9EF5-4857-B3C1-7371D26BFA39}"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pt-BR"/>
        </a:p>
      </dgm:t>
    </dgm:pt>
    <dgm:pt modelId="{57384270-602B-4399-8F05-E2E3ADA36836}">
      <dgm:prSet phldrT="[Texto]"/>
      <dgm:spPr/>
      <dgm:t>
        <a:bodyPr/>
        <a:lstStyle/>
        <a:p>
          <a:r>
            <a:rPr lang="pt-BR" b="1" dirty="0">
              <a:solidFill>
                <a:srgbClr val="FFC000"/>
              </a:solidFill>
            </a:rPr>
            <a:t>Condicionamento</a:t>
          </a:r>
        </a:p>
        <a:p>
          <a:r>
            <a:rPr lang="pt-BR" b="1" dirty="0">
              <a:solidFill>
                <a:srgbClr val="FFC000"/>
              </a:solidFill>
            </a:rPr>
            <a:t>Clássico</a:t>
          </a:r>
        </a:p>
      </dgm:t>
    </dgm:pt>
    <dgm:pt modelId="{7975C1B4-353A-4A71-94A6-E872FDF3A36C}" type="parTrans" cxnId="{DECA476A-F615-4524-B02F-594763DB3408}">
      <dgm:prSet/>
      <dgm:spPr/>
      <dgm:t>
        <a:bodyPr/>
        <a:lstStyle/>
        <a:p>
          <a:endParaRPr lang="pt-BR"/>
        </a:p>
      </dgm:t>
    </dgm:pt>
    <dgm:pt modelId="{51B3F795-F1A7-4926-BC01-D4C49E2A9285}" type="sibTrans" cxnId="{DECA476A-F615-4524-B02F-594763DB3408}">
      <dgm:prSet/>
      <dgm:spPr/>
      <dgm:t>
        <a:bodyPr/>
        <a:lstStyle/>
        <a:p>
          <a:endParaRPr lang="pt-BR"/>
        </a:p>
      </dgm:t>
    </dgm:pt>
    <dgm:pt modelId="{B012352B-B0AB-4E98-9ED0-0E5B3C1426E9}">
      <dgm:prSet phldrT="[Texto]"/>
      <dgm:spPr/>
      <dgm:t>
        <a:bodyPr/>
        <a:lstStyle/>
        <a:p>
          <a:r>
            <a:rPr lang="pt-BR" dirty="0"/>
            <a:t>Comportamentos </a:t>
          </a:r>
        </a:p>
        <a:p>
          <a:r>
            <a:rPr lang="pt-BR" dirty="0"/>
            <a:t>involuntários</a:t>
          </a:r>
        </a:p>
      </dgm:t>
    </dgm:pt>
    <dgm:pt modelId="{9161D2DF-3936-4367-BEA9-1D3795E365D2}" type="parTrans" cxnId="{3242EBC8-EDDD-4C10-8B07-8F69CA888B50}">
      <dgm:prSet/>
      <dgm:spPr/>
      <dgm:t>
        <a:bodyPr/>
        <a:lstStyle/>
        <a:p>
          <a:endParaRPr lang="pt-BR"/>
        </a:p>
      </dgm:t>
    </dgm:pt>
    <dgm:pt modelId="{0812BD4D-032A-4495-9E8E-FAA9022668DF}" type="sibTrans" cxnId="{3242EBC8-EDDD-4C10-8B07-8F69CA888B50}">
      <dgm:prSet/>
      <dgm:spPr/>
      <dgm:t>
        <a:bodyPr/>
        <a:lstStyle/>
        <a:p>
          <a:endParaRPr lang="pt-BR"/>
        </a:p>
      </dgm:t>
    </dgm:pt>
    <dgm:pt modelId="{573CA949-50E5-4BE4-B931-D541486515D3}">
      <dgm:prSet phldrT="[Texto]"/>
      <dgm:spPr/>
      <dgm:t>
        <a:bodyPr/>
        <a:lstStyle/>
        <a:p>
          <a:r>
            <a:rPr lang="pt-BR" dirty="0"/>
            <a:t>S =&gt; R</a:t>
          </a:r>
        </a:p>
      </dgm:t>
    </dgm:pt>
    <dgm:pt modelId="{192AFECE-07E2-47F8-BCBD-48EC6B2C1C1D}" type="parTrans" cxnId="{FE30E7DA-3C44-4D48-B9E8-DA2FDD342008}">
      <dgm:prSet/>
      <dgm:spPr/>
      <dgm:t>
        <a:bodyPr/>
        <a:lstStyle/>
        <a:p>
          <a:endParaRPr lang="pt-BR"/>
        </a:p>
      </dgm:t>
    </dgm:pt>
    <dgm:pt modelId="{E9A7E580-3E48-4A25-9373-ED29824D171B}" type="sibTrans" cxnId="{FE30E7DA-3C44-4D48-B9E8-DA2FDD342008}">
      <dgm:prSet/>
      <dgm:spPr/>
      <dgm:t>
        <a:bodyPr/>
        <a:lstStyle/>
        <a:p>
          <a:endParaRPr lang="pt-BR"/>
        </a:p>
      </dgm:t>
    </dgm:pt>
    <dgm:pt modelId="{446E6834-BFE2-47F2-95E6-B5818DF86EE1}">
      <dgm:prSet phldrT="[Texto]"/>
      <dgm:spPr/>
      <dgm:t>
        <a:bodyPr/>
        <a:lstStyle/>
        <a:p>
          <a:r>
            <a:rPr lang="pt-BR" b="1" dirty="0">
              <a:solidFill>
                <a:srgbClr val="FFC000"/>
              </a:solidFill>
            </a:rPr>
            <a:t>Condicionamento Operante</a:t>
          </a:r>
        </a:p>
      </dgm:t>
    </dgm:pt>
    <dgm:pt modelId="{D412EF45-39F0-4387-8A11-50C2B28F68B2}" type="parTrans" cxnId="{112853AF-9E85-45E3-B07A-96FAE947942E}">
      <dgm:prSet/>
      <dgm:spPr/>
      <dgm:t>
        <a:bodyPr/>
        <a:lstStyle/>
        <a:p>
          <a:endParaRPr lang="pt-BR"/>
        </a:p>
      </dgm:t>
    </dgm:pt>
    <dgm:pt modelId="{3102E101-B94B-4895-9E73-AD24BA0B524E}" type="sibTrans" cxnId="{112853AF-9E85-45E3-B07A-96FAE947942E}">
      <dgm:prSet/>
      <dgm:spPr/>
      <dgm:t>
        <a:bodyPr/>
        <a:lstStyle/>
        <a:p>
          <a:endParaRPr lang="pt-BR"/>
        </a:p>
      </dgm:t>
    </dgm:pt>
    <dgm:pt modelId="{62559978-0A19-4E6B-9B8D-43D5F95E1D13}">
      <dgm:prSet phldrT="[Texto]"/>
      <dgm:spPr/>
      <dgm:t>
        <a:bodyPr/>
        <a:lstStyle/>
        <a:p>
          <a:r>
            <a:rPr lang="pt-BR" dirty="0"/>
            <a:t>Comportamentos Voluntários</a:t>
          </a:r>
        </a:p>
      </dgm:t>
    </dgm:pt>
    <dgm:pt modelId="{1A7AD542-B7EA-4C55-89AD-02447A2DC86F}" type="parTrans" cxnId="{3C3FB14C-64B6-43CE-9B85-FDF3E55D7AF8}">
      <dgm:prSet/>
      <dgm:spPr/>
      <dgm:t>
        <a:bodyPr/>
        <a:lstStyle/>
        <a:p>
          <a:endParaRPr lang="pt-BR"/>
        </a:p>
      </dgm:t>
    </dgm:pt>
    <dgm:pt modelId="{C5D51615-7974-4643-930D-6806C2ED1B8C}" type="sibTrans" cxnId="{3C3FB14C-64B6-43CE-9B85-FDF3E55D7AF8}">
      <dgm:prSet/>
      <dgm:spPr/>
      <dgm:t>
        <a:bodyPr/>
        <a:lstStyle/>
        <a:p>
          <a:endParaRPr lang="pt-BR"/>
        </a:p>
      </dgm:t>
    </dgm:pt>
    <dgm:pt modelId="{2CA2C6DD-7B6F-47FB-834B-9E517328F5E3}">
      <dgm:prSet phldrT="[Texto]"/>
      <dgm:spPr/>
      <dgm:t>
        <a:bodyPr/>
        <a:lstStyle/>
        <a:p>
          <a:r>
            <a:rPr lang="pt-BR" dirty="0"/>
            <a:t>R =&gt; S</a:t>
          </a:r>
        </a:p>
      </dgm:t>
    </dgm:pt>
    <dgm:pt modelId="{EAA96004-E50E-480D-9945-B4BE10E75D4E}" type="parTrans" cxnId="{7CC52970-A932-4BB1-B9EC-6145D7DB751C}">
      <dgm:prSet/>
      <dgm:spPr/>
      <dgm:t>
        <a:bodyPr/>
        <a:lstStyle/>
        <a:p>
          <a:endParaRPr lang="pt-BR"/>
        </a:p>
      </dgm:t>
    </dgm:pt>
    <dgm:pt modelId="{1BA3ABD8-3D02-462A-9474-42D1ECDE8929}" type="sibTrans" cxnId="{7CC52970-A932-4BB1-B9EC-6145D7DB751C}">
      <dgm:prSet/>
      <dgm:spPr/>
      <dgm:t>
        <a:bodyPr/>
        <a:lstStyle/>
        <a:p>
          <a:endParaRPr lang="pt-BR"/>
        </a:p>
      </dgm:t>
    </dgm:pt>
    <dgm:pt modelId="{6BEDC2D6-5127-4573-A71E-F0F315363D23}" type="pres">
      <dgm:prSet presAssocID="{5912C078-9EF5-4857-B3C1-7371D26BFA39}" presName="diagram" presStyleCnt="0">
        <dgm:presLayoutVars>
          <dgm:chPref val="1"/>
          <dgm:dir/>
          <dgm:animOne val="branch"/>
          <dgm:animLvl val="lvl"/>
          <dgm:resizeHandles/>
        </dgm:presLayoutVars>
      </dgm:prSet>
      <dgm:spPr/>
    </dgm:pt>
    <dgm:pt modelId="{15C27930-657F-4AF9-8A38-0828A962F48A}" type="pres">
      <dgm:prSet presAssocID="{57384270-602B-4399-8F05-E2E3ADA36836}" presName="root" presStyleCnt="0"/>
      <dgm:spPr/>
    </dgm:pt>
    <dgm:pt modelId="{19D2FEAB-732A-4B8B-AA3F-4E078FAE8E8B}" type="pres">
      <dgm:prSet presAssocID="{57384270-602B-4399-8F05-E2E3ADA36836}" presName="rootComposite" presStyleCnt="0"/>
      <dgm:spPr/>
    </dgm:pt>
    <dgm:pt modelId="{B0950FE3-D07D-4CA3-9051-E174B8E64EBD}" type="pres">
      <dgm:prSet presAssocID="{57384270-602B-4399-8F05-E2E3ADA36836}" presName="rootText" presStyleLbl="node1" presStyleIdx="0" presStyleCnt="2"/>
      <dgm:spPr/>
    </dgm:pt>
    <dgm:pt modelId="{13E00120-F521-4575-BA36-8639CE5BC31A}" type="pres">
      <dgm:prSet presAssocID="{57384270-602B-4399-8F05-E2E3ADA36836}" presName="rootConnector" presStyleLbl="node1" presStyleIdx="0" presStyleCnt="2"/>
      <dgm:spPr/>
    </dgm:pt>
    <dgm:pt modelId="{8A0C98F7-0AD9-4890-A3C3-A794C8B1758C}" type="pres">
      <dgm:prSet presAssocID="{57384270-602B-4399-8F05-E2E3ADA36836}" presName="childShape" presStyleCnt="0"/>
      <dgm:spPr/>
    </dgm:pt>
    <dgm:pt modelId="{7FE25174-81F2-48E4-AE26-D4A532252172}" type="pres">
      <dgm:prSet presAssocID="{9161D2DF-3936-4367-BEA9-1D3795E365D2}" presName="Name13" presStyleLbl="parChTrans1D2" presStyleIdx="0" presStyleCnt="4"/>
      <dgm:spPr/>
    </dgm:pt>
    <dgm:pt modelId="{8C48F236-3ADA-42C7-A1D3-F17EA80C9B23}" type="pres">
      <dgm:prSet presAssocID="{B012352B-B0AB-4E98-9ED0-0E5B3C1426E9}" presName="childText" presStyleLbl="bgAcc1" presStyleIdx="0" presStyleCnt="4">
        <dgm:presLayoutVars>
          <dgm:bulletEnabled val="1"/>
        </dgm:presLayoutVars>
      </dgm:prSet>
      <dgm:spPr/>
    </dgm:pt>
    <dgm:pt modelId="{0936D6C4-B493-4D69-B4A2-60C32930F014}" type="pres">
      <dgm:prSet presAssocID="{192AFECE-07E2-47F8-BCBD-48EC6B2C1C1D}" presName="Name13" presStyleLbl="parChTrans1D2" presStyleIdx="1" presStyleCnt="4"/>
      <dgm:spPr/>
    </dgm:pt>
    <dgm:pt modelId="{C8BFE031-5C83-46F0-B78C-0DF606BEE16A}" type="pres">
      <dgm:prSet presAssocID="{573CA949-50E5-4BE4-B931-D541486515D3}" presName="childText" presStyleLbl="bgAcc1" presStyleIdx="1" presStyleCnt="4">
        <dgm:presLayoutVars>
          <dgm:bulletEnabled val="1"/>
        </dgm:presLayoutVars>
      </dgm:prSet>
      <dgm:spPr/>
    </dgm:pt>
    <dgm:pt modelId="{69746A2A-0DF2-46A3-A506-BA99D2459481}" type="pres">
      <dgm:prSet presAssocID="{446E6834-BFE2-47F2-95E6-B5818DF86EE1}" presName="root" presStyleCnt="0"/>
      <dgm:spPr/>
    </dgm:pt>
    <dgm:pt modelId="{3F76B426-CA5D-43D7-95E6-7F8594DA89D6}" type="pres">
      <dgm:prSet presAssocID="{446E6834-BFE2-47F2-95E6-B5818DF86EE1}" presName="rootComposite" presStyleCnt="0"/>
      <dgm:spPr/>
    </dgm:pt>
    <dgm:pt modelId="{C826F185-105B-4187-B4C8-3AFAADF7676E}" type="pres">
      <dgm:prSet presAssocID="{446E6834-BFE2-47F2-95E6-B5818DF86EE1}" presName="rootText" presStyleLbl="node1" presStyleIdx="1" presStyleCnt="2"/>
      <dgm:spPr/>
    </dgm:pt>
    <dgm:pt modelId="{79634390-3F5C-47CF-9EDF-D8D91E237A1B}" type="pres">
      <dgm:prSet presAssocID="{446E6834-BFE2-47F2-95E6-B5818DF86EE1}" presName="rootConnector" presStyleLbl="node1" presStyleIdx="1" presStyleCnt="2"/>
      <dgm:spPr/>
    </dgm:pt>
    <dgm:pt modelId="{54CCC044-0645-4EEE-BF21-EADE54CBF09A}" type="pres">
      <dgm:prSet presAssocID="{446E6834-BFE2-47F2-95E6-B5818DF86EE1}" presName="childShape" presStyleCnt="0"/>
      <dgm:spPr/>
    </dgm:pt>
    <dgm:pt modelId="{3152D427-5759-4C7C-91FE-F61311EED6B3}" type="pres">
      <dgm:prSet presAssocID="{1A7AD542-B7EA-4C55-89AD-02447A2DC86F}" presName="Name13" presStyleLbl="parChTrans1D2" presStyleIdx="2" presStyleCnt="4"/>
      <dgm:spPr/>
    </dgm:pt>
    <dgm:pt modelId="{23A0353D-0B10-45A2-ABDD-B9BC38FB43F3}" type="pres">
      <dgm:prSet presAssocID="{62559978-0A19-4E6B-9B8D-43D5F95E1D13}" presName="childText" presStyleLbl="bgAcc1" presStyleIdx="2" presStyleCnt="4">
        <dgm:presLayoutVars>
          <dgm:bulletEnabled val="1"/>
        </dgm:presLayoutVars>
      </dgm:prSet>
      <dgm:spPr/>
    </dgm:pt>
    <dgm:pt modelId="{7C917EA8-AF03-4F7C-945E-E81A2BB569C8}" type="pres">
      <dgm:prSet presAssocID="{EAA96004-E50E-480D-9945-B4BE10E75D4E}" presName="Name13" presStyleLbl="parChTrans1D2" presStyleIdx="3" presStyleCnt="4"/>
      <dgm:spPr/>
    </dgm:pt>
    <dgm:pt modelId="{EA98F977-FFE6-42C5-AD16-68664732FB3B}" type="pres">
      <dgm:prSet presAssocID="{2CA2C6DD-7B6F-47FB-834B-9E517328F5E3}" presName="childText" presStyleLbl="bgAcc1" presStyleIdx="3" presStyleCnt="4">
        <dgm:presLayoutVars>
          <dgm:bulletEnabled val="1"/>
        </dgm:presLayoutVars>
      </dgm:prSet>
      <dgm:spPr/>
    </dgm:pt>
  </dgm:ptLst>
  <dgm:cxnLst>
    <dgm:cxn modelId="{6D72B500-BC2D-4BC2-99BE-C002D61020C6}" type="presOf" srcId="{446E6834-BFE2-47F2-95E6-B5818DF86EE1}" destId="{79634390-3F5C-47CF-9EDF-D8D91E237A1B}" srcOrd="1" destOrd="0" presId="urn:microsoft.com/office/officeart/2005/8/layout/hierarchy3"/>
    <dgm:cxn modelId="{E322250E-B3DA-4F92-8C00-B53405BF7791}" type="presOf" srcId="{B012352B-B0AB-4E98-9ED0-0E5B3C1426E9}" destId="{8C48F236-3ADA-42C7-A1D3-F17EA80C9B23}" srcOrd="0" destOrd="0" presId="urn:microsoft.com/office/officeart/2005/8/layout/hierarchy3"/>
    <dgm:cxn modelId="{6517AA0E-DB7B-415B-87D0-9378F3D817E9}" type="presOf" srcId="{192AFECE-07E2-47F8-BCBD-48EC6B2C1C1D}" destId="{0936D6C4-B493-4D69-B4A2-60C32930F014}" srcOrd="0" destOrd="0" presId="urn:microsoft.com/office/officeart/2005/8/layout/hierarchy3"/>
    <dgm:cxn modelId="{4F62B91B-10DF-41A0-AC1B-889EA8627345}" type="presOf" srcId="{446E6834-BFE2-47F2-95E6-B5818DF86EE1}" destId="{C826F185-105B-4187-B4C8-3AFAADF7676E}" srcOrd="0" destOrd="0" presId="urn:microsoft.com/office/officeart/2005/8/layout/hierarchy3"/>
    <dgm:cxn modelId="{DECA476A-F615-4524-B02F-594763DB3408}" srcId="{5912C078-9EF5-4857-B3C1-7371D26BFA39}" destId="{57384270-602B-4399-8F05-E2E3ADA36836}" srcOrd="0" destOrd="0" parTransId="{7975C1B4-353A-4A71-94A6-E872FDF3A36C}" sibTransId="{51B3F795-F1A7-4926-BC01-D4C49E2A9285}"/>
    <dgm:cxn modelId="{5A617D4C-C275-46FD-9277-7515236313EE}" type="presOf" srcId="{EAA96004-E50E-480D-9945-B4BE10E75D4E}" destId="{7C917EA8-AF03-4F7C-945E-E81A2BB569C8}" srcOrd="0" destOrd="0" presId="urn:microsoft.com/office/officeart/2005/8/layout/hierarchy3"/>
    <dgm:cxn modelId="{3C3FB14C-64B6-43CE-9B85-FDF3E55D7AF8}" srcId="{446E6834-BFE2-47F2-95E6-B5818DF86EE1}" destId="{62559978-0A19-4E6B-9B8D-43D5F95E1D13}" srcOrd="0" destOrd="0" parTransId="{1A7AD542-B7EA-4C55-89AD-02447A2DC86F}" sibTransId="{C5D51615-7974-4643-930D-6806C2ED1B8C}"/>
    <dgm:cxn modelId="{7CC52970-A932-4BB1-B9EC-6145D7DB751C}" srcId="{446E6834-BFE2-47F2-95E6-B5818DF86EE1}" destId="{2CA2C6DD-7B6F-47FB-834B-9E517328F5E3}" srcOrd="1" destOrd="0" parTransId="{EAA96004-E50E-480D-9945-B4BE10E75D4E}" sibTransId="{1BA3ABD8-3D02-462A-9474-42D1ECDE8929}"/>
    <dgm:cxn modelId="{8A64B95A-6326-460F-A0A1-4E40C4AEAF12}" type="presOf" srcId="{2CA2C6DD-7B6F-47FB-834B-9E517328F5E3}" destId="{EA98F977-FFE6-42C5-AD16-68664732FB3B}" srcOrd="0" destOrd="0" presId="urn:microsoft.com/office/officeart/2005/8/layout/hierarchy3"/>
    <dgm:cxn modelId="{455F967F-CE8D-4854-890D-8B718D2DC430}" type="presOf" srcId="{57384270-602B-4399-8F05-E2E3ADA36836}" destId="{B0950FE3-D07D-4CA3-9051-E174B8E64EBD}" srcOrd="0" destOrd="0" presId="urn:microsoft.com/office/officeart/2005/8/layout/hierarchy3"/>
    <dgm:cxn modelId="{91144B85-D402-486E-95F5-B6F18B2D3F05}" type="presOf" srcId="{5912C078-9EF5-4857-B3C1-7371D26BFA39}" destId="{6BEDC2D6-5127-4573-A71E-F0F315363D23}" srcOrd="0" destOrd="0" presId="urn:microsoft.com/office/officeart/2005/8/layout/hierarchy3"/>
    <dgm:cxn modelId="{8C3E7F85-4E04-4278-9EE1-9CD6C5BCEFD8}" type="presOf" srcId="{573CA949-50E5-4BE4-B931-D541486515D3}" destId="{C8BFE031-5C83-46F0-B78C-0DF606BEE16A}" srcOrd="0" destOrd="0" presId="urn:microsoft.com/office/officeart/2005/8/layout/hierarchy3"/>
    <dgm:cxn modelId="{4EA9D89E-995F-4749-829F-0637D7F5F401}" type="presOf" srcId="{1A7AD542-B7EA-4C55-89AD-02447A2DC86F}" destId="{3152D427-5759-4C7C-91FE-F61311EED6B3}" srcOrd="0" destOrd="0" presId="urn:microsoft.com/office/officeart/2005/8/layout/hierarchy3"/>
    <dgm:cxn modelId="{112853AF-9E85-45E3-B07A-96FAE947942E}" srcId="{5912C078-9EF5-4857-B3C1-7371D26BFA39}" destId="{446E6834-BFE2-47F2-95E6-B5818DF86EE1}" srcOrd="1" destOrd="0" parTransId="{D412EF45-39F0-4387-8A11-50C2B28F68B2}" sibTransId="{3102E101-B94B-4895-9E73-AD24BA0B524E}"/>
    <dgm:cxn modelId="{3B8756B4-34CD-4C55-ACC5-BF2F34523DBA}" type="presOf" srcId="{57384270-602B-4399-8F05-E2E3ADA36836}" destId="{13E00120-F521-4575-BA36-8639CE5BC31A}" srcOrd="1" destOrd="0" presId="urn:microsoft.com/office/officeart/2005/8/layout/hierarchy3"/>
    <dgm:cxn modelId="{B00942C0-A4B6-41EF-B6AB-68CD46C9A14D}" type="presOf" srcId="{62559978-0A19-4E6B-9B8D-43D5F95E1D13}" destId="{23A0353D-0B10-45A2-ABDD-B9BC38FB43F3}" srcOrd="0" destOrd="0" presId="urn:microsoft.com/office/officeart/2005/8/layout/hierarchy3"/>
    <dgm:cxn modelId="{3242EBC8-EDDD-4C10-8B07-8F69CA888B50}" srcId="{57384270-602B-4399-8F05-E2E3ADA36836}" destId="{B012352B-B0AB-4E98-9ED0-0E5B3C1426E9}" srcOrd="0" destOrd="0" parTransId="{9161D2DF-3936-4367-BEA9-1D3795E365D2}" sibTransId="{0812BD4D-032A-4495-9E8E-FAA9022668DF}"/>
    <dgm:cxn modelId="{FE30E7DA-3C44-4D48-B9E8-DA2FDD342008}" srcId="{57384270-602B-4399-8F05-E2E3ADA36836}" destId="{573CA949-50E5-4BE4-B931-D541486515D3}" srcOrd="1" destOrd="0" parTransId="{192AFECE-07E2-47F8-BCBD-48EC6B2C1C1D}" sibTransId="{E9A7E580-3E48-4A25-9373-ED29824D171B}"/>
    <dgm:cxn modelId="{EBE394DF-80C6-4AD2-B362-2201B6110BF4}" type="presOf" srcId="{9161D2DF-3936-4367-BEA9-1D3795E365D2}" destId="{7FE25174-81F2-48E4-AE26-D4A532252172}" srcOrd="0" destOrd="0" presId="urn:microsoft.com/office/officeart/2005/8/layout/hierarchy3"/>
    <dgm:cxn modelId="{61A5D484-5A03-4927-80C7-39610B8209E3}" type="presParOf" srcId="{6BEDC2D6-5127-4573-A71E-F0F315363D23}" destId="{15C27930-657F-4AF9-8A38-0828A962F48A}" srcOrd="0" destOrd="0" presId="urn:microsoft.com/office/officeart/2005/8/layout/hierarchy3"/>
    <dgm:cxn modelId="{88789795-F2BD-4319-9465-7A4029D14EE8}" type="presParOf" srcId="{15C27930-657F-4AF9-8A38-0828A962F48A}" destId="{19D2FEAB-732A-4B8B-AA3F-4E078FAE8E8B}" srcOrd="0" destOrd="0" presId="urn:microsoft.com/office/officeart/2005/8/layout/hierarchy3"/>
    <dgm:cxn modelId="{15952799-5C27-4B70-B69C-AC1EDA479744}" type="presParOf" srcId="{19D2FEAB-732A-4B8B-AA3F-4E078FAE8E8B}" destId="{B0950FE3-D07D-4CA3-9051-E174B8E64EBD}" srcOrd="0" destOrd="0" presId="urn:microsoft.com/office/officeart/2005/8/layout/hierarchy3"/>
    <dgm:cxn modelId="{70F2E477-FB2F-406F-9034-95339F3915D8}" type="presParOf" srcId="{19D2FEAB-732A-4B8B-AA3F-4E078FAE8E8B}" destId="{13E00120-F521-4575-BA36-8639CE5BC31A}" srcOrd="1" destOrd="0" presId="urn:microsoft.com/office/officeart/2005/8/layout/hierarchy3"/>
    <dgm:cxn modelId="{87EE5C12-9CC3-477D-85EB-2E1B16F3AEBC}" type="presParOf" srcId="{15C27930-657F-4AF9-8A38-0828A962F48A}" destId="{8A0C98F7-0AD9-4890-A3C3-A794C8B1758C}" srcOrd="1" destOrd="0" presId="urn:microsoft.com/office/officeart/2005/8/layout/hierarchy3"/>
    <dgm:cxn modelId="{DD06D4FD-7F86-4B0E-9E1E-7284A41AFFB5}" type="presParOf" srcId="{8A0C98F7-0AD9-4890-A3C3-A794C8B1758C}" destId="{7FE25174-81F2-48E4-AE26-D4A532252172}" srcOrd="0" destOrd="0" presId="urn:microsoft.com/office/officeart/2005/8/layout/hierarchy3"/>
    <dgm:cxn modelId="{8AA5538C-489F-4F05-B53E-6CB31F3746A9}" type="presParOf" srcId="{8A0C98F7-0AD9-4890-A3C3-A794C8B1758C}" destId="{8C48F236-3ADA-42C7-A1D3-F17EA80C9B23}" srcOrd="1" destOrd="0" presId="urn:microsoft.com/office/officeart/2005/8/layout/hierarchy3"/>
    <dgm:cxn modelId="{240CB9DB-A3E5-4AFC-ADFC-99129C290D2C}" type="presParOf" srcId="{8A0C98F7-0AD9-4890-A3C3-A794C8B1758C}" destId="{0936D6C4-B493-4D69-B4A2-60C32930F014}" srcOrd="2" destOrd="0" presId="urn:microsoft.com/office/officeart/2005/8/layout/hierarchy3"/>
    <dgm:cxn modelId="{4D0DC8F6-FC28-4B97-8981-ED3C7F7CBFBE}" type="presParOf" srcId="{8A0C98F7-0AD9-4890-A3C3-A794C8B1758C}" destId="{C8BFE031-5C83-46F0-B78C-0DF606BEE16A}" srcOrd="3" destOrd="0" presId="urn:microsoft.com/office/officeart/2005/8/layout/hierarchy3"/>
    <dgm:cxn modelId="{4FD67B0A-2A2A-463D-8F9A-FD2812B5F14A}" type="presParOf" srcId="{6BEDC2D6-5127-4573-A71E-F0F315363D23}" destId="{69746A2A-0DF2-46A3-A506-BA99D2459481}" srcOrd="1" destOrd="0" presId="urn:microsoft.com/office/officeart/2005/8/layout/hierarchy3"/>
    <dgm:cxn modelId="{3B5E04F4-8717-43B0-B814-D5577B6164C3}" type="presParOf" srcId="{69746A2A-0DF2-46A3-A506-BA99D2459481}" destId="{3F76B426-CA5D-43D7-95E6-7F8594DA89D6}" srcOrd="0" destOrd="0" presId="urn:microsoft.com/office/officeart/2005/8/layout/hierarchy3"/>
    <dgm:cxn modelId="{6525FE0B-86C8-4445-9092-4917811D9839}" type="presParOf" srcId="{3F76B426-CA5D-43D7-95E6-7F8594DA89D6}" destId="{C826F185-105B-4187-B4C8-3AFAADF7676E}" srcOrd="0" destOrd="0" presId="urn:microsoft.com/office/officeart/2005/8/layout/hierarchy3"/>
    <dgm:cxn modelId="{EF8745BB-EAA9-4239-B8FD-7EF0A4319928}" type="presParOf" srcId="{3F76B426-CA5D-43D7-95E6-7F8594DA89D6}" destId="{79634390-3F5C-47CF-9EDF-D8D91E237A1B}" srcOrd="1" destOrd="0" presId="urn:microsoft.com/office/officeart/2005/8/layout/hierarchy3"/>
    <dgm:cxn modelId="{ACA32C3B-14D7-440A-ABCF-C970D50AAA33}" type="presParOf" srcId="{69746A2A-0DF2-46A3-A506-BA99D2459481}" destId="{54CCC044-0645-4EEE-BF21-EADE54CBF09A}" srcOrd="1" destOrd="0" presId="urn:microsoft.com/office/officeart/2005/8/layout/hierarchy3"/>
    <dgm:cxn modelId="{4B5FFC58-3C7C-4308-9ECB-2DD9A1D6B52A}" type="presParOf" srcId="{54CCC044-0645-4EEE-BF21-EADE54CBF09A}" destId="{3152D427-5759-4C7C-91FE-F61311EED6B3}" srcOrd="0" destOrd="0" presId="urn:microsoft.com/office/officeart/2005/8/layout/hierarchy3"/>
    <dgm:cxn modelId="{90D5442A-73FD-4115-AE1A-935A31CBBD21}" type="presParOf" srcId="{54CCC044-0645-4EEE-BF21-EADE54CBF09A}" destId="{23A0353D-0B10-45A2-ABDD-B9BC38FB43F3}" srcOrd="1" destOrd="0" presId="urn:microsoft.com/office/officeart/2005/8/layout/hierarchy3"/>
    <dgm:cxn modelId="{6195A886-C5DF-45E5-9B1B-7618DE5ED6E1}" type="presParOf" srcId="{54CCC044-0645-4EEE-BF21-EADE54CBF09A}" destId="{7C917EA8-AF03-4F7C-945E-E81A2BB569C8}" srcOrd="2" destOrd="0" presId="urn:microsoft.com/office/officeart/2005/8/layout/hierarchy3"/>
    <dgm:cxn modelId="{62017F13-A6CE-4023-A6EE-FEF84A52CA9D}" type="presParOf" srcId="{54CCC044-0645-4EEE-BF21-EADE54CBF09A}" destId="{EA98F977-FFE6-42C5-AD16-68664732FB3B}"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BDCFEED-FF40-433E-90A5-B5DFBFBEB8E7}"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pt-BR"/>
        </a:p>
      </dgm:t>
    </dgm:pt>
    <dgm:pt modelId="{B0DDC38E-9CCB-42C7-A7C7-D5F23F607D91}">
      <dgm:prSet phldrT="[Texto]" custT="1"/>
      <dgm:spPr/>
      <dgm:t>
        <a:bodyPr/>
        <a:lstStyle/>
        <a:p>
          <a:r>
            <a:rPr lang="pt-BR" sz="2800" dirty="0"/>
            <a:t>Mudança de comportamento</a:t>
          </a:r>
        </a:p>
        <a:p>
          <a:endParaRPr lang="pt-BR" sz="1700" dirty="0"/>
        </a:p>
      </dgm:t>
    </dgm:pt>
    <dgm:pt modelId="{1F9B7EAF-1290-43AD-AEF2-A3A85C0C7C3D}" type="parTrans" cxnId="{89A4CB61-9038-46AF-B686-06DDE9DC477F}">
      <dgm:prSet/>
      <dgm:spPr/>
      <dgm:t>
        <a:bodyPr/>
        <a:lstStyle/>
        <a:p>
          <a:endParaRPr lang="pt-BR"/>
        </a:p>
      </dgm:t>
    </dgm:pt>
    <dgm:pt modelId="{8DE48143-DBD6-4407-BE4C-8126F46C29E8}" type="sibTrans" cxnId="{89A4CB61-9038-46AF-B686-06DDE9DC477F}">
      <dgm:prSet/>
      <dgm:spPr/>
      <dgm:t>
        <a:bodyPr/>
        <a:lstStyle/>
        <a:p>
          <a:endParaRPr lang="pt-BR"/>
        </a:p>
      </dgm:t>
    </dgm:pt>
    <dgm:pt modelId="{EF9A616D-798B-4A49-85D9-83CE0EE2E0AB}">
      <dgm:prSet phldrT="[Texto]"/>
      <dgm:spPr/>
      <dgm:t>
        <a:bodyPr/>
        <a:lstStyle/>
        <a:p>
          <a:r>
            <a:rPr lang="pt-BR" dirty="0"/>
            <a:t>Relativamente estável</a:t>
          </a:r>
        </a:p>
      </dgm:t>
    </dgm:pt>
    <dgm:pt modelId="{3C612C20-45E9-40F0-A935-0352179FBB53}" type="parTrans" cxnId="{BEBEF254-3E91-41A3-8DE8-893FF91B490E}">
      <dgm:prSet/>
      <dgm:spPr/>
      <dgm:t>
        <a:bodyPr/>
        <a:lstStyle/>
        <a:p>
          <a:endParaRPr lang="pt-BR"/>
        </a:p>
      </dgm:t>
    </dgm:pt>
    <dgm:pt modelId="{4F2A0127-3688-493E-8A43-5ED672D0F242}" type="sibTrans" cxnId="{BEBEF254-3E91-41A3-8DE8-893FF91B490E}">
      <dgm:prSet/>
      <dgm:spPr/>
      <dgm:t>
        <a:bodyPr/>
        <a:lstStyle/>
        <a:p>
          <a:endParaRPr lang="pt-BR"/>
        </a:p>
      </dgm:t>
    </dgm:pt>
    <dgm:pt modelId="{97CAE8CD-20EA-4C99-A70A-298EB6FA5CAB}">
      <dgm:prSet phldrT="[Texto]"/>
      <dgm:spPr/>
      <dgm:t>
        <a:bodyPr/>
        <a:lstStyle/>
        <a:p>
          <a:r>
            <a:rPr lang="pt-BR" b="1" dirty="0">
              <a:solidFill>
                <a:schemeClr val="accent4"/>
              </a:solidFill>
            </a:rPr>
            <a:t>Resultante da experiência anterior</a:t>
          </a:r>
        </a:p>
      </dgm:t>
    </dgm:pt>
    <dgm:pt modelId="{6EE66DD6-63B7-4B1A-BFC7-89468C4B0CCE}" type="parTrans" cxnId="{8EA6B7D9-28BD-4057-BC25-1A7EF3347B45}">
      <dgm:prSet/>
      <dgm:spPr/>
      <dgm:t>
        <a:bodyPr/>
        <a:lstStyle/>
        <a:p>
          <a:endParaRPr lang="pt-BR"/>
        </a:p>
      </dgm:t>
    </dgm:pt>
    <dgm:pt modelId="{9983AAB7-4FB4-4B11-904F-E905BFCAD65F}" type="sibTrans" cxnId="{8EA6B7D9-28BD-4057-BC25-1A7EF3347B45}">
      <dgm:prSet/>
      <dgm:spPr/>
      <dgm:t>
        <a:bodyPr/>
        <a:lstStyle/>
        <a:p>
          <a:endParaRPr lang="pt-BR"/>
        </a:p>
      </dgm:t>
    </dgm:pt>
    <dgm:pt modelId="{F51C713C-D0C8-4D92-A2A4-2F1A6340D110}" type="pres">
      <dgm:prSet presAssocID="{DBDCFEED-FF40-433E-90A5-B5DFBFBEB8E7}" presName="outerComposite" presStyleCnt="0">
        <dgm:presLayoutVars>
          <dgm:chMax val="5"/>
          <dgm:dir/>
          <dgm:resizeHandles val="exact"/>
        </dgm:presLayoutVars>
      </dgm:prSet>
      <dgm:spPr/>
    </dgm:pt>
    <dgm:pt modelId="{96B6A944-8D93-4FC1-AC4A-429CEB26AED2}" type="pres">
      <dgm:prSet presAssocID="{DBDCFEED-FF40-433E-90A5-B5DFBFBEB8E7}" presName="dummyMaxCanvas" presStyleCnt="0">
        <dgm:presLayoutVars/>
      </dgm:prSet>
      <dgm:spPr/>
    </dgm:pt>
    <dgm:pt modelId="{D8D45E8F-9BCF-41C5-B287-3BB69A97D8DC}" type="pres">
      <dgm:prSet presAssocID="{DBDCFEED-FF40-433E-90A5-B5DFBFBEB8E7}" presName="ThreeNodes_1" presStyleLbl="node1" presStyleIdx="0" presStyleCnt="3">
        <dgm:presLayoutVars>
          <dgm:bulletEnabled val="1"/>
        </dgm:presLayoutVars>
      </dgm:prSet>
      <dgm:spPr/>
    </dgm:pt>
    <dgm:pt modelId="{B327B84D-DB05-4607-BAD0-B2CE23790B43}" type="pres">
      <dgm:prSet presAssocID="{DBDCFEED-FF40-433E-90A5-B5DFBFBEB8E7}" presName="ThreeNodes_2" presStyleLbl="node1" presStyleIdx="1" presStyleCnt="3">
        <dgm:presLayoutVars>
          <dgm:bulletEnabled val="1"/>
        </dgm:presLayoutVars>
      </dgm:prSet>
      <dgm:spPr/>
    </dgm:pt>
    <dgm:pt modelId="{9983AB6D-8BDC-4BBA-AA19-5E44196896C2}" type="pres">
      <dgm:prSet presAssocID="{DBDCFEED-FF40-433E-90A5-B5DFBFBEB8E7}" presName="ThreeNodes_3" presStyleLbl="node1" presStyleIdx="2" presStyleCnt="3">
        <dgm:presLayoutVars>
          <dgm:bulletEnabled val="1"/>
        </dgm:presLayoutVars>
      </dgm:prSet>
      <dgm:spPr/>
    </dgm:pt>
    <dgm:pt modelId="{3FAA78A6-C334-40B8-87DF-73D59A3848F2}" type="pres">
      <dgm:prSet presAssocID="{DBDCFEED-FF40-433E-90A5-B5DFBFBEB8E7}" presName="ThreeConn_1-2" presStyleLbl="fgAccFollowNode1" presStyleIdx="0" presStyleCnt="2">
        <dgm:presLayoutVars>
          <dgm:bulletEnabled val="1"/>
        </dgm:presLayoutVars>
      </dgm:prSet>
      <dgm:spPr/>
    </dgm:pt>
    <dgm:pt modelId="{AEFD6120-4C89-400A-A03B-4B0A7067C237}" type="pres">
      <dgm:prSet presAssocID="{DBDCFEED-FF40-433E-90A5-B5DFBFBEB8E7}" presName="ThreeConn_2-3" presStyleLbl="fgAccFollowNode1" presStyleIdx="1" presStyleCnt="2">
        <dgm:presLayoutVars>
          <dgm:bulletEnabled val="1"/>
        </dgm:presLayoutVars>
      </dgm:prSet>
      <dgm:spPr/>
    </dgm:pt>
    <dgm:pt modelId="{0B18B4E3-AD52-4D84-8DDF-CA1E4B41F4DB}" type="pres">
      <dgm:prSet presAssocID="{DBDCFEED-FF40-433E-90A5-B5DFBFBEB8E7}" presName="ThreeNodes_1_text" presStyleLbl="node1" presStyleIdx="2" presStyleCnt="3">
        <dgm:presLayoutVars>
          <dgm:bulletEnabled val="1"/>
        </dgm:presLayoutVars>
      </dgm:prSet>
      <dgm:spPr/>
    </dgm:pt>
    <dgm:pt modelId="{3D02AF19-313F-4E7B-AA5F-B575763D85A5}" type="pres">
      <dgm:prSet presAssocID="{DBDCFEED-FF40-433E-90A5-B5DFBFBEB8E7}" presName="ThreeNodes_2_text" presStyleLbl="node1" presStyleIdx="2" presStyleCnt="3">
        <dgm:presLayoutVars>
          <dgm:bulletEnabled val="1"/>
        </dgm:presLayoutVars>
      </dgm:prSet>
      <dgm:spPr/>
    </dgm:pt>
    <dgm:pt modelId="{4391B2AE-26F9-4087-B447-9FBB0D04D446}" type="pres">
      <dgm:prSet presAssocID="{DBDCFEED-FF40-433E-90A5-B5DFBFBEB8E7}" presName="ThreeNodes_3_text" presStyleLbl="node1" presStyleIdx="2" presStyleCnt="3">
        <dgm:presLayoutVars>
          <dgm:bulletEnabled val="1"/>
        </dgm:presLayoutVars>
      </dgm:prSet>
      <dgm:spPr/>
    </dgm:pt>
  </dgm:ptLst>
  <dgm:cxnLst>
    <dgm:cxn modelId="{DF470B0E-E802-461B-955A-EAD6DA859FEA}" type="presOf" srcId="{97CAE8CD-20EA-4C99-A70A-298EB6FA5CAB}" destId="{4391B2AE-26F9-4087-B447-9FBB0D04D446}" srcOrd="1" destOrd="0" presId="urn:microsoft.com/office/officeart/2005/8/layout/vProcess5"/>
    <dgm:cxn modelId="{7F503821-8627-47BA-9FA5-ED1F573A1E0F}" type="presOf" srcId="{B0DDC38E-9CCB-42C7-A7C7-D5F23F607D91}" destId="{0B18B4E3-AD52-4D84-8DDF-CA1E4B41F4DB}" srcOrd="1" destOrd="0" presId="urn:microsoft.com/office/officeart/2005/8/layout/vProcess5"/>
    <dgm:cxn modelId="{0743882A-A4DD-42B3-8B01-12AD181AF94A}" type="presOf" srcId="{4F2A0127-3688-493E-8A43-5ED672D0F242}" destId="{AEFD6120-4C89-400A-A03B-4B0A7067C237}" srcOrd="0" destOrd="0" presId="urn:microsoft.com/office/officeart/2005/8/layout/vProcess5"/>
    <dgm:cxn modelId="{89A4CB61-9038-46AF-B686-06DDE9DC477F}" srcId="{DBDCFEED-FF40-433E-90A5-B5DFBFBEB8E7}" destId="{B0DDC38E-9CCB-42C7-A7C7-D5F23F607D91}" srcOrd="0" destOrd="0" parTransId="{1F9B7EAF-1290-43AD-AEF2-A3A85C0C7C3D}" sibTransId="{8DE48143-DBD6-4407-BE4C-8126F46C29E8}"/>
    <dgm:cxn modelId="{0AE50B46-6F57-4599-95F9-3BF86CEB65CA}" type="presOf" srcId="{EF9A616D-798B-4A49-85D9-83CE0EE2E0AB}" destId="{B327B84D-DB05-4607-BAD0-B2CE23790B43}" srcOrd="0" destOrd="0" presId="urn:microsoft.com/office/officeart/2005/8/layout/vProcess5"/>
    <dgm:cxn modelId="{BEBEF254-3E91-41A3-8DE8-893FF91B490E}" srcId="{DBDCFEED-FF40-433E-90A5-B5DFBFBEB8E7}" destId="{EF9A616D-798B-4A49-85D9-83CE0EE2E0AB}" srcOrd="1" destOrd="0" parTransId="{3C612C20-45E9-40F0-A935-0352179FBB53}" sibTransId="{4F2A0127-3688-493E-8A43-5ED672D0F242}"/>
    <dgm:cxn modelId="{0B675E88-0E26-4FE8-A8C6-5B8A6B4E3891}" type="presOf" srcId="{8DE48143-DBD6-4407-BE4C-8126F46C29E8}" destId="{3FAA78A6-C334-40B8-87DF-73D59A3848F2}" srcOrd="0" destOrd="0" presId="urn:microsoft.com/office/officeart/2005/8/layout/vProcess5"/>
    <dgm:cxn modelId="{5D1190D4-AB60-4CCD-8576-68327A636616}" type="presOf" srcId="{97CAE8CD-20EA-4C99-A70A-298EB6FA5CAB}" destId="{9983AB6D-8BDC-4BBA-AA19-5E44196896C2}" srcOrd="0" destOrd="0" presId="urn:microsoft.com/office/officeart/2005/8/layout/vProcess5"/>
    <dgm:cxn modelId="{8EA6B7D9-28BD-4057-BC25-1A7EF3347B45}" srcId="{DBDCFEED-FF40-433E-90A5-B5DFBFBEB8E7}" destId="{97CAE8CD-20EA-4C99-A70A-298EB6FA5CAB}" srcOrd="2" destOrd="0" parTransId="{6EE66DD6-63B7-4B1A-BFC7-89468C4B0CCE}" sibTransId="{9983AAB7-4FB4-4B11-904F-E905BFCAD65F}"/>
    <dgm:cxn modelId="{F808CCD9-8E50-4AB1-906B-570F46C236F7}" type="presOf" srcId="{EF9A616D-798B-4A49-85D9-83CE0EE2E0AB}" destId="{3D02AF19-313F-4E7B-AA5F-B575763D85A5}" srcOrd="1" destOrd="0" presId="urn:microsoft.com/office/officeart/2005/8/layout/vProcess5"/>
    <dgm:cxn modelId="{24CB95ED-2021-4D7C-8A91-15CC57114BCE}" type="presOf" srcId="{DBDCFEED-FF40-433E-90A5-B5DFBFBEB8E7}" destId="{F51C713C-D0C8-4D92-A2A4-2F1A6340D110}" srcOrd="0" destOrd="0" presId="urn:microsoft.com/office/officeart/2005/8/layout/vProcess5"/>
    <dgm:cxn modelId="{C4F26CFA-72FA-4DBD-9E49-E48678C8F62F}" type="presOf" srcId="{B0DDC38E-9CCB-42C7-A7C7-D5F23F607D91}" destId="{D8D45E8F-9BCF-41C5-B287-3BB69A97D8DC}" srcOrd="0" destOrd="0" presId="urn:microsoft.com/office/officeart/2005/8/layout/vProcess5"/>
    <dgm:cxn modelId="{9C35946F-9F3F-4375-B2CC-579389A53FE4}" type="presParOf" srcId="{F51C713C-D0C8-4D92-A2A4-2F1A6340D110}" destId="{96B6A944-8D93-4FC1-AC4A-429CEB26AED2}" srcOrd="0" destOrd="0" presId="urn:microsoft.com/office/officeart/2005/8/layout/vProcess5"/>
    <dgm:cxn modelId="{66F78698-FDCE-4A56-B22A-EE09B5A63BE8}" type="presParOf" srcId="{F51C713C-D0C8-4D92-A2A4-2F1A6340D110}" destId="{D8D45E8F-9BCF-41C5-B287-3BB69A97D8DC}" srcOrd="1" destOrd="0" presId="urn:microsoft.com/office/officeart/2005/8/layout/vProcess5"/>
    <dgm:cxn modelId="{C8C8B5F6-3295-4C09-B448-910A40B7D687}" type="presParOf" srcId="{F51C713C-D0C8-4D92-A2A4-2F1A6340D110}" destId="{B327B84D-DB05-4607-BAD0-B2CE23790B43}" srcOrd="2" destOrd="0" presId="urn:microsoft.com/office/officeart/2005/8/layout/vProcess5"/>
    <dgm:cxn modelId="{E5D2E969-1536-402D-851E-E61482E68894}" type="presParOf" srcId="{F51C713C-D0C8-4D92-A2A4-2F1A6340D110}" destId="{9983AB6D-8BDC-4BBA-AA19-5E44196896C2}" srcOrd="3" destOrd="0" presId="urn:microsoft.com/office/officeart/2005/8/layout/vProcess5"/>
    <dgm:cxn modelId="{2F9B7439-CF2B-4258-85CE-EBC8A2CD2B7B}" type="presParOf" srcId="{F51C713C-D0C8-4D92-A2A4-2F1A6340D110}" destId="{3FAA78A6-C334-40B8-87DF-73D59A3848F2}" srcOrd="4" destOrd="0" presId="urn:microsoft.com/office/officeart/2005/8/layout/vProcess5"/>
    <dgm:cxn modelId="{37FB4606-C3A9-403F-85BF-706A12CB0290}" type="presParOf" srcId="{F51C713C-D0C8-4D92-A2A4-2F1A6340D110}" destId="{AEFD6120-4C89-400A-A03B-4B0A7067C237}" srcOrd="5" destOrd="0" presId="urn:microsoft.com/office/officeart/2005/8/layout/vProcess5"/>
    <dgm:cxn modelId="{43EA0E5B-2A66-4E5C-BDF9-8A2E366F2EB5}" type="presParOf" srcId="{F51C713C-D0C8-4D92-A2A4-2F1A6340D110}" destId="{0B18B4E3-AD52-4D84-8DDF-CA1E4B41F4DB}" srcOrd="6" destOrd="0" presId="urn:microsoft.com/office/officeart/2005/8/layout/vProcess5"/>
    <dgm:cxn modelId="{C9887AB0-A9BD-48B6-908C-117948E48427}" type="presParOf" srcId="{F51C713C-D0C8-4D92-A2A4-2F1A6340D110}" destId="{3D02AF19-313F-4E7B-AA5F-B575763D85A5}" srcOrd="7" destOrd="0" presId="urn:microsoft.com/office/officeart/2005/8/layout/vProcess5"/>
    <dgm:cxn modelId="{DC8E3767-5F8B-49E1-AD7C-7C274CA408C8}" type="presParOf" srcId="{F51C713C-D0C8-4D92-A2A4-2F1A6340D110}" destId="{4391B2AE-26F9-4087-B447-9FBB0D04D446}" srcOrd="8" destOrd="0" presId="urn:microsoft.com/office/officeart/2005/8/layout/vProcess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96BB9B7-5CB9-4D96-87EC-593610288880}"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pt-BR"/>
        </a:p>
      </dgm:t>
    </dgm:pt>
    <dgm:pt modelId="{5750DFF3-3800-49CB-BA92-87AC8C93C4BE}">
      <dgm:prSet phldrT="[Texto]"/>
      <dgm:spPr/>
      <dgm:t>
        <a:bodyPr/>
        <a:lstStyle/>
        <a:p>
          <a:r>
            <a:rPr lang="pt-BR" dirty="0"/>
            <a:t>CONSEQUÊNCIA</a:t>
          </a:r>
        </a:p>
      </dgm:t>
    </dgm:pt>
    <dgm:pt modelId="{AB6449A9-FE3C-46D2-B922-994855C6A179}" type="parTrans" cxnId="{AFCDECFB-F246-4E99-9AF3-5876ACA98EED}">
      <dgm:prSet/>
      <dgm:spPr/>
      <dgm:t>
        <a:bodyPr/>
        <a:lstStyle/>
        <a:p>
          <a:endParaRPr lang="pt-BR"/>
        </a:p>
      </dgm:t>
    </dgm:pt>
    <dgm:pt modelId="{6D371C56-BF14-4645-8EA3-93E6A26EA7DF}" type="sibTrans" cxnId="{AFCDECFB-F246-4E99-9AF3-5876ACA98EED}">
      <dgm:prSet/>
      <dgm:spPr/>
      <dgm:t>
        <a:bodyPr/>
        <a:lstStyle/>
        <a:p>
          <a:endParaRPr lang="pt-BR"/>
        </a:p>
      </dgm:t>
    </dgm:pt>
    <dgm:pt modelId="{EC5A2EBD-F399-4B27-A6DB-ED21614B2109}">
      <dgm:prSet phldrT="[Texto]"/>
      <dgm:spPr/>
      <dgm:t>
        <a:bodyPr/>
        <a:lstStyle/>
        <a:p>
          <a:r>
            <a:rPr lang="pt-BR" dirty="0"/>
            <a:t>REFORÇO</a:t>
          </a:r>
        </a:p>
      </dgm:t>
    </dgm:pt>
    <dgm:pt modelId="{5C5EEF0C-1238-43F0-9F29-C7BB2992AC34}" type="parTrans" cxnId="{20918BFC-3C27-4341-84D8-F4055C13F8EB}">
      <dgm:prSet/>
      <dgm:spPr/>
      <dgm:t>
        <a:bodyPr/>
        <a:lstStyle/>
        <a:p>
          <a:endParaRPr lang="pt-BR"/>
        </a:p>
      </dgm:t>
    </dgm:pt>
    <dgm:pt modelId="{B8F1A21C-A17B-4104-82FA-68AA159CFA05}" type="sibTrans" cxnId="{20918BFC-3C27-4341-84D8-F4055C13F8EB}">
      <dgm:prSet/>
      <dgm:spPr/>
      <dgm:t>
        <a:bodyPr/>
        <a:lstStyle/>
        <a:p>
          <a:endParaRPr lang="pt-BR"/>
        </a:p>
      </dgm:t>
    </dgm:pt>
    <dgm:pt modelId="{45CD4543-AFB8-4394-90C6-34402DCD4CC3}">
      <dgm:prSet phldrT="[Texto]"/>
      <dgm:spPr/>
      <dgm:t>
        <a:bodyPr/>
        <a:lstStyle/>
        <a:p>
          <a:r>
            <a:rPr lang="pt-BR" dirty="0"/>
            <a:t>Positivo</a:t>
          </a:r>
        </a:p>
      </dgm:t>
    </dgm:pt>
    <dgm:pt modelId="{EE6174FF-F266-4A03-9843-F3B3E9FB8C7A}" type="parTrans" cxnId="{2A395CB7-3BB4-4E8B-A06F-2412FA451522}">
      <dgm:prSet/>
      <dgm:spPr/>
      <dgm:t>
        <a:bodyPr/>
        <a:lstStyle/>
        <a:p>
          <a:endParaRPr lang="pt-BR"/>
        </a:p>
      </dgm:t>
    </dgm:pt>
    <dgm:pt modelId="{02B933C9-546B-438A-A9F1-FAC7AD66469E}" type="sibTrans" cxnId="{2A395CB7-3BB4-4E8B-A06F-2412FA451522}">
      <dgm:prSet/>
      <dgm:spPr/>
      <dgm:t>
        <a:bodyPr/>
        <a:lstStyle/>
        <a:p>
          <a:endParaRPr lang="pt-BR"/>
        </a:p>
      </dgm:t>
    </dgm:pt>
    <dgm:pt modelId="{0983E05B-7BDF-4230-A446-618B8C8705B6}">
      <dgm:prSet phldrT="[Texto]"/>
      <dgm:spPr/>
      <dgm:t>
        <a:bodyPr/>
        <a:lstStyle/>
        <a:p>
          <a:r>
            <a:rPr lang="pt-BR" dirty="0"/>
            <a:t>Negativo</a:t>
          </a:r>
        </a:p>
      </dgm:t>
    </dgm:pt>
    <dgm:pt modelId="{C24E96F1-C09F-434E-B350-AD63F977DC30}" type="parTrans" cxnId="{F4E9E71D-239C-4A2A-A91A-DFF5EDCA0EDC}">
      <dgm:prSet/>
      <dgm:spPr/>
      <dgm:t>
        <a:bodyPr/>
        <a:lstStyle/>
        <a:p>
          <a:endParaRPr lang="pt-BR"/>
        </a:p>
      </dgm:t>
    </dgm:pt>
    <dgm:pt modelId="{7A650E96-8E02-4E1B-9990-D457859774E3}" type="sibTrans" cxnId="{F4E9E71D-239C-4A2A-A91A-DFF5EDCA0EDC}">
      <dgm:prSet/>
      <dgm:spPr/>
      <dgm:t>
        <a:bodyPr/>
        <a:lstStyle/>
        <a:p>
          <a:endParaRPr lang="pt-BR"/>
        </a:p>
      </dgm:t>
    </dgm:pt>
    <dgm:pt modelId="{AC463BED-FC22-4878-92DF-2200401683E8}">
      <dgm:prSet phldrT="[Texto]"/>
      <dgm:spPr/>
      <dgm:t>
        <a:bodyPr/>
        <a:lstStyle/>
        <a:p>
          <a:r>
            <a:rPr lang="pt-BR" dirty="0"/>
            <a:t>PUNIÇÃO</a:t>
          </a:r>
        </a:p>
      </dgm:t>
    </dgm:pt>
    <dgm:pt modelId="{DD91CD40-FAFC-4F39-8111-CE909329D053}" type="parTrans" cxnId="{0D4DCA53-AE30-462B-BEB4-46870B80F11A}">
      <dgm:prSet/>
      <dgm:spPr/>
      <dgm:t>
        <a:bodyPr/>
        <a:lstStyle/>
        <a:p>
          <a:endParaRPr lang="pt-BR"/>
        </a:p>
      </dgm:t>
    </dgm:pt>
    <dgm:pt modelId="{DAD63625-2B35-4351-864F-F43C1A843E07}" type="sibTrans" cxnId="{0D4DCA53-AE30-462B-BEB4-46870B80F11A}">
      <dgm:prSet/>
      <dgm:spPr/>
      <dgm:t>
        <a:bodyPr/>
        <a:lstStyle/>
        <a:p>
          <a:endParaRPr lang="pt-BR"/>
        </a:p>
      </dgm:t>
    </dgm:pt>
    <dgm:pt modelId="{3A401A69-EF1F-42DD-9E32-1823A0BD829B}">
      <dgm:prSet phldrT="[Texto]"/>
      <dgm:spPr/>
      <dgm:t>
        <a:bodyPr/>
        <a:lstStyle/>
        <a:p>
          <a:r>
            <a:rPr lang="pt-BR" dirty="0"/>
            <a:t>Positiva</a:t>
          </a:r>
        </a:p>
      </dgm:t>
    </dgm:pt>
    <dgm:pt modelId="{168D797D-9DDE-4BEA-AFEC-A32108DD95FC}" type="parTrans" cxnId="{60746E43-CC7A-48F9-AE8D-BA47E7EFFDB3}">
      <dgm:prSet/>
      <dgm:spPr/>
      <dgm:t>
        <a:bodyPr/>
        <a:lstStyle/>
        <a:p>
          <a:endParaRPr lang="pt-BR"/>
        </a:p>
      </dgm:t>
    </dgm:pt>
    <dgm:pt modelId="{24FB6EEA-AFF6-455C-8FCA-BD745EA447B2}" type="sibTrans" cxnId="{60746E43-CC7A-48F9-AE8D-BA47E7EFFDB3}">
      <dgm:prSet/>
      <dgm:spPr/>
      <dgm:t>
        <a:bodyPr/>
        <a:lstStyle/>
        <a:p>
          <a:endParaRPr lang="pt-BR"/>
        </a:p>
      </dgm:t>
    </dgm:pt>
    <dgm:pt modelId="{3D322821-F08C-46C8-AB44-3C8A71C719B2}">
      <dgm:prSet phldrT="[Texto]"/>
      <dgm:spPr/>
      <dgm:t>
        <a:bodyPr/>
        <a:lstStyle/>
        <a:p>
          <a:r>
            <a:rPr lang="pt-BR" dirty="0"/>
            <a:t>Negativa</a:t>
          </a:r>
        </a:p>
      </dgm:t>
    </dgm:pt>
    <dgm:pt modelId="{F705255A-52B5-4287-8031-41FE8029FC45}" type="parTrans" cxnId="{672BE79E-2162-4006-A1CF-A622DF352A88}">
      <dgm:prSet/>
      <dgm:spPr/>
      <dgm:t>
        <a:bodyPr/>
        <a:lstStyle/>
        <a:p>
          <a:endParaRPr lang="pt-BR"/>
        </a:p>
      </dgm:t>
    </dgm:pt>
    <dgm:pt modelId="{7259F1C8-0C93-4DB9-8E0D-345B8509BA19}" type="sibTrans" cxnId="{672BE79E-2162-4006-A1CF-A622DF352A88}">
      <dgm:prSet/>
      <dgm:spPr/>
      <dgm:t>
        <a:bodyPr/>
        <a:lstStyle/>
        <a:p>
          <a:endParaRPr lang="pt-BR"/>
        </a:p>
      </dgm:t>
    </dgm:pt>
    <dgm:pt modelId="{203F81FC-BFC8-45F5-81E8-E901BD94FB31}" type="pres">
      <dgm:prSet presAssocID="{696BB9B7-5CB9-4D96-87EC-593610288880}" presName="hierChild1" presStyleCnt="0">
        <dgm:presLayoutVars>
          <dgm:chPref val="1"/>
          <dgm:dir/>
          <dgm:animOne val="branch"/>
          <dgm:animLvl val="lvl"/>
          <dgm:resizeHandles/>
        </dgm:presLayoutVars>
      </dgm:prSet>
      <dgm:spPr/>
    </dgm:pt>
    <dgm:pt modelId="{AB3AE84B-3752-44BB-AEA4-8730358817F8}" type="pres">
      <dgm:prSet presAssocID="{5750DFF3-3800-49CB-BA92-87AC8C93C4BE}" presName="hierRoot1" presStyleCnt="0"/>
      <dgm:spPr/>
    </dgm:pt>
    <dgm:pt modelId="{9EC76056-AA7A-4708-A250-DFC4667F57F0}" type="pres">
      <dgm:prSet presAssocID="{5750DFF3-3800-49CB-BA92-87AC8C93C4BE}" presName="composite" presStyleCnt="0"/>
      <dgm:spPr/>
    </dgm:pt>
    <dgm:pt modelId="{9722663A-BF78-420D-AC67-D1F5C1B67F86}" type="pres">
      <dgm:prSet presAssocID="{5750DFF3-3800-49CB-BA92-87AC8C93C4BE}" presName="background" presStyleLbl="node0" presStyleIdx="0" presStyleCnt="1"/>
      <dgm:spPr/>
    </dgm:pt>
    <dgm:pt modelId="{692F2E52-46E8-46D8-B3C5-C02E612FFA10}" type="pres">
      <dgm:prSet presAssocID="{5750DFF3-3800-49CB-BA92-87AC8C93C4BE}" presName="text" presStyleLbl="fgAcc0" presStyleIdx="0" presStyleCnt="1" custScaleX="151931">
        <dgm:presLayoutVars>
          <dgm:chPref val="3"/>
        </dgm:presLayoutVars>
      </dgm:prSet>
      <dgm:spPr/>
    </dgm:pt>
    <dgm:pt modelId="{C4DAE24C-F744-4139-A2B3-BDD77D0BB01C}" type="pres">
      <dgm:prSet presAssocID="{5750DFF3-3800-49CB-BA92-87AC8C93C4BE}" presName="hierChild2" presStyleCnt="0"/>
      <dgm:spPr/>
    </dgm:pt>
    <dgm:pt modelId="{1606256B-1BAD-47B9-A2F3-3DCC0AC59BD7}" type="pres">
      <dgm:prSet presAssocID="{5C5EEF0C-1238-43F0-9F29-C7BB2992AC34}" presName="Name10" presStyleLbl="parChTrans1D2" presStyleIdx="0" presStyleCnt="2"/>
      <dgm:spPr/>
    </dgm:pt>
    <dgm:pt modelId="{B32448FA-1301-4E4B-8DC6-90DD5B8EF9F2}" type="pres">
      <dgm:prSet presAssocID="{EC5A2EBD-F399-4B27-A6DB-ED21614B2109}" presName="hierRoot2" presStyleCnt="0"/>
      <dgm:spPr/>
    </dgm:pt>
    <dgm:pt modelId="{B1D31FD7-805D-4897-861D-12C83842D457}" type="pres">
      <dgm:prSet presAssocID="{EC5A2EBD-F399-4B27-A6DB-ED21614B2109}" presName="composite2" presStyleCnt="0"/>
      <dgm:spPr/>
    </dgm:pt>
    <dgm:pt modelId="{2E5B4FC0-9E72-4FC6-9DB2-D443D44F87D9}" type="pres">
      <dgm:prSet presAssocID="{EC5A2EBD-F399-4B27-A6DB-ED21614B2109}" presName="background2" presStyleLbl="node2" presStyleIdx="0" presStyleCnt="2"/>
      <dgm:spPr/>
    </dgm:pt>
    <dgm:pt modelId="{8D178D37-D0A9-435C-87FB-87E37C4871F6}" type="pres">
      <dgm:prSet presAssocID="{EC5A2EBD-F399-4B27-A6DB-ED21614B2109}" presName="text2" presStyleLbl="fgAcc2" presStyleIdx="0" presStyleCnt="2">
        <dgm:presLayoutVars>
          <dgm:chPref val="3"/>
        </dgm:presLayoutVars>
      </dgm:prSet>
      <dgm:spPr/>
    </dgm:pt>
    <dgm:pt modelId="{6AD91839-2020-4677-A3F0-11CA01A730C2}" type="pres">
      <dgm:prSet presAssocID="{EC5A2EBD-F399-4B27-A6DB-ED21614B2109}" presName="hierChild3" presStyleCnt="0"/>
      <dgm:spPr/>
    </dgm:pt>
    <dgm:pt modelId="{8835CFC8-9777-4659-8AB1-1D15A039166C}" type="pres">
      <dgm:prSet presAssocID="{EE6174FF-F266-4A03-9843-F3B3E9FB8C7A}" presName="Name17" presStyleLbl="parChTrans1D3" presStyleIdx="0" presStyleCnt="4"/>
      <dgm:spPr/>
    </dgm:pt>
    <dgm:pt modelId="{8D46EEB9-F44E-4131-B5FF-4B4DFF884C79}" type="pres">
      <dgm:prSet presAssocID="{45CD4543-AFB8-4394-90C6-34402DCD4CC3}" presName="hierRoot3" presStyleCnt="0"/>
      <dgm:spPr/>
    </dgm:pt>
    <dgm:pt modelId="{FF328BC6-510C-4C50-8899-2919EEE7C314}" type="pres">
      <dgm:prSet presAssocID="{45CD4543-AFB8-4394-90C6-34402DCD4CC3}" presName="composite3" presStyleCnt="0"/>
      <dgm:spPr/>
    </dgm:pt>
    <dgm:pt modelId="{938917B0-0D44-4968-8D1A-A8CEC5BA85BC}" type="pres">
      <dgm:prSet presAssocID="{45CD4543-AFB8-4394-90C6-34402DCD4CC3}" presName="background3" presStyleLbl="node3" presStyleIdx="0" presStyleCnt="4"/>
      <dgm:spPr/>
    </dgm:pt>
    <dgm:pt modelId="{6B426045-0DCA-4EA8-B0A3-163EAED0782F}" type="pres">
      <dgm:prSet presAssocID="{45CD4543-AFB8-4394-90C6-34402DCD4CC3}" presName="text3" presStyleLbl="fgAcc3" presStyleIdx="0" presStyleCnt="4">
        <dgm:presLayoutVars>
          <dgm:chPref val="3"/>
        </dgm:presLayoutVars>
      </dgm:prSet>
      <dgm:spPr/>
    </dgm:pt>
    <dgm:pt modelId="{19D04F3B-4FCB-4747-B05C-26FD4634F044}" type="pres">
      <dgm:prSet presAssocID="{45CD4543-AFB8-4394-90C6-34402DCD4CC3}" presName="hierChild4" presStyleCnt="0"/>
      <dgm:spPr/>
    </dgm:pt>
    <dgm:pt modelId="{D714DE81-D659-490A-8957-1C6B8AC21F22}" type="pres">
      <dgm:prSet presAssocID="{C24E96F1-C09F-434E-B350-AD63F977DC30}" presName="Name17" presStyleLbl="parChTrans1D3" presStyleIdx="1" presStyleCnt="4"/>
      <dgm:spPr/>
    </dgm:pt>
    <dgm:pt modelId="{F8E0C32B-E46A-45EB-9205-1B23F38D3DAD}" type="pres">
      <dgm:prSet presAssocID="{0983E05B-7BDF-4230-A446-618B8C8705B6}" presName="hierRoot3" presStyleCnt="0"/>
      <dgm:spPr/>
    </dgm:pt>
    <dgm:pt modelId="{CC274A97-FC81-4D98-8A76-C2C231015580}" type="pres">
      <dgm:prSet presAssocID="{0983E05B-7BDF-4230-A446-618B8C8705B6}" presName="composite3" presStyleCnt="0"/>
      <dgm:spPr/>
    </dgm:pt>
    <dgm:pt modelId="{DE2879C5-5082-46E9-B0D8-EC01E2040598}" type="pres">
      <dgm:prSet presAssocID="{0983E05B-7BDF-4230-A446-618B8C8705B6}" presName="background3" presStyleLbl="node3" presStyleIdx="1" presStyleCnt="4"/>
      <dgm:spPr/>
    </dgm:pt>
    <dgm:pt modelId="{2D8B4521-D8CA-410D-BB96-F6038F7C343B}" type="pres">
      <dgm:prSet presAssocID="{0983E05B-7BDF-4230-A446-618B8C8705B6}" presName="text3" presStyleLbl="fgAcc3" presStyleIdx="1" presStyleCnt="4">
        <dgm:presLayoutVars>
          <dgm:chPref val="3"/>
        </dgm:presLayoutVars>
      </dgm:prSet>
      <dgm:spPr/>
    </dgm:pt>
    <dgm:pt modelId="{A78FAE60-EDE4-4645-94E4-9D35B435A82E}" type="pres">
      <dgm:prSet presAssocID="{0983E05B-7BDF-4230-A446-618B8C8705B6}" presName="hierChild4" presStyleCnt="0"/>
      <dgm:spPr/>
    </dgm:pt>
    <dgm:pt modelId="{7FFFCCA3-A844-44D5-A226-A3E229DB2938}" type="pres">
      <dgm:prSet presAssocID="{DD91CD40-FAFC-4F39-8111-CE909329D053}" presName="Name10" presStyleLbl="parChTrans1D2" presStyleIdx="1" presStyleCnt="2"/>
      <dgm:spPr/>
    </dgm:pt>
    <dgm:pt modelId="{E26F01A6-D498-42E0-970B-37F3F9E98116}" type="pres">
      <dgm:prSet presAssocID="{AC463BED-FC22-4878-92DF-2200401683E8}" presName="hierRoot2" presStyleCnt="0"/>
      <dgm:spPr/>
    </dgm:pt>
    <dgm:pt modelId="{600840A6-2810-46A3-894F-08421E08A10C}" type="pres">
      <dgm:prSet presAssocID="{AC463BED-FC22-4878-92DF-2200401683E8}" presName="composite2" presStyleCnt="0"/>
      <dgm:spPr/>
    </dgm:pt>
    <dgm:pt modelId="{928EABEC-1530-4B59-9BA8-6EA4D66652A7}" type="pres">
      <dgm:prSet presAssocID="{AC463BED-FC22-4878-92DF-2200401683E8}" presName="background2" presStyleLbl="node2" presStyleIdx="1" presStyleCnt="2"/>
      <dgm:spPr/>
    </dgm:pt>
    <dgm:pt modelId="{05F24ADA-EEF9-416E-96D3-A3B830779A0E}" type="pres">
      <dgm:prSet presAssocID="{AC463BED-FC22-4878-92DF-2200401683E8}" presName="text2" presStyleLbl="fgAcc2" presStyleIdx="1" presStyleCnt="2">
        <dgm:presLayoutVars>
          <dgm:chPref val="3"/>
        </dgm:presLayoutVars>
      </dgm:prSet>
      <dgm:spPr/>
    </dgm:pt>
    <dgm:pt modelId="{7424A6BB-9D46-4DAC-AB39-56E604204CEF}" type="pres">
      <dgm:prSet presAssocID="{AC463BED-FC22-4878-92DF-2200401683E8}" presName="hierChild3" presStyleCnt="0"/>
      <dgm:spPr/>
    </dgm:pt>
    <dgm:pt modelId="{CCCBB3A4-CF1B-478E-AE79-1AB77826AAC1}" type="pres">
      <dgm:prSet presAssocID="{168D797D-9DDE-4BEA-AFEC-A32108DD95FC}" presName="Name17" presStyleLbl="parChTrans1D3" presStyleIdx="2" presStyleCnt="4"/>
      <dgm:spPr/>
    </dgm:pt>
    <dgm:pt modelId="{E63D1BF7-38BF-4030-9EC8-13C1D70DC164}" type="pres">
      <dgm:prSet presAssocID="{3A401A69-EF1F-42DD-9E32-1823A0BD829B}" presName="hierRoot3" presStyleCnt="0"/>
      <dgm:spPr/>
    </dgm:pt>
    <dgm:pt modelId="{069862A9-B5C3-493C-BC07-567ABE26CE72}" type="pres">
      <dgm:prSet presAssocID="{3A401A69-EF1F-42DD-9E32-1823A0BD829B}" presName="composite3" presStyleCnt="0"/>
      <dgm:spPr/>
    </dgm:pt>
    <dgm:pt modelId="{50D55F38-D818-4724-96FF-E63DD853B68D}" type="pres">
      <dgm:prSet presAssocID="{3A401A69-EF1F-42DD-9E32-1823A0BD829B}" presName="background3" presStyleLbl="node3" presStyleIdx="2" presStyleCnt="4"/>
      <dgm:spPr/>
    </dgm:pt>
    <dgm:pt modelId="{7FAF7BBA-E016-4DDB-8C4B-FCDAFD820908}" type="pres">
      <dgm:prSet presAssocID="{3A401A69-EF1F-42DD-9E32-1823A0BD829B}" presName="text3" presStyleLbl="fgAcc3" presStyleIdx="2" presStyleCnt="4">
        <dgm:presLayoutVars>
          <dgm:chPref val="3"/>
        </dgm:presLayoutVars>
      </dgm:prSet>
      <dgm:spPr/>
    </dgm:pt>
    <dgm:pt modelId="{CF5148E1-DB90-41FB-8B4D-EEE6D1950C42}" type="pres">
      <dgm:prSet presAssocID="{3A401A69-EF1F-42DD-9E32-1823A0BD829B}" presName="hierChild4" presStyleCnt="0"/>
      <dgm:spPr/>
    </dgm:pt>
    <dgm:pt modelId="{B6365EF1-6AD6-46A1-8E97-629A89CCAF5E}" type="pres">
      <dgm:prSet presAssocID="{F705255A-52B5-4287-8031-41FE8029FC45}" presName="Name17" presStyleLbl="parChTrans1D3" presStyleIdx="3" presStyleCnt="4"/>
      <dgm:spPr/>
    </dgm:pt>
    <dgm:pt modelId="{FD37A8D7-19BC-47DB-86BE-C24CB7D1F058}" type="pres">
      <dgm:prSet presAssocID="{3D322821-F08C-46C8-AB44-3C8A71C719B2}" presName="hierRoot3" presStyleCnt="0"/>
      <dgm:spPr/>
    </dgm:pt>
    <dgm:pt modelId="{6A256DED-5C68-4CB5-B4C2-26F4794ED0D8}" type="pres">
      <dgm:prSet presAssocID="{3D322821-F08C-46C8-AB44-3C8A71C719B2}" presName="composite3" presStyleCnt="0"/>
      <dgm:spPr/>
    </dgm:pt>
    <dgm:pt modelId="{021F33C3-82DD-4E5B-B30D-03D305A3D1B0}" type="pres">
      <dgm:prSet presAssocID="{3D322821-F08C-46C8-AB44-3C8A71C719B2}" presName="background3" presStyleLbl="node3" presStyleIdx="3" presStyleCnt="4"/>
      <dgm:spPr/>
    </dgm:pt>
    <dgm:pt modelId="{181197DA-0089-4A2A-A9AA-1000A818F915}" type="pres">
      <dgm:prSet presAssocID="{3D322821-F08C-46C8-AB44-3C8A71C719B2}" presName="text3" presStyleLbl="fgAcc3" presStyleIdx="3" presStyleCnt="4">
        <dgm:presLayoutVars>
          <dgm:chPref val="3"/>
        </dgm:presLayoutVars>
      </dgm:prSet>
      <dgm:spPr/>
    </dgm:pt>
    <dgm:pt modelId="{76216841-C937-4C72-B6BF-7F5C4951FC95}" type="pres">
      <dgm:prSet presAssocID="{3D322821-F08C-46C8-AB44-3C8A71C719B2}" presName="hierChild4" presStyleCnt="0"/>
      <dgm:spPr/>
    </dgm:pt>
  </dgm:ptLst>
  <dgm:cxnLst>
    <dgm:cxn modelId="{2EE99008-D0BF-4A39-8AE4-2DEAB5B3FDAD}" type="presOf" srcId="{DD91CD40-FAFC-4F39-8111-CE909329D053}" destId="{7FFFCCA3-A844-44D5-A226-A3E229DB2938}" srcOrd="0" destOrd="0" presId="urn:microsoft.com/office/officeart/2005/8/layout/hierarchy1"/>
    <dgm:cxn modelId="{F4E9E71D-239C-4A2A-A91A-DFF5EDCA0EDC}" srcId="{EC5A2EBD-F399-4B27-A6DB-ED21614B2109}" destId="{0983E05B-7BDF-4230-A446-618B8C8705B6}" srcOrd="1" destOrd="0" parTransId="{C24E96F1-C09F-434E-B350-AD63F977DC30}" sibTransId="{7A650E96-8E02-4E1B-9990-D457859774E3}"/>
    <dgm:cxn modelId="{5422E82F-1027-459E-A4E5-B26823FF1AE9}" type="presOf" srcId="{3D322821-F08C-46C8-AB44-3C8A71C719B2}" destId="{181197DA-0089-4A2A-A9AA-1000A818F915}" srcOrd="0" destOrd="0" presId="urn:microsoft.com/office/officeart/2005/8/layout/hierarchy1"/>
    <dgm:cxn modelId="{8B8BE43A-51FF-4F49-93E9-37CBCFE63B56}" type="presOf" srcId="{EE6174FF-F266-4A03-9843-F3B3E9FB8C7A}" destId="{8835CFC8-9777-4659-8AB1-1D15A039166C}" srcOrd="0" destOrd="0" presId="urn:microsoft.com/office/officeart/2005/8/layout/hierarchy1"/>
    <dgm:cxn modelId="{60746E43-CC7A-48F9-AE8D-BA47E7EFFDB3}" srcId="{AC463BED-FC22-4878-92DF-2200401683E8}" destId="{3A401A69-EF1F-42DD-9E32-1823A0BD829B}" srcOrd="0" destOrd="0" parTransId="{168D797D-9DDE-4BEA-AFEC-A32108DD95FC}" sibTransId="{24FB6EEA-AFF6-455C-8FCA-BD745EA447B2}"/>
    <dgm:cxn modelId="{1A01DB68-547F-41DD-8FDB-9DE2DAB8BE31}" type="presOf" srcId="{5750DFF3-3800-49CB-BA92-87AC8C93C4BE}" destId="{692F2E52-46E8-46D8-B3C5-C02E612FFA10}" srcOrd="0" destOrd="0" presId="urn:microsoft.com/office/officeart/2005/8/layout/hierarchy1"/>
    <dgm:cxn modelId="{0D4DCA53-AE30-462B-BEB4-46870B80F11A}" srcId="{5750DFF3-3800-49CB-BA92-87AC8C93C4BE}" destId="{AC463BED-FC22-4878-92DF-2200401683E8}" srcOrd="1" destOrd="0" parTransId="{DD91CD40-FAFC-4F39-8111-CE909329D053}" sibTransId="{DAD63625-2B35-4351-864F-F43C1A843E07}"/>
    <dgm:cxn modelId="{FA7E0855-00F9-4244-95D6-66FD8C30D268}" type="presOf" srcId="{168D797D-9DDE-4BEA-AFEC-A32108DD95FC}" destId="{CCCBB3A4-CF1B-478E-AE79-1AB77826AAC1}" srcOrd="0" destOrd="0" presId="urn:microsoft.com/office/officeart/2005/8/layout/hierarchy1"/>
    <dgm:cxn modelId="{868A2E5A-4FD0-40B5-8037-C788513C2A6F}" type="presOf" srcId="{45CD4543-AFB8-4394-90C6-34402DCD4CC3}" destId="{6B426045-0DCA-4EA8-B0A3-163EAED0782F}" srcOrd="0" destOrd="0" presId="urn:microsoft.com/office/officeart/2005/8/layout/hierarchy1"/>
    <dgm:cxn modelId="{2C2C9993-CE31-4A1B-9AEB-799923AE138F}" type="presOf" srcId="{C24E96F1-C09F-434E-B350-AD63F977DC30}" destId="{D714DE81-D659-490A-8957-1C6B8AC21F22}" srcOrd="0" destOrd="0" presId="urn:microsoft.com/office/officeart/2005/8/layout/hierarchy1"/>
    <dgm:cxn modelId="{02DBE594-B7E3-4429-8824-F5A04FE52B9C}" type="presOf" srcId="{0983E05B-7BDF-4230-A446-618B8C8705B6}" destId="{2D8B4521-D8CA-410D-BB96-F6038F7C343B}" srcOrd="0" destOrd="0" presId="urn:microsoft.com/office/officeart/2005/8/layout/hierarchy1"/>
    <dgm:cxn modelId="{672BE79E-2162-4006-A1CF-A622DF352A88}" srcId="{AC463BED-FC22-4878-92DF-2200401683E8}" destId="{3D322821-F08C-46C8-AB44-3C8A71C719B2}" srcOrd="1" destOrd="0" parTransId="{F705255A-52B5-4287-8031-41FE8029FC45}" sibTransId="{7259F1C8-0C93-4DB9-8E0D-345B8509BA19}"/>
    <dgm:cxn modelId="{51C090B5-1194-43DF-9217-3844ED221B8A}" type="presOf" srcId="{F705255A-52B5-4287-8031-41FE8029FC45}" destId="{B6365EF1-6AD6-46A1-8E97-629A89CCAF5E}" srcOrd="0" destOrd="0" presId="urn:microsoft.com/office/officeart/2005/8/layout/hierarchy1"/>
    <dgm:cxn modelId="{2A395CB7-3BB4-4E8B-A06F-2412FA451522}" srcId="{EC5A2EBD-F399-4B27-A6DB-ED21614B2109}" destId="{45CD4543-AFB8-4394-90C6-34402DCD4CC3}" srcOrd="0" destOrd="0" parTransId="{EE6174FF-F266-4A03-9843-F3B3E9FB8C7A}" sibTransId="{02B933C9-546B-438A-A9F1-FAC7AD66469E}"/>
    <dgm:cxn modelId="{D65695BE-186B-4716-B80B-F842FCC07EDF}" type="presOf" srcId="{696BB9B7-5CB9-4D96-87EC-593610288880}" destId="{203F81FC-BFC8-45F5-81E8-E901BD94FB31}" srcOrd="0" destOrd="0" presId="urn:microsoft.com/office/officeart/2005/8/layout/hierarchy1"/>
    <dgm:cxn modelId="{3CE570C6-B249-4A8D-9890-2EB240240E44}" type="presOf" srcId="{5C5EEF0C-1238-43F0-9F29-C7BB2992AC34}" destId="{1606256B-1BAD-47B9-A2F3-3DCC0AC59BD7}" srcOrd="0" destOrd="0" presId="urn:microsoft.com/office/officeart/2005/8/layout/hierarchy1"/>
    <dgm:cxn modelId="{A7FF36D4-70C1-4852-AB31-2C263B49B924}" type="presOf" srcId="{EC5A2EBD-F399-4B27-A6DB-ED21614B2109}" destId="{8D178D37-D0A9-435C-87FB-87E37C4871F6}" srcOrd="0" destOrd="0" presId="urn:microsoft.com/office/officeart/2005/8/layout/hierarchy1"/>
    <dgm:cxn modelId="{509162DB-7632-4CA3-802C-D6E4CDA43E9D}" type="presOf" srcId="{3A401A69-EF1F-42DD-9E32-1823A0BD829B}" destId="{7FAF7BBA-E016-4DDB-8C4B-FCDAFD820908}" srcOrd="0" destOrd="0" presId="urn:microsoft.com/office/officeart/2005/8/layout/hierarchy1"/>
    <dgm:cxn modelId="{75D4FFE4-94ED-4B83-9B71-8286CCB7B8BC}" type="presOf" srcId="{AC463BED-FC22-4878-92DF-2200401683E8}" destId="{05F24ADA-EEF9-416E-96D3-A3B830779A0E}" srcOrd="0" destOrd="0" presId="urn:microsoft.com/office/officeart/2005/8/layout/hierarchy1"/>
    <dgm:cxn modelId="{AFCDECFB-F246-4E99-9AF3-5876ACA98EED}" srcId="{696BB9B7-5CB9-4D96-87EC-593610288880}" destId="{5750DFF3-3800-49CB-BA92-87AC8C93C4BE}" srcOrd="0" destOrd="0" parTransId="{AB6449A9-FE3C-46D2-B922-994855C6A179}" sibTransId="{6D371C56-BF14-4645-8EA3-93E6A26EA7DF}"/>
    <dgm:cxn modelId="{20918BFC-3C27-4341-84D8-F4055C13F8EB}" srcId="{5750DFF3-3800-49CB-BA92-87AC8C93C4BE}" destId="{EC5A2EBD-F399-4B27-A6DB-ED21614B2109}" srcOrd="0" destOrd="0" parTransId="{5C5EEF0C-1238-43F0-9F29-C7BB2992AC34}" sibTransId="{B8F1A21C-A17B-4104-82FA-68AA159CFA05}"/>
    <dgm:cxn modelId="{79F71F49-62A2-4477-A606-1947B7BF6EA6}" type="presParOf" srcId="{203F81FC-BFC8-45F5-81E8-E901BD94FB31}" destId="{AB3AE84B-3752-44BB-AEA4-8730358817F8}" srcOrd="0" destOrd="0" presId="urn:microsoft.com/office/officeart/2005/8/layout/hierarchy1"/>
    <dgm:cxn modelId="{FFBD1A4E-4C87-45FD-8CC2-20FD38E312F9}" type="presParOf" srcId="{AB3AE84B-3752-44BB-AEA4-8730358817F8}" destId="{9EC76056-AA7A-4708-A250-DFC4667F57F0}" srcOrd="0" destOrd="0" presId="urn:microsoft.com/office/officeart/2005/8/layout/hierarchy1"/>
    <dgm:cxn modelId="{6472D658-D25D-4079-BC57-240F0ED42658}" type="presParOf" srcId="{9EC76056-AA7A-4708-A250-DFC4667F57F0}" destId="{9722663A-BF78-420D-AC67-D1F5C1B67F86}" srcOrd="0" destOrd="0" presId="urn:microsoft.com/office/officeart/2005/8/layout/hierarchy1"/>
    <dgm:cxn modelId="{4DFFF725-5043-403C-8841-5B90D19A763F}" type="presParOf" srcId="{9EC76056-AA7A-4708-A250-DFC4667F57F0}" destId="{692F2E52-46E8-46D8-B3C5-C02E612FFA10}" srcOrd="1" destOrd="0" presId="urn:microsoft.com/office/officeart/2005/8/layout/hierarchy1"/>
    <dgm:cxn modelId="{48903EFB-96C4-461A-9B26-60E0CE8D5802}" type="presParOf" srcId="{AB3AE84B-3752-44BB-AEA4-8730358817F8}" destId="{C4DAE24C-F744-4139-A2B3-BDD77D0BB01C}" srcOrd="1" destOrd="0" presId="urn:microsoft.com/office/officeart/2005/8/layout/hierarchy1"/>
    <dgm:cxn modelId="{F0FB2297-BCE9-4348-8146-93DFEBEE2D84}" type="presParOf" srcId="{C4DAE24C-F744-4139-A2B3-BDD77D0BB01C}" destId="{1606256B-1BAD-47B9-A2F3-3DCC0AC59BD7}" srcOrd="0" destOrd="0" presId="urn:microsoft.com/office/officeart/2005/8/layout/hierarchy1"/>
    <dgm:cxn modelId="{64EFB4DA-BFFD-48B5-BC37-85D06A2B52DF}" type="presParOf" srcId="{C4DAE24C-F744-4139-A2B3-BDD77D0BB01C}" destId="{B32448FA-1301-4E4B-8DC6-90DD5B8EF9F2}" srcOrd="1" destOrd="0" presId="urn:microsoft.com/office/officeart/2005/8/layout/hierarchy1"/>
    <dgm:cxn modelId="{D5EAE560-B4C2-4DC2-97C7-A843B40E6022}" type="presParOf" srcId="{B32448FA-1301-4E4B-8DC6-90DD5B8EF9F2}" destId="{B1D31FD7-805D-4897-861D-12C83842D457}" srcOrd="0" destOrd="0" presId="urn:microsoft.com/office/officeart/2005/8/layout/hierarchy1"/>
    <dgm:cxn modelId="{AC1219CC-708D-4D4A-B927-94DEACD7DBDF}" type="presParOf" srcId="{B1D31FD7-805D-4897-861D-12C83842D457}" destId="{2E5B4FC0-9E72-4FC6-9DB2-D443D44F87D9}" srcOrd="0" destOrd="0" presId="urn:microsoft.com/office/officeart/2005/8/layout/hierarchy1"/>
    <dgm:cxn modelId="{FD95956B-23CB-4893-81B7-F70B67D2A482}" type="presParOf" srcId="{B1D31FD7-805D-4897-861D-12C83842D457}" destId="{8D178D37-D0A9-435C-87FB-87E37C4871F6}" srcOrd="1" destOrd="0" presId="urn:microsoft.com/office/officeart/2005/8/layout/hierarchy1"/>
    <dgm:cxn modelId="{F17E0B25-4617-463E-A7F3-83E0DA6342ED}" type="presParOf" srcId="{B32448FA-1301-4E4B-8DC6-90DD5B8EF9F2}" destId="{6AD91839-2020-4677-A3F0-11CA01A730C2}" srcOrd="1" destOrd="0" presId="urn:microsoft.com/office/officeart/2005/8/layout/hierarchy1"/>
    <dgm:cxn modelId="{2A7E3EA7-2108-45C3-B6AB-73A0A8901726}" type="presParOf" srcId="{6AD91839-2020-4677-A3F0-11CA01A730C2}" destId="{8835CFC8-9777-4659-8AB1-1D15A039166C}" srcOrd="0" destOrd="0" presId="urn:microsoft.com/office/officeart/2005/8/layout/hierarchy1"/>
    <dgm:cxn modelId="{496DC676-78B7-42F0-BAEC-F4FD5F7D26E4}" type="presParOf" srcId="{6AD91839-2020-4677-A3F0-11CA01A730C2}" destId="{8D46EEB9-F44E-4131-B5FF-4B4DFF884C79}" srcOrd="1" destOrd="0" presId="urn:microsoft.com/office/officeart/2005/8/layout/hierarchy1"/>
    <dgm:cxn modelId="{8DADDA8B-CED5-4E64-9356-6D7544AD146C}" type="presParOf" srcId="{8D46EEB9-F44E-4131-B5FF-4B4DFF884C79}" destId="{FF328BC6-510C-4C50-8899-2919EEE7C314}" srcOrd="0" destOrd="0" presId="urn:microsoft.com/office/officeart/2005/8/layout/hierarchy1"/>
    <dgm:cxn modelId="{5C303CFE-2D50-424B-AC07-97204097AF74}" type="presParOf" srcId="{FF328BC6-510C-4C50-8899-2919EEE7C314}" destId="{938917B0-0D44-4968-8D1A-A8CEC5BA85BC}" srcOrd="0" destOrd="0" presId="urn:microsoft.com/office/officeart/2005/8/layout/hierarchy1"/>
    <dgm:cxn modelId="{5A3D1E76-A20D-4BFE-B144-FBD59348AC6A}" type="presParOf" srcId="{FF328BC6-510C-4C50-8899-2919EEE7C314}" destId="{6B426045-0DCA-4EA8-B0A3-163EAED0782F}" srcOrd="1" destOrd="0" presId="urn:microsoft.com/office/officeart/2005/8/layout/hierarchy1"/>
    <dgm:cxn modelId="{3F0C4036-799C-4606-B4C4-2D3475F6C204}" type="presParOf" srcId="{8D46EEB9-F44E-4131-B5FF-4B4DFF884C79}" destId="{19D04F3B-4FCB-4747-B05C-26FD4634F044}" srcOrd="1" destOrd="0" presId="urn:microsoft.com/office/officeart/2005/8/layout/hierarchy1"/>
    <dgm:cxn modelId="{F020E8A8-EE52-4A1B-973D-930AE54886D5}" type="presParOf" srcId="{6AD91839-2020-4677-A3F0-11CA01A730C2}" destId="{D714DE81-D659-490A-8957-1C6B8AC21F22}" srcOrd="2" destOrd="0" presId="urn:microsoft.com/office/officeart/2005/8/layout/hierarchy1"/>
    <dgm:cxn modelId="{FA1AEEB7-E1BD-4B13-B696-2F54D033B931}" type="presParOf" srcId="{6AD91839-2020-4677-A3F0-11CA01A730C2}" destId="{F8E0C32B-E46A-45EB-9205-1B23F38D3DAD}" srcOrd="3" destOrd="0" presId="urn:microsoft.com/office/officeart/2005/8/layout/hierarchy1"/>
    <dgm:cxn modelId="{8A08EDB3-83FA-4FCF-91FD-9DCDE01D9A4B}" type="presParOf" srcId="{F8E0C32B-E46A-45EB-9205-1B23F38D3DAD}" destId="{CC274A97-FC81-4D98-8A76-C2C231015580}" srcOrd="0" destOrd="0" presId="urn:microsoft.com/office/officeart/2005/8/layout/hierarchy1"/>
    <dgm:cxn modelId="{D7E25A09-32EC-4D73-9A7F-AD739BFD4976}" type="presParOf" srcId="{CC274A97-FC81-4D98-8A76-C2C231015580}" destId="{DE2879C5-5082-46E9-B0D8-EC01E2040598}" srcOrd="0" destOrd="0" presId="urn:microsoft.com/office/officeart/2005/8/layout/hierarchy1"/>
    <dgm:cxn modelId="{0CB12F69-4D74-4A90-830F-16F082E27C41}" type="presParOf" srcId="{CC274A97-FC81-4D98-8A76-C2C231015580}" destId="{2D8B4521-D8CA-410D-BB96-F6038F7C343B}" srcOrd="1" destOrd="0" presId="urn:microsoft.com/office/officeart/2005/8/layout/hierarchy1"/>
    <dgm:cxn modelId="{99ED30E8-8CA7-44A1-BD8D-4CA59448E79A}" type="presParOf" srcId="{F8E0C32B-E46A-45EB-9205-1B23F38D3DAD}" destId="{A78FAE60-EDE4-4645-94E4-9D35B435A82E}" srcOrd="1" destOrd="0" presId="urn:microsoft.com/office/officeart/2005/8/layout/hierarchy1"/>
    <dgm:cxn modelId="{3C476083-1D9F-42AD-8ECD-C117096308BB}" type="presParOf" srcId="{C4DAE24C-F744-4139-A2B3-BDD77D0BB01C}" destId="{7FFFCCA3-A844-44D5-A226-A3E229DB2938}" srcOrd="2" destOrd="0" presId="urn:microsoft.com/office/officeart/2005/8/layout/hierarchy1"/>
    <dgm:cxn modelId="{FBC1E142-F808-4957-BD9B-8AC8502E7C38}" type="presParOf" srcId="{C4DAE24C-F744-4139-A2B3-BDD77D0BB01C}" destId="{E26F01A6-D498-42E0-970B-37F3F9E98116}" srcOrd="3" destOrd="0" presId="urn:microsoft.com/office/officeart/2005/8/layout/hierarchy1"/>
    <dgm:cxn modelId="{0049D202-E7AC-4D2B-8DEC-83539977453D}" type="presParOf" srcId="{E26F01A6-D498-42E0-970B-37F3F9E98116}" destId="{600840A6-2810-46A3-894F-08421E08A10C}" srcOrd="0" destOrd="0" presId="urn:microsoft.com/office/officeart/2005/8/layout/hierarchy1"/>
    <dgm:cxn modelId="{ED6C3C32-4F24-4B57-8D01-8EDD06F9FE5B}" type="presParOf" srcId="{600840A6-2810-46A3-894F-08421E08A10C}" destId="{928EABEC-1530-4B59-9BA8-6EA4D66652A7}" srcOrd="0" destOrd="0" presId="urn:microsoft.com/office/officeart/2005/8/layout/hierarchy1"/>
    <dgm:cxn modelId="{E3EF82D5-B32D-4B34-9E87-56859D3FD459}" type="presParOf" srcId="{600840A6-2810-46A3-894F-08421E08A10C}" destId="{05F24ADA-EEF9-416E-96D3-A3B830779A0E}" srcOrd="1" destOrd="0" presId="urn:microsoft.com/office/officeart/2005/8/layout/hierarchy1"/>
    <dgm:cxn modelId="{4725F699-6E14-4F96-A9A3-FADD789F2DB9}" type="presParOf" srcId="{E26F01A6-D498-42E0-970B-37F3F9E98116}" destId="{7424A6BB-9D46-4DAC-AB39-56E604204CEF}" srcOrd="1" destOrd="0" presId="urn:microsoft.com/office/officeart/2005/8/layout/hierarchy1"/>
    <dgm:cxn modelId="{FC3D3DE2-6A1B-4382-A62A-282FE566252D}" type="presParOf" srcId="{7424A6BB-9D46-4DAC-AB39-56E604204CEF}" destId="{CCCBB3A4-CF1B-478E-AE79-1AB77826AAC1}" srcOrd="0" destOrd="0" presId="urn:microsoft.com/office/officeart/2005/8/layout/hierarchy1"/>
    <dgm:cxn modelId="{C9717E2D-0AF2-4AB4-ADBF-B1F447DE6FA3}" type="presParOf" srcId="{7424A6BB-9D46-4DAC-AB39-56E604204CEF}" destId="{E63D1BF7-38BF-4030-9EC8-13C1D70DC164}" srcOrd="1" destOrd="0" presId="urn:microsoft.com/office/officeart/2005/8/layout/hierarchy1"/>
    <dgm:cxn modelId="{B92583B2-21EB-4E9D-9708-DBD770B3D0A5}" type="presParOf" srcId="{E63D1BF7-38BF-4030-9EC8-13C1D70DC164}" destId="{069862A9-B5C3-493C-BC07-567ABE26CE72}" srcOrd="0" destOrd="0" presId="urn:microsoft.com/office/officeart/2005/8/layout/hierarchy1"/>
    <dgm:cxn modelId="{F7847D5A-3B8F-43E3-BD5A-3B854DE9BE87}" type="presParOf" srcId="{069862A9-B5C3-493C-BC07-567ABE26CE72}" destId="{50D55F38-D818-4724-96FF-E63DD853B68D}" srcOrd="0" destOrd="0" presId="urn:microsoft.com/office/officeart/2005/8/layout/hierarchy1"/>
    <dgm:cxn modelId="{3A8B7AD3-4016-4D1E-AA0C-D8BB93FF8D75}" type="presParOf" srcId="{069862A9-B5C3-493C-BC07-567ABE26CE72}" destId="{7FAF7BBA-E016-4DDB-8C4B-FCDAFD820908}" srcOrd="1" destOrd="0" presId="urn:microsoft.com/office/officeart/2005/8/layout/hierarchy1"/>
    <dgm:cxn modelId="{B02D130C-69DF-4E3F-A956-F275C9908E4B}" type="presParOf" srcId="{E63D1BF7-38BF-4030-9EC8-13C1D70DC164}" destId="{CF5148E1-DB90-41FB-8B4D-EEE6D1950C42}" srcOrd="1" destOrd="0" presId="urn:microsoft.com/office/officeart/2005/8/layout/hierarchy1"/>
    <dgm:cxn modelId="{DD8FC845-E6F5-43C3-9EAE-1D468A9B639C}" type="presParOf" srcId="{7424A6BB-9D46-4DAC-AB39-56E604204CEF}" destId="{B6365EF1-6AD6-46A1-8E97-629A89CCAF5E}" srcOrd="2" destOrd="0" presId="urn:microsoft.com/office/officeart/2005/8/layout/hierarchy1"/>
    <dgm:cxn modelId="{D3A63CF4-CFB1-4D99-B97B-90C34FBC2D42}" type="presParOf" srcId="{7424A6BB-9D46-4DAC-AB39-56E604204CEF}" destId="{FD37A8D7-19BC-47DB-86BE-C24CB7D1F058}" srcOrd="3" destOrd="0" presId="urn:microsoft.com/office/officeart/2005/8/layout/hierarchy1"/>
    <dgm:cxn modelId="{D07A1E3F-F366-4435-9034-E5444F8B0C0C}" type="presParOf" srcId="{FD37A8D7-19BC-47DB-86BE-C24CB7D1F058}" destId="{6A256DED-5C68-4CB5-B4C2-26F4794ED0D8}" srcOrd="0" destOrd="0" presId="urn:microsoft.com/office/officeart/2005/8/layout/hierarchy1"/>
    <dgm:cxn modelId="{568E5905-06CC-4E2D-907F-9A5613A79414}" type="presParOf" srcId="{6A256DED-5C68-4CB5-B4C2-26F4794ED0D8}" destId="{021F33C3-82DD-4E5B-B30D-03D305A3D1B0}" srcOrd="0" destOrd="0" presId="urn:microsoft.com/office/officeart/2005/8/layout/hierarchy1"/>
    <dgm:cxn modelId="{4DC76C4B-D1E9-409B-90A9-5A70E8C01336}" type="presParOf" srcId="{6A256DED-5C68-4CB5-B4C2-26F4794ED0D8}" destId="{181197DA-0089-4A2A-A9AA-1000A818F915}" srcOrd="1" destOrd="0" presId="urn:microsoft.com/office/officeart/2005/8/layout/hierarchy1"/>
    <dgm:cxn modelId="{6B41AC28-CAF3-4432-B80E-1098E3426657}" type="presParOf" srcId="{FD37A8D7-19BC-47DB-86BE-C24CB7D1F058}" destId="{76216841-C937-4C72-B6BF-7F5C4951FC95}"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FCC82A-AC32-4A49-9F19-2E3B0F0BAFB2}">
      <dsp:nvSpPr>
        <dsp:cNvPr id="0" name=""/>
        <dsp:cNvSpPr/>
      </dsp:nvSpPr>
      <dsp:spPr>
        <a:xfrm>
          <a:off x="4874124" y="1196"/>
          <a:ext cx="1666510" cy="108323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t-BR" sz="1700" kern="1200" dirty="0"/>
            <a:t>EMPIRISMO</a:t>
          </a:r>
        </a:p>
      </dsp:txBody>
      <dsp:txXfrm>
        <a:off x="4927003" y="54075"/>
        <a:ext cx="1560752" cy="977473"/>
      </dsp:txXfrm>
    </dsp:sp>
    <dsp:sp modelId="{A9548D1B-778D-4BA1-A85A-3093C3AD0AEE}">
      <dsp:nvSpPr>
        <dsp:cNvPr id="0" name=""/>
        <dsp:cNvSpPr/>
      </dsp:nvSpPr>
      <dsp:spPr>
        <a:xfrm>
          <a:off x="4425351" y="718870"/>
          <a:ext cx="3582578" cy="3582578"/>
        </a:xfrm>
        <a:custGeom>
          <a:avLst/>
          <a:gdLst/>
          <a:ahLst/>
          <a:cxnLst/>
          <a:rect l="0" t="0" r="0" b="0"/>
          <a:pathLst>
            <a:path>
              <a:moveTo>
                <a:pt x="2132416" y="32781"/>
              </a:moveTo>
              <a:arcTo wR="1791289" hR="1791289" stAng="16858697" swAng="3428013"/>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048A3E40-5790-43A5-B5CB-9848ED55D18E}">
      <dsp:nvSpPr>
        <dsp:cNvPr id="0" name=""/>
        <dsp:cNvSpPr/>
      </dsp:nvSpPr>
      <dsp:spPr>
        <a:xfrm>
          <a:off x="7102296" y="1858585"/>
          <a:ext cx="1666510" cy="108323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t-BR" sz="1700" kern="1200" dirty="0"/>
            <a:t>POSITIVISMO</a:t>
          </a:r>
        </a:p>
      </dsp:txBody>
      <dsp:txXfrm>
        <a:off x="7155175" y="1911464"/>
        <a:ext cx="1560752" cy="977473"/>
      </dsp:txXfrm>
    </dsp:sp>
    <dsp:sp modelId="{1ED2B443-3790-4A1A-B9F3-4D4F5B3C913C}">
      <dsp:nvSpPr>
        <dsp:cNvPr id="0" name=""/>
        <dsp:cNvSpPr/>
      </dsp:nvSpPr>
      <dsp:spPr>
        <a:xfrm>
          <a:off x="4494220" y="281891"/>
          <a:ext cx="3582578" cy="3582578"/>
        </a:xfrm>
        <a:custGeom>
          <a:avLst/>
          <a:gdLst/>
          <a:ahLst/>
          <a:cxnLst/>
          <a:rect l="0" t="0" r="0" b="0"/>
          <a:pathLst>
            <a:path>
              <a:moveTo>
                <a:pt x="3351106" y="2672020"/>
              </a:moveTo>
              <a:arcTo wR="1791289" hR="1791289" stAng="1767043" swAng="2678155"/>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730FE002-81AB-433A-B56B-B99ACEF36520}">
      <dsp:nvSpPr>
        <dsp:cNvPr id="0" name=""/>
        <dsp:cNvSpPr/>
      </dsp:nvSpPr>
      <dsp:spPr>
        <a:xfrm>
          <a:off x="5096797" y="3584971"/>
          <a:ext cx="1666510" cy="108323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t-BR" sz="1700" kern="1200" dirty="0"/>
            <a:t>PRAGMATISMO </a:t>
          </a:r>
        </a:p>
      </dsp:txBody>
      <dsp:txXfrm>
        <a:off x="5149676" y="3637850"/>
        <a:ext cx="1560752" cy="977473"/>
      </dsp:txXfrm>
    </dsp:sp>
    <dsp:sp modelId="{D34C0490-565D-4328-87E0-6F7232D4A048}">
      <dsp:nvSpPr>
        <dsp:cNvPr id="0" name=""/>
        <dsp:cNvSpPr/>
      </dsp:nvSpPr>
      <dsp:spPr>
        <a:xfrm>
          <a:off x="3499524" y="461995"/>
          <a:ext cx="3582578" cy="3582578"/>
        </a:xfrm>
        <a:custGeom>
          <a:avLst/>
          <a:gdLst/>
          <a:ahLst/>
          <a:cxnLst/>
          <a:rect l="0" t="0" r="0" b="0"/>
          <a:pathLst>
            <a:path>
              <a:moveTo>
                <a:pt x="1578368" y="3569879"/>
              </a:moveTo>
              <a:arcTo wR="1791289" hR="1791289" stAng="5809594" swAng="3776565"/>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2D1B44A8-D2C5-4385-9EAF-1E99A0A3D15F}">
      <dsp:nvSpPr>
        <dsp:cNvPr id="0" name=""/>
        <dsp:cNvSpPr/>
      </dsp:nvSpPr>
      <dsp:spPr>
        <a:xfrm>
          <a:off x="2706908" y="1771594"/>
          <a:ext cx="1666510" cy="108323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DARWINISMO</a:t>
          </a:r>
          <a:endParaRPr lang="pt-BR" sz="1700" kern="1200" dirty="0"/>
        </a:p>
      </dsp:txBody>
      <dsp:txXfrm>
        <a:off x="2759787" y="1824473"/>
        <a:ext cx="1560752" cy="977473"/>
      </dsp:txXfrm>
    </dsp:sp>
    <dsp:sp modelId="{E627AAA2-79A1-44CA-B364-C8ED6008BE09}">
      <dsp:nvSpPr>
        <dsp:cNvPr id="0" name=""/>
        <dsp:cNvSpPr/>
      </dsp:nvSpPr>
      <dsp:spPr>
        <a:xfrm>
          <a:off x="3459721" y="708317"/>
          <a:ext cx="3582578" cy="3582578"/>
        </a:xfrm>
        <a:custGeom>
          <a:avLst/>
          <a:gdLst/>
          <a:ahLst/>
          <a:cxnLst/>
          <a:rect l="0" t="0" r="0" b="0"/>
          <a:pathLst>
            <a:path>
              <a:moveTo>
                <a:pt x="161274" y="1048477"/>
              </a:moveTo>
              <a:arcTo wR="1791289" hR="1791289" stAng="12269949" swAng="3170160"/>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950FE3-D07D-4CA3-9051-E174B8E64EBD}">
      <dsp:nvSpPr>
        <dsp:cNvPr id="0" name=""/>
        <dsp:cNvSpPr/>
      </dsp:nvSpPr>
      <dsp:spPr>
        <a:xfrm>
          <a:off x="632" y="161094"/>
          <a:ext cx="2302371" cy="115118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pt-BR" sz="2300" b="1" kern="1200" dirty="0">
              <a:solidFill>
                <a:srgbClr val="FFC000"/>
              </a:solidFill>
            </a:rPr>
            <a:t>Condicionamento</a:t>
          </a:r>
        </a:p>
        <a:p>
          <a:pPr marL="0" lvl="0" indent="0" algn="ctr" defTabSz="1022350">
            <a:lnSpc>
              <a:spcPct val="90000"/>
            </a:lnSpc>
            <a:spcBef>
              <a:spcPct val="0"/>
            </a:spcBef>
            <a:spcAft>
              <a:spcPct val="35000"/>
            </a:spcAft>
            <a:buNone/>
          </a:pPr>
          <a:r>
            <a:rPr lang="pt-BR" sz="2300" b="1" kern="1200" dirty="0">
              <a:solidFill>
                <a:srgbClr val="FFC000"/>
              </a:solidFill>
            </a:rPr>
            <a:t>Clássico</a:t>
          </a:r>
        </a:p>
      </dsp:txBody>
      <dsp:txXfrm>
        <a:off x="34349" y="194811"/>
        <a:ext cx="2234937" cy="1083751"/>
      </dsp:txXfrm>
    </dsp:sp>
    <dsp:sp modelId="{7FE25174-81F2-48E4-AE26-D4A532252172}">
      <dsp:nvSpPr>
        <dsp:cNvPr id="0" name=""/>
        <dsp:cNvSpPr/>
      </dsp:nvSpPr>
      <dsp:spPr>
        <a:xfrm>
          <a:off x="230869" y="1312279"/>
          <a:ext cx="230237" cy="863389"/>
        </a:xfrm>
        <a:custGeom>
          <a:avLst/>
          <a:gdLst/>
          <a:ahLst/>
          <a:cxnLst/>
          <a:rect l="0" t="0" r="0" b="0"/>
          <a:pathLst>
            <a:path>
              <a:moveTo>
                <a:pt x="0" y="0"/>
              </a:moveTo>
              <a:lnTo>
                <a:pt x="0" y="863389"/>
              </a:lnTo>
              <a:lnTo>
                <a:pt x="230237" y="86338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C48F236-3ADA-42C7-A1D3-F17EA80C9B23}">
      <dsp:nvSpPr>
        <dsp:cNvPr id="0" name=""/>
        <dsp:cNvSpPr/>
      </dsp:nvSpPr>
      <dsp:spPr>
        <a:xfrm>
          <a:off x="461106" y="1600076"/>
          <a:ext cx="1841896" cy="115118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pt-BR" sz="1800" kern="1200" dirty="0"/>
            <a:t>Comportamentos </a:t>
          </a:r>
        </a:p>
        <a:p>
          <a:pPr marL="0" lvl="0" indent="0" algn="ctr" defTabSz="800100">
            <a:lnSpc>
              <a:spcPct val="90000"/>
            </a:lnSpc>
            <a:spcBef>
              <a:spcPct val="0"/>
            </a:spcBef>
            <a:spcAft>
              <a:spcPct val="35000"/>
            </a:spcAft>
            <a:buNone/>
          </a:pPr>
          <a:r>
            <a:rPr lang="pt-BR" sz="1800" kern="1200" dirty="0"/>
            <a:t>involuntários</a:t>
          </a:r>
        </a:p>
      </dsp:txBody>
      <dsp:txXfrm>
        <a:off x="494823" y="1633793"/>
        <a:ext cx="1774462" cy="1083751"/>
      </dsp:txXfrm>
    </dsp:sp>
    <dsp:sp modelId="{0936D6C4-B493-4D69-B4A2-60C32930F014}">
      <dsp:nvSpPr>
        <dsp:cNvPr id="0" name=""/>
        <dsp:cNvSpPr/>
      </dsp:nvSpPr>
      <dsp:spPr>
        <a:xfrm>
          <a:off x="230869" y="1312279"/>
          <a:ext cx="230237" cy="2302371"/>
        </a:xfrm>
        <a:custGeom>
          <a:avLst/>
          <a:gdLst/>
          <a:ahLst/>
          <a:cxnLst/>
          <a:rect l="0" t="0" r="0" b="0"/>
          <a:pathLst>
            <a:path>
              <a:moveTo>
                <a:pt x="0" y="0"/>
              </a:moveTo>
              <a:lnTo>
                <a:pt x="0" y="2302371"/>
              </a:lnTo>
              <a:lnTo>
                <a:pt x="230237" y="230237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8BFE031-5C83-46F0-B78C-0DF606BEE16A}">
      <dsp:nvSpPr>
        <dsp:cNvPr id="0" name=""/>
        <dsp:cNvSpPr/>
      </dsp:nvSpPr>
      <dsp:spPr>
        <a:xfrm>
          <a:off x="461106" y="3039058"/>
          <a:ext cx="1841896" cy="115118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pt-BR" sz="1800" kern="1200" dirty="0"/>
            <a:t>S =&gt; R</a:t>
          </a:r>
        </a:p>
      </dsp:txBody>
      <dsp:txXfrm>
        <a:off x="494823" y="3072775"/>
        <a:ext cx="1774462" cy="1083751"/>
      </dsp:txXfrm>
    </dsp:sp>
    <dsp:sp modelId="{C826F185-105B-4187-B4C8-3AFAADF7676E}">
      <dsp:nvSpPr>
        <dsp:cNvPr id="0" name=""/>
        <dsp:cNvSpPr/>
      </dsp:nvSpPr>
      <dsp:spPr>
        <a:xfrm>
          <a:off x="2878596" y="161094"/>
          <a:ext cx="2302371" cy="115118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pt-BR" sz="2300" b="1" kern="1200" dirty="0">
              <a:solidFill>
                <a:srgbClr val="FFC000"/>
              </a:solidFill>
            </a:rPr>
            <a:t>Condicionamento Operante</a:t>
          </a:r>
        </a:p>
      </dsp:txBody>
      <dsp:txXfrm>
        <a:off x="2912313" y="194811"/>
        <a:ext cx="2234937" cy="1083751"/>
      </dsp:txXfrm>
    </dsp:sp>
    <dsp:sp modelId="{3152D427-5759-4C7C-91FE-F61311EED6B3}">
      <dsp:nvSpPr>
        <dsp:cNvPr id="0" name=""/>
        <dsp:cNvSpPr/>
      </dsp:nvSpPr>
      <dsp:spPr>
        <a:xfrm>
          <a:off x="3108833" y="1312279"/>
          <a:ext cx="230237" cy="863389"/>
        </a:xfrm>
        <a:custGeom>
          <a:avLst/>
          <a:gdLst/>
          <a:ahLst/>
          <a:cxnLst/>
          <a:rect l="0" t="0" r="0" b="0"/>
          <a:pathLst>
            <a:path>
              <a:moveTo>
                <a:pt x="0" y="0"/>
              </a:moveTo>
              <a:lnTo>
                <a:pt x="0" y="863389"/>
              </a:lnTo>
              <a:lnTo>
                <a:pt x="230237" y="86338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3A0353D-0B10-45A2-ABDD-B9BC38FB43F3}">
      <dsp:nvSpPr>
        <dsp:cNvPr id="0" name=""/>
        <dsp:cNvSpPr/>
      </dsp:nvSpPr>
      <dsp:spPr>
        <a:xfrm>
          <a:off x="3339070" y="1600076"/>
          <a:ext cx="1841896" cy="115118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pt-BR" sz="1800" kern="1200" dirty="0"/>
            <a:t>Comportamentos Voluntários</a:t>
          </a:r>
        </a:p>
      </dsp:txBody>
      <dsp:txXfrm>
        <a:off x="3372787" y="1633793"/>
        <a:ext cx="1774462" cy="1083751"/>
      </dsp:txXfrm>
    </dsp:sp>
    <dsp:sp modelId="{7C917EA8-AF03-4F7C-945E-E81A2BB569C8}">
      <dsp:nvSpPr>
        <dsp:cNvPr id="0" name=""/>
        <dsp:cNvSpPr/>
      </dsp:nvSpPr>
      <dsp:spPr>
        <a:xfrm>
          <a:off x="3108833" y="1312279"/>
          <a:ext cx="230237" cy="2302371"/>
        </a:xfrm>
        <a:custGeom>
          <a:avLst/>
          <a:gdLst/>
          <a:ahLst/>
          <a:cxnLst/>
          <a:rect l="0" t="0" r="0" b="0"/>
          <a:pathLst>
            <a:path>
              <a:moveTo>
                <a:pt x="0" y="0"/>
              </a:moveTo>
              <a:lnTo>
                <a:pt x="0" y="2302371"/>
              </a:lnTo>
              <a:lnTo>
                <a:pt x="230237" y="230237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A98F977-FFE6-42C5-AD16-68664732FB3B}">
      <dsp:nvSpPr>
        <dsp:cNvPr id="0" name=""/>
        <dsp:cNvSpPr/>
      </dsp:nvSpPr>
      <dsp:spPr>
        <a:xfrm>
          <a:off x="3339070" y="3039058"/>
          <a:ext cx="1841896" cy="115118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pt-BR" sz="1800" kern="1200" dirty="0"/>
            <a:t>R =&gt; S</a:t>
          </a:r>
        </a:p>
      </dsp:txBody>
      <dsp:txXfrm>
        <a:off x="3372787" y="3072775"/>
        <a:ext cx="1774462" cy="108375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D45E8F-9BCF-41C5-B287-3BB69A97D8DC}">
      <dsp:nvSpPr>
        <dsp:cNvPr id="0" name=""/>
        <dsp:cNvSpPr/>
      </dsp:nvSpPr>
      <dsp:spPr>
        <a:xfrm>
          <a:off x="0" y="0"/>
          <a:ext cx="4404360" cy="130540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pt-BR" sz="2800" kern="1200" dirty="0"/>
            <a:t>Mudança de comportamento</a:t>
          </a:r>
        </a:p>
        <a:p>
          <a:pPr marL="0" lvl="0" indent="0" algn="l" defTabSz="1244600">
            <a:lnSpc>
              <a:spcPct val="90000"/>
            </a:lnSpc>
            <a:spcBef>
              <a:spcPct val="0"/>
            </a:spcBef>
            <a:spcAft>
              <a:spcPct val="35000"/>
            </a:spcAft>
            <a:buNone/>
          </a:pPr>
          <a:endParaRPr lang="pt-BR" sz="1700" kern="1200" dirty="0"/>
        </a:p>
      </dsp:txBody>
      <dsp:txXfrm>
        <a:off x="38234" y="38234"/>
        <a:ext cx="2995729" cy="1228933"/>
      </dsp:txXfrm>
    </dsp:sp>
    <dsp:sp modelId="{B327B84D-DB05-4607-BAD0-B2CE23790B43}">
      <dsp:nvSpPr>
        <dsp:cNvPr id="0" name=""/>
        <dsp:cNvSpPr/>
      </dsp:nvSpPr>
      <dsp:spPr>
        <a:xfrm>
          <a:off x="388619" y="1522968"/>
          <a:ext cx="4404360" cy="130540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t-BR" sz="2700" kern="1200" dirty="0"/>
            <a:t>Relativamente estável</a:t>
          </a:r>
        </a:p>
      </dsp:txBody>
      <dsp:txXfrm>
        <a:off x="426853" y="1561202"/>
        <a:ext cx="3090761" cy="1228933"/>
      </dsp:txXfrm>
    </dsp:sp>
    <dsp:sp modelId="{9983AB6D-8BDC-4BBA-AA19-5E44196896C2}">
      <dsp:nvSpPr>
        <dsp:cNvPr id="0" name=""/>
        <dsp:cNvSpPr/>
      </dsp:nvSpPr>
      <dsp:spPr>
        <a:xfrm>
          <a:off x="777239" y="3045936"/>
          <a:ext cx="4404360" cy="130540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t-BR" sz="2700" b="1" kern="1200" dirty="0">
              <a:solidFill>
                <a:schemeClr val="accent4"/>
              </a:solidFill>
            </a:rPr>
            <a:t>Resultante da experiência anterior</a:t>
          </a:r>
        </a:p>
      </dsp:txBody>
      <dsp:txXfrm>
        <a:off x="815473" y="3084170"/>
        <a:ext cx="3090761" cy="1228933"/>
      </dsp:txXfrm>
    </dsp:sp>
    <dsp:sp modelId="{3FAA78A6-C334-40B8-87DF-73D59A3848F2}">
      <dsp:nvSpPr>
        <dsp:cNvPr id="0" name=""/>
        <dsp:cNvSpPr/>
      </dsp:nvSpPr>
      <dsp:spPr>
        <a:xfrm>
          <a:off x="3555849" y="989929"/>
          <a:ext cx="848510" cy="848510"/>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pt-BR" sz="3600" kern="1200"/>
        </a:p>
      </dsp:txBody>
      <dsp:txXfrm>
        <a:off x="3746764" y="989929"/>
        <a:ext cx="466680" cy="638504"/>
      </dsp:txXfrm>
    </dsp:sp>
    <dsp:sp modelId="{AEFD6120-4C89-400A-A03B-4B0A7067C237}">
      <dsp:nvSpPr>
        <dsp:cNvPr id="0" name=""/>
        <dsp:cNvSpPr/>
      </dsp:nvSpPr>
      <dsp:spPr>
        <a:xfrm>
          <a:off x="3944469" y="2504195"/>
          <a:ext cx="848510" cy="848510"/>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pt-BR" sz="3600" kern="1200"/>
        </a:p>
      </dsp:txBody>
      <dsp:txXfrm>
        <a:off x="4135384" y="2504195"/>
        <a:ext cx="466680" cy="63850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365EF1-6AD6-46A1-8E97-629A89CCAF5E}">
      <dsp:nvSpPr>
        <dsp:cNvPr id="0" name=""/>
        <dsp:cNvSpPr/>
      </dsp:nvSpPr>
      <dsp:spPr>
        <a:xfrm>
          <a:off x="7214841" y="2619731"/>
          <a:ext cx="1025116" cy="487862"/>
        </a:xfrm>
        <a:custGeom>
          <a:avLst/>
          <a:gdLst/>
          <a:ahLst/>
          <a:cxnLst/>
          <a:rect l="0" t="0" r="0" b="0"/>
          <a:pathLst>
            <a:path>
              <a:moveTo>
                <a:pt x="0" y="0"/>
              </a:moveTo>
              <a:lnTo>
                <a:pt x="0" y="332464"/>
              </a:lnTo>
              <a:lnTo>
                <a:pt x="1025116" y="332464"/>
              </a:lnTo>
              <a:lnTo>
                <a:pt x="1025116" y="48786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CCBB3A4-CF1B-478E-AE79-1AB77826AAC1}">
      <dsp:nvSpPr>
        <dsp:cNvPr id="0" name=""/>
        <dsp:cNvSpPr/>
      </dsp:nvSpPr>
      <dsp:spPr>
        <a:xfrm>
          <a:off x="6189724" y="2619731"/>
          <a:ext cx="1025116" cy="487862"/>
        </a:xfrm>
        <a:custGeom>
          <a:avLst/>
          <a:gdLst/>
          <a:ahLst/>
          <a:cxnLst/>
          <a:rect l="0" t="0" r="0" b="0"/>
          <a:pathLst>
            <a:path>
              <a:moveTo>
                <a:pt x="1025116" y="0"/>
              </a:moveTo>
              <a:lnTo>
                <a:pt x="1025116" y="332464"/>
              </a:lnTo>
              <a:lnTo>
                <a:pt x="0" y="332464"/>
              </a:lnTo>
              <a:lnTo>
                <a:pt x="0" y="48786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FFFCCA3-A844-44D5-A226-A3E229DB2938}">
      <dsp:nvSpPr>
        <dsp:cNvPr id="0" name=""/>
        <dsp:cNvSpPr/>
      </dsp:nvSpPr>
      <dsp:spPr>
        <a:xfrm>
          <a:off x="5164607" y="1066678"/>
          <a:ext cx="2050233" cy="487862"/>
        </a:xfrm>
        <a:custGeom>
          <a:avLst/>
          <a:gdLst/>
          <a:ahLst/>
          <a:cxnLst/>
          <a:rect l="0" t="0" r="0" b="0"/>
          <a:pathLst>
            <a:path>
              <a:moveTo>
                <a:pt x="0" y="0"/>
              </a:moveTo>
              <a:lnTo>
                <a:pt x="0" y="332464"/>
              </a:lnTo>
              <a:lnTo>
                <a:pt x="2050233" y="332464"/>
              </a:lnTo>
              <a:lnTo>
                <a:pt x="2050233" y="48786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714DE81-D659-490A-8957-1C6B8AC21F22}">
      <dsp:nvSpPr>
        <dsp:cNvPr id="0" name=""/>
        <dsp:cNvSpPr/>
      </dsp:nvSpPr>
      <dsp:spPr>
        <a:xfrm>
          <a:off x="3114373" y="2619731"/>
          <a:ext cx="1025116" cy="487862"/>
        </a:xfrm>
        <a:custGeom>
          <a:avLst/>
          <a:gdLst/>
          <a:ahLst/>
          <a:cxnLst/>
          <a:rect l="0" t="0" r="0" b="0"/>
          <a:pathLst>
            <a:path>
              <a:moveTo>
                <a:pt x="0" y="0"/>
              </a:moveTo>
              <a:lnTo>
                <a:pt x="0" y="332464"/>
              </a:lnTo>
              <a:lnTo>
                <a:pt x="1025116" y="332464"/>
              </a:lnTo>
              <a:lnTo>
                <a:pt x="1025116" y="48786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835CFC8-9777-4659-8AB1-1D15A039166C}">
      <dsp:nvSpPr>
        <dsp:cNvPr id="0" name=""/>
        <dsp:cNvSpPr/>
      </dsp:nvSpPr>
      <dsp:spPr>
        <a:xfrm>
          <a:off x="2089256" y="2619731"/>
          <a:ext cx="1025116" cy="487862"/>
        </a:xfrm>
        <a:custGeom>
          <a:avLst/>
          <a:gdLst/>
          <a:ahLst/>
          <a:cxnLst/>
          <a:rect l="0" t="0" r="0" b="0"/>
          <a:pathLst>
            <a:path>
              <a:moveTo>
                <a:pt x="1025116" y="0"/>
              </a:moveTo>
              <a:lnTo>
                <a:pt x="1025116" y="332464"/>
              </a:lnTo>
              <a:lnTo>
                <a:pt x="0" y="332464"/>
              </a:lnTo>
              <a:lnTo>
                <a:pt x="0" y="48786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606256B-1BAD-47B9-A2F3-3DCC0AC59BD7}">
      <dsp:nvSpPr>
        <dsp:cNvPr id="0" name=""/>
        <dsp:cNvSpPr/>
      </dsp:nvSpPr>
      <dsp:spPr>
        <a:xfrm>
          <a:off x="3114373" y="1066678"/>
          <a:ext cx="2050233" cy="487862"/>
        </a:xfrm>
        <a:custGeom>
          <a:avLst/>
          <a:gdLst/>
          <a:ahLst/>
          <a:cxnLst/>
          <a:rect l="0" t="0" r="0" b="0"/>
          <a:pathLst>
            <a:path>
              <a:moveTo>
                <a:pt x="2050233" y="0"/>
              </a:moveTo>
              <a:lnTo>
                <a:pt x="2050233" y="332464"/>
              </a:lnTo>
              <a:lnTo>
                <a:pt x="0" y="332464"/>
              </a:lnTo>
              <a:lnTo>
                <a:pt x="0" y="48786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722663A-BF78-420D-AC67-D1F5C1B67F86}">
      <dsp:nvSpPr>
        <dsp:cNvPr id="0" name=""/>
        <dsp:cNvSpPr/>
      </dsp:nvSpPr>
      <dsp:spPr>
        <a:xfrm>
          <a:off x="3890313" y="1489"/>
          <a:ext cx="2548588" cy="106518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92F2E52-46E8-46D8-B3C5-C02E612FFA10}">
      <dsp:nvSpPr>
        <dsp:cNvPr id="0" name=""/>
        <dsp:cNvSpPr/>
      </dsp:nvSpPr>
      <dsp:spPr>
        <a:xfrm>
          <a:off x="4076698" y="178554"/>
          <a:ext cx="2548588" cy="106518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pt-BR" sz="2700" kern="1200" dirty="0"/>
            <a:t>CONSEQUÊNCIA</a:t>
          </a:r>
        </a:p>
      </dsp:txBody>
      <dsp:txXfrm>
        <a:off x="4107896" y="209752"/>
        <a:ext cx="2486192" cy="1002793"/>
      </dsp:txXfrm>
    </dsp:sp>
    <dsp:sp modelId="{2E5B4FC0-9E72-4FC6-9DB2-D443D44F87D9}">
      <dsp:nvSpPr>
        <dsp:cNvPr id="0" name=""/>
        <dsp:cNvSpPr/>
      </dsp:nvSpPr>
      <dsp:spPr>
        <a:xfrm>
          <a:off x="2275641" y="1554541"/>
          <a:ext cx="1677464" cy="106518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D178D37-D0A9-435C-87FB-87E37C4871F6}">
      <dsp:nvSpPr>
        <dsp:cNvPr id="0" name=""/>
        <dsp:cNvSpPr/>
      </dsp:nvSpPr>
      <dsp:spPr>
        <a:xfrm>
          <a:off x="2462026" y="1731606"/>
          <a:ext cx="1677464" cy="106518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pt-BR" sz="2700" kern="1200" dirty="0"/>
            <a:t>REFORÇO</a:t>
          </a:r>
        </a:p>
      </dsp:txBody>
      <dsp:txXfrm>
        <a:off x="2493224" y="1762804"/>
        <a:ext cx="1615068" cy="1002793"/>
      </dsp:txXfrm>
    </dsp:sp>
    <dsp:sp modelId="{938917B0-0D44-4968-8D1A-A8CEC5BA85BC}">
      <dsp:nvSpPr>
        <dsp:cNvPr id="0" name=""/>
        <dsp:cNvSpPr/>
      </dsp:nvSpPr>
      <dsp:spPr>
        <a:xfrm>
          <a:off x="1250524" y="3107593"/>
          <a:ext cx="1677464" cy="106518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B426045-0DCA-4EA8-B0A3-163EAED0782F}">
      <dsp:nvSpPr>
        <dsp:cNvPr id="0" name=""/>
        <dsp:cNvSpPr/>
      </dsp:nvSpPr>
      <dsp:spPr>
        <a:xfrm>
          <a:off x="1436909" y="3284659"/>
          <a:ext cx="1677464" cy="106518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pt-BR" sz="2700" kern="1200" dirty="0"/>
            <a:t>Positivo</a:t>
          </a:r>
        </a:p>
      </dsp:txBody>
      <dsp:txXfrm>
        <a:off x="1468107" y="3315857"/>
        <a:ext cx="1615068" cy="1002793"/>
      </dsp:txXfrm>
    </dsp:sp>
    <dsp:sp modelId="{DE2879C5-5082-46E9-B0D8-EC01E2040598}">
      <dsp:nvSpPr>
        <dsp:cNvPr id="0" name=""/>
        <dsp:cNvSpPr/>
      </dsp:nvSpPr>
      <dsp:spPr>
        <a:xfrm>
          <a:off x="3300758" y="3107593"/>
          <a:ext cx="1677464" cy="106518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D8B4521-D8CA-410D-BB96-F6038F7C343B}">
      <dsp:nvSpPr>
        <dsp:cNvPr id="0" name=""/>
        <dsp:cNvSpPr/>
      </dsp:nvSpPr>
      <dsp:spPr>
        <a:xfrm>
          <a:off x="3487143" y="3284659"/>
          <a:ext cx="1677464" cy="106518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pt-BR" sz="2700" kern="1200" dirty="0"/>
            <a:t>Negativo</a:t>
          </a:r>
        </a:p>
      </dsp:txBody>
      <dsp:txXfrm>
        <a:off x="3518341" y="3315857"/>
        <a:ext cx="1615068" cy="1002793"/>
      </dsp:txXfrm>
    </dsp:sp>
    <dsp:sp modelId="{928EABEC-1530-4B59-9BA8-6EA4D66652A7}">
      <dsp:nvSpPr>
        <dsp:cNvPr id="0" name=""/>
        <dsp:cNvSpPr/>
      </dsp:nvSpPr>
      <dsp:spPr>
        <a:xfrm>
          <a:off x="6376109" y="1554541"/>
          <a:ext cx="1677464" cy="106518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5F24ADA-EEF9-416E-96D3-A3B830779A0E}">
      <dsp:nvSpPr>
        <dsp:cNvPr id="0" name=""/>
        <dsp:cNvSpPr/>
      </dsp:nvSpPr>
      <dsp:spPr>
        <a:xfrm>
          <a:off x="6562494" y="1731606"/>
          <a:ext cx="1677464" cy="106518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pt-BR" sz="2700" kern="1200" dirty="0"/>
            <a:t>PUNIÇÃO</a:t>
          </a:r>
        </a:p>
      </dsp:txBody>
      <dsp:txXfrm>
        <a:off x="6593692" y="1762804"/>
        <a:ext cx="1615068" cy="1002793"/>
      </dsp:txXfrm>
    </dsp:sp>
    <dsp:sp modelId="{50D55F38-D818-4724-96FF-E63DD853B68D}">
      <dsp:nvSpPr>
        <dsp:cNvPr id="0" name=""/>
        <dsp:cNvSpPr/>
      </dsp:nvSpPr>
      <dsp:spPr>
        <a:xfrm>
          <a:off x="5350992" y="3107593"/>
          <a:ext cx="1677464" cy="106518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FAF7BBA-E016-4DDB-8C4B-FCDAFD820908}">
      <dsp:nvSpPr>
        <dsp:cNvPr id="0" name=""/>
        <dsp:cNvSpPr/>
      </dsp:nvSpPr>
      <dsp:spPr>
        <a:xfrm>
          <a:off x="5537377" y="3284659"/>
          <a:ext cx="1677464" cy="106518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pt-BR" sz="2700" kern="1200" dirty="0"/>
            <a:t>Positiva</a:t>
          </a:r>
        </a:p>
      </dsp:txBody>
      <dsp:txXfrm>
        <a:off x="5568575" y="3315857"/>
        <a:ext cx="1615068" cy="1002793"/>
      </dsp:txXfrm>
    </dsp:sp>
    <dsp:sp modelId="{021F33C3-82DD-4E5B-B30D-03D305A3D1B0}">
      <dsp:nvSpPr>
        <dsp:cNvPr id="0" name=""/>
        <dsp:cNvSpPr/>
      </dsp:nvSpPr>
      <dsp:spPr>
        <a:xfrm>
          <a:off x="7401226" y="3107593"/>
          <a:ext cx="1677464" cy="106518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81197DA-0089-4A2A-A9AA-1000A818F915}">
      <dsp:nvSpPr>
        <dsp:cNvPr id="0" name=""/>
        <dsp:cNvSpPr/>
      </dsp:nvSpPr>
      <dsp:spPr>
        <a:xfrm>
          <a:off x="7587611" y="3284659"/>
          <a:ext cx="1677464" cy="106518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pt-BR" sz="2700" kern="1200" dirty="0"/>
            <a:t>Negativa</a:t>
          </a:r>
        </a:p>
      </dsp:txBody>
      <dsp:txXfrm>
        <a:off x="7618809" y="3315857"/>
        <a:ext cx="1615068" cy="1002793"/>
      </dsp:txXfrm>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772221-C820-4D27-A687-710C2F01DDE7}"/>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6B614E32-40FB-488B-BA75-623E0C4FED9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5809757D-C0B6-423E-AF30-FC332D88A37D}"/>
              </a:ext>
            </a:extLst>
          </p:cNvPr>
          <p:cNvSpPr>
            <a:spLocks noGrp="1"/>
          </p:cNvSpPr>
          <p:nvPr>
            <p:ph type="dt" sz="half" idx="10"/>
          </p:nvPr>
        </p:nvSpPr>
        <p:spPr/>
        <p:txBody>
          <a:bodyPr/>
          <a:lstStyle/>
          <a:p>
            <a:fld id="{48A87A34-81AB-432B-8DAE-1953F412C126}" type="datetimeFigureOut">
              <a:rPr lang="en-US" smtClean="0"/>
              <a:t>9/11/2023</a:t>
            </a:fld>
            <a:endParaRPr lang="en-US" dirty="0"/>
          </a:p>
        </p:txBody>
      </p:sp>
      <p:sp>
        <p:nvSpPr>
          <p:cNvPr id="5" name="Espaço Reservado para Rodapé 4">
            <a:extLst>
              <a:ext uri="{FF2B5EF4-FFF2-40B4-BE49-F238E27FC236}">
                <a16:creationId xmlns:a16="http://schemas.microsoft.com/office/drawing/2014/main" id="{CD497705-BA67-41FB-9533-91F2E7ED8D5C}"/>
              </a:ext>
            </a:extLst>
          </p:cNvPr>
          <p:cNvSpPr>
            <a:spLocks noGrp="1"/>
          </p:cNvSpPr>
          <p:nvPr>
            <p:ph type="ftr" sz="quarter" idx="11"/>
          </p:nvPr>
        </p:nvSpPr>
        <p:spPr/>
        <p:txBody>
          <a:bodyPr/>
          <a:lstStyle/>
          <a:p>
            <a:endParaRPr lang="en-US" dirty="0"/>
          </a:p>
        </p:txBody>
      </p:sp>
      <p:sp>
        <p:nvSpPr>
          <p:cNvPr id="6" name="Espaço Reservado para Número de Slide 5">
            <a:extLst>
              <a:ext uri="{FF2B5EF4-FFF2-40B4-BE49-F238E27FC236}">
                <a16:creationId xmlns:a16="http://schemas.microsoft.com/office/drawing/2014/main" id="{94003A7B-0ACB-46F8-9A28-5CAF0DDC8CE1}"/>
              </a:ext>
            </a:extLst>
          </p:cNvPr>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0802186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6AF121-4C70-4A80-BEBB-13AA3914B3A4}"/>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ACD97A85-C93D-4FD1-A6BB-45E1AC8C3CB8}"/>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01280DF6-B81C-40C5-90BB-E0790CEEFB9F}"/>
              </a:ext>
            </a:extLst>
          </p:cNvPr>
          <p:cNvSpPr>
            <a:spLocks noGrp="1"/>
          </p:cNvSpPr>
          <p:nvPr>
            <p:ph type="dt" sz="half" idx="10"/>
          </p:nvPr>
        </p:nvSpPr>
        <p:spPr/>
        <p:txBody>
          <a:bodyPr/>
          <a:lstStyle/>
          <a:p>
            <a:fld id="{48A87A34-81AB-432B-8DAE-1953F412C126}" type="datetimeFigureOut">
              <a:rPr lang="en-US" smtClean="0"/>
              <a:t>9/11/2023</a:t>
            </a:fld>
            <a:endParaRPr lang="en-US" dirty="0"/>
          </a:p>
        </p:txBody>
      </p:sp>
      <p:sp>
        <p:nvSpPr>
          <p:cNvPr id="5" name="Espaço Reservado para Rodapé 4">
            <a:extLst>
              <a:ext uri="{FF2B5EF4-FFF2-40B4-BE49-F238E27FC236}">
                <a16:creationId xmlns:a16="http://schemas.microsoft.com/office/drawing/2014/main" id="{2F83EB98-5698-4FFC-8441-04013F45A587}"/>
              </a:ext>
            </a:extLst>
          </p:cNvPr>
          <p:cNvSpPr>
            <a:spLocks noGrp="1"/>
          </p:cNvSpPr>
          <p:nvPr>
            <p:ph type="ftr" sz="quarter" idx="11"/>
          </p:nvPr>
        </p:nvSpPr>
        <p:spPr/>
        <p:txBody>
          <a:bodyPr/>
          <a:lstStyle/>
          <a:p>
            <a:endParaRPr lang="en-US" dirty="0"/>
          </a:p>
        </p:txBody>
      </p:sp>
      <p:sp>
        <p:nvSpPr>
          <p:cNvPr id="6" name="Espaço Reservado para Número de Slide 5">
            <a:extLst>
              <a:ext uri="{FF2B5EF4-FFF2-40B4-BE49-F238E27FC236}">
                <a16:creationId xmlns:a16="http://schemas.microsoft.com/office/drawing/2014/main" id="{9350C514-D6E8-4039-B29A-7023C519B55C}"/>
              </a:ext>
            </a:extLst>
          </p:cNvPr>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592291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21E8794-CBA1-4F10-BDE1-D7BEFF3ECE42}"/>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9BF07887-C7BC-4B8A-8F3E-E8CB889F7D7A}"/>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665F03CA-2E1D-426D-A3C3-D91D3852B16A}"/>
              </a:ext>
            </a:extLst>
          </p:cNvPr>
          <p:cNvSpPr>
            <a:spLocks noGrp="1"/>
          </p:cNvSpPr>
          <p:nvPr>
            <p:ph type="dt" sz="half" idx="10"/>
          </p:nvPr>
        </p:nvSpPr>
        <p:spPr/>
        <p:txBody>
          <a:bodyPr/>
          <a:lstStyle/>
          <a:p>
            <a:fld id="{48A87A34-81AB-432B-8DAE-1953F412C126}" type="datetimeFigureOut">
              <a:rPr lang="en-US" smtClean="0"/>
              <a:t>9/11/2023</a:t>
            </a:fld>
            <a:endParaRPr lang="en-US" dirty="0"/>
          </a:p>
        </p:txBody>
      </p:sp>
      <p:sp>
        <p:nvSpPr>
          <p:cNvPr id="5" name="Espaço Reservado para Rodapé 4">
            <a:extLst>
              <a:ext uri="{FF2B5EF4-FFF2-40B4-BE49-F238E27FC236}">
                <a16:creationId xmlns:a16="http://schemas.microsoft.com/office/drawing/2014/main" id="{77AC7DF6-5888-440E-B31C-F2AA9B237B9C}"/>
              </a:ext>
            </a:extLst>
          </p:cNvPr>
          <p:cNvSpPr>
            <a:spLocks noGrp="1"/>
          </p:cNvSpPr>
          <p:nvPr>
            <p:ph type="ftr" sz="quarter" idx="11"/>
          </p:nvPr>
        </p:nvSpPr>
        <p:spPr/>
        <p:txBody>
          <a:bodyPr/>
          <a:lstStyle/>
          <a:p>
            <a:endParaRPr lang="en-US" dirty="0"/>
          </a:p>
        </p:txBody>
      </p:sp>
      <p:sp>
        <p:nvSpPr>
          <p:cNvPr id="6" name="Espaço Reservado para Número de Slide 5">
            <a:extLst>
              <a:ext uri="{FF2B5EF4-FFF2-40B4-BE49-F238E27FC236}">
                <a16:creationId xmlns:a16="http://schemas.microsoft.com/office/drawing/2014/main" id="{D10F151E-F8F5-4097-B278-86BBC6216F72}"/>
              </a:ext>
            </a:extLst>
          </p:cNvPr>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692914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A98B26-06D2-4642-BADD-7CFBD68606D8}"/>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E12FE9F8-8066-4953-A868-33CD3993BED3}"/>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5339E9DD-D6BE-471F-82A8-1E44010846E3}"/>
              </a:ext>
            </a:extLst>
          </p:cNvPr>
          <p:cNvSpPr>
            <a:spLocks noGrp="1"/>
          </p:cNvSpPr>
          <p:nvPr>
            <p:ph type="dt" sz="half" idx="10"/>
          </p:nvPr>
        </p:nvSpPr>
        <p:spPr/>
        <p:txBody>
          <a:bodyPr/>
          <a:lstStyle/>
          <a:p>
            <a:fld id="{48A87A34-81AB-432B-8DAE-1953F412C126}" type="datetimeFigureOut">
              <a:rPr lang="en-US" smtClean="0"/>
              <a:t>9/11/2023</a:t>
            </a:fld>
            <a:endParaRPr lang="en-US" dirty="0"/>
          </a:p>
        </p:txBody>
      </p:sp>
      <p:sp>
        <p:nvSpPr>
          <p:cNvPr id="5" name="Espaço Reservado para Rodapé 4">
            <a:extLst>
              <a:ext uri="{FF2B5EF4-FFF2-40B4-BE49-F238E27FC236}">
                <a16:creationId xmlns:a16="http://schemas.microsoft.com/office/drawing/2014/main" id="{B9B2CA58-D861-4F27-917F-3C8F0B6758EC}"/>
              </a:ext>
            </a:extLst>
          </p:cNvPr>
          <p:cNvSpPr>
            <a:spLocks noGrp="1"/>
          </p:cNvSpPr>
          <p:nvPr>
            <p:ph type="ftr" sz="quarter" idx="11"/>
          </p:nvPr>
        </p:nvSpPr>
        <p:spPr/>
        <p:txBody>
          <a:bodyPr/>
          <a:lstStyle/>
          <a:p>
            <a:endParaRPr lang="en-US" dirty="0"/>
          </a:p>
        </p:txBody>
      </p:sp>
      <p:sp>
        <p:nvSpPr>
          <p:cNvPr id="6" name="Espaço Reservado para Número de Slide 5">
            <a:extLst>
              <a:ext uri="{FF2B5EF4-FFF2-40B4-BE49-F238E27FC236}">
                <a16:creationId xmlns:a16="http://schemas.microsoft.com/office/drawing/2014/main" id="{B6C2AAB1-F917-4D55-AEF6-001D9506C1AD}"/>
              </a:ext>
            </a:extLst>
          </p:cNvPr>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340346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961E69-87C6-463D-8094-9AB521C279FF}"/>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795AFC7D-B89B-43C7-9733-B8E075383D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DEC98959-BD8A-42FC-BE53-68E9908C6C87}"/>
              </a:ext>
            </a:extLst>
          </p:cNvPr>
          <p:cNvSpPr>
            <a:spLocks noGrp="1"/>
          </p:cNvSpPr>
          <p:nvPr>
            <p:ph type="dt" sz="half" idx="10"/>
          </p:nvPr>
        </p:nvSpPr>
        <p:spPr/>
        <p:txBody>
          <a:bodyPr/>
          <a:lstStyle/>
          <a:p>
            <a:fld id="{48A87A34-81AB-432B-8DAE-1953F412C126}" type="datetimeFigureOut">
              <a:rPr lang="en-US" smtClean="0"/>
              <a:t>9/11/2023</a:t>
            </a:fld>
            <a:endParaRPr lang="en-US" dirty="0"/>
          </a:p>
        </p:txBody>
      </p:sp>
      <p:sp>
        <p:nvSpPr>
          <p:cNvPr id="5" name="Espaço Reservado para Rodapé 4">
            <a:extLst>
              <a:ext uri="{FF2B5EF4-FFF2-40B4-BE49-F238E27FC236}">
                <a16:creationId xmlns:a16="http://schemas.microsoft.com/office/drawing/2014/main" id="{F6450854-0410-46AA-8AB1-07F7C39B626A}"/>
              </a:ext>
            </a:extLst>
          </p:cNvPr>
          <p:cNvSpPr>
            <a:spLocks noGrp="1"/>
          </p:cNvSpPr>
          <p:nvPr>
            <p:ph type="ftr" sz="quarter" idx="11"/>
          </p:nvPr>
        </p:nvSpPr>
        <p:spPr/>
        <p:txBody>
          <a:bodyPr/>
          <a:lstStyle/>
          <a:p>
            <a:endParaRPr lang="en-US" dirty="0"/>
          </a:p>
        </p:txBody>
      </p:sp>
      <p:sp>
        <p:nvSpPr>
          <p:cNvPr id="6" name="Espaço Reservado para Número de Slide 5">
            <a:extLst>
              <a:ext uri="{FF2B5EF4-FFF2-40B4-BE49-F238E27FC236}">
                <a16:creationId xmlns:a16="http://schemas.microsoft.com/office/drawing/2014/main" id="{B00D8772-2524-444D-AE4D-0897554F03B5}"/>
              </a:ext>
            </a:extLst>
          </p:cNvPr>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4162239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82CE5B-4CF7-4859-8AB5-07C2BE56A8CE}"/>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3CCB4F57-10A5-45FD-8771-634DBDD3D681}"/>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C7652E53-AB89-452E-84F8-4C1638C98BFA}"/>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C8E0D05D-8DC2-4772-8898-8C00343ED18E}"/>
              </a:ext>
            </a:extLst>
          </p:cNvPr>
          <p:cNvSpPr>
            <a:spLocks noGrp="1"/>
          </p:cNvSpPr>
          <p:nvPr>
            <p:ph type="dt" sz="half" idx="10"/>
          </p:nvPr>
        </p:nvSpPr>
        <p:spPr/>
        <p:txBody>
          <a:bodyPr/>
          <a:lstStyle/>
          <a:p>
            <a:fld id="{48A87A34-81AB-432B-8DAE-1953F412C126}" type="datetimeFigureOut">
              <a:rPr lang="en-US" smtClean="0"/>
              <a:t>9/11/2023</a:t>
            </a:fld>
            <a:endParaRPr lang="en-US" dirty="0"/>
          </a:p>
        </p:txBody>
      </p:sp>
      <p:sp>
        <p:nvSpPr>
          <p:cNvPr id="6" name="Espaço Reservado para Rodapé 5">
            <a:extLst>
              <a:ext uri="{FF2B5EF4-FFF2-40B4-BE49-F238E27FC236}">
                <a16:creationId xmlns:a16="http://schemas.microsoft.com/office/drawing/2014/main" id="{F3B55CE9-5130-4C52-A570-BD084A027DFA}"/>
              </a:ext>
            </a:extLst>
          </p:cNvPr>
          <p:cNvSpPr>
            <a:spLocks noGrp="1"/>
          </p:cNvSpPr>
          <p:nvPr>
            <p:ph type="ftr" sz="quarter" idx="11"/>
          </p:nvPr>
        </p:nvSpPr>
        <p:spPr/>
        <p:txBody>
          <a:bodyPr/>
          <a:lstStyle/>
          <a:p>
            <a:endParaRPr lang="en-US" dirty="0"/>
          </a:p>
        </p:txBody>
      </p:sp>
      <p:sp>
        <p:nvSpPr>
          <p:cNvPr id="7" name="Espaço Reservado para Número de Slide 6">
            <a:extLst>
              <a:ext uri="{FF2B5EF4-FFF2-40B4-BE49-F238E27FC236}">
                <a16:creationId xmlns:a16="http://schemas.microsoft.com/office/drawing/2014/main" id="{4EBDF60D-8716-49DE-9090-5F675473EAC1}"/>
              </a:ext>
            </a:extLst>
          </p:cNvPr>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504319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08DE96-E971-49FA-85D6-76A8D36214D2}"/>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6E9A2399-5B4F-49A3-A7BD-9193CA7270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C1BAA97F-7FEE-4416-AEBC-899C8147D465}"/>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29B73243-3968-4DBF-8AFD-CB7393FB906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C77220D0-43B7-42DE-8F1A-B935351DA1AE}"/>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AE3C625B-F104-4DD3-97D7-E483D442A746}"/>
              </a:ext>
            </a:extLst>
          </p:cNvPr>
          <p:cNvSpPr>
            <a:spLocks noGrp="1"/>
          </p:cNvSpPr>
          <p:nvPr>
            <p:ph type="dt" sz="half" idx="10"/>
          </p:nvPr>
        </p:nvSpPr>
        <p:spPr/>
        <p:txBody>
          <a:bodyPr/>
          <a:lstStyle/>
          <a:p>
            <a:fld id="{48A87A34-81AB-432B-8DAE-1953F412C126}" type="datetimeFigureOut">
              <a:rPr lang="en-US" smtClean="0"/>
              <a:t>9/11/2023</a:t>
            </a:fld>
            <a:endParaRPr lang="en-US" dirty="0"/>
          </a:p>
        </p:txBody>
      </p:sp>
      <p:sp>
        <p:nvSpPr>
          <p:cNvPr id="8" name="Espaço Reservado para Rodapé 7">
            <a:extLst>
              <a:ext uri="{FF2B5EF4-FFF2-40B4-BE49-F238E27FC236}">
                <a16:creationId xmlns:a16="http://schemas.microsoft.com/office/drawing/2014/main" id="{E646FF4B-74BC-4AF8-A602-783FDD11EA4C}"/>
              </a:ext>
            </a:extLst>
          </p:cNvPr>
          <p:cNvSpPr>
            <a:spLocks noGrp="1"/>
          </p:cNvSpPr>
          <p:nvPr>
            <p:ph type="ftr" sz="quarter" idx="11"/>
          </p:nvPr>
        </p:nvSpPr>
        <p:spPr/>
        <p:txBody>
          <a:bodyPr/>
          <a:lstStyle/>
          <a:p>
            <a:endParaRPr lang="en-US" dirty="0"/>
          </a:p>
        </p:txBody>
      </p:sp>
      <p:sp>
        <p:nvSpPr>
          <p:cNvPr id="9" name="Espaço Reservado para Número de Slide 8">
            <a:extLst>
              <a:ext uri="{FF2B5EF4-FFF2-40B4-BE49-F238E27FC236}">
                <a16:creationId xmlns:a16="http://schemas.microsoft.com/office/drawing/2014/main" id="{4F601464-685F-4330-BA9C-6BEE8155799C}"/>
              </a:ext>
            </a:extLst>
          </p:cNvPr>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784321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C6B89B-D75A-4C56-81BB-6F6D3F5B8271}"/>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46E75856-513E-4EB0-BD70-4476B15F67EA}"/>
              </a:ext>
            </a:extLst>
          </p:cNvPr>
          <p:cNvSpPr>
            <a:spLocks noGrp="1"/>
          </p:cNvSpPr>
          <p:nvPr>
            <p:ph type="dt" sz="half" idx="10"/>
          </p:nvPr>
        </p:nvSpPr>
        <p:spPr/>
        <p:txBody>
          <a:bodyPr/>
          <a:lstStyle/>
          <a:p>
            <a:fld id="{48A87A34-81AB-432B-8DAE-1953F412C126}" type="datetimeFigureOut">
              <a:rPr lang="en-US" smtClean="0"/>
              <a:t>9/11/2023</a:t>
            </a:fld>
            <a:endParaRPr lang="en-US" dirty="0"/>
          </a:p>
        </p:txBody>
      </p:sp>
      <p:sp>
        <p:nvSpPr>
          <p:cNvPr id="4" name="Espaço Reservado para Rodapé 3">
            <a:extLst>
              <a:ext uri="{FF2B5EF4-FFF2-40B4-BE49-F238E27FC236}">
                <a16:creationId xmlns:a16="http://schemas.microsoft.com/office/drawing/2014/main" id="{3A8CF552-A500-4D96-98AD-60272E878837}"/>
              </a:ext>
            </a:extLst>
          </p:cNvPr>
          <p:cNvSpPr>
            <a:spLocks noGrp="1"/>
          </p:cNvSpPr>
          <p:nvPr>
            <p:ph type="ftr" sz="quarter" idx="11"/>
          </p:nvPr>
        </p:nvSpPr>
        <p:spPr/>
        <p:txBody>
          <a:bodyPr/>
          <a:lstStyle/>
          <a:p>
            <a:endParaRPr lang="en-US" dirty="0"/>
          </a:p>
        </p:txBody>
      </p:sp>
      <p:sp>
        <p:nvSpPr>
          <p:cNvPr id="5" name="Espaço Reservado para Número de Slide 4">
            <a:extLst>
              <a:ext uri="{FF2B5EF4-FFF2-40B4-BE49-F238E27FC236}">
                <a16:creationId xmlns:a16="http://schemas.microsoft.com/office/drawing/2014/main" id="{794B3D9A-C69F-4760-BE9E-59EA455DA6EC}"/>
              </a:ext>
            </a:extLst>
          </p:cNvPr>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4163303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630B9B27-5FA6-4E14-A246-DF129FD2EE7A}"/>
              </a:ext>
            </a:extLst>
          </p:cNvPr>
          <p:cNvSpPr>
            <a:spLocks noGrp="1"/>
          </p:cNvSpPr>
          <p:nvPr>
            <p:ph type="dt" sz="half" idx="10"/>
          </p:nvPr>
        </p:nvSpPr>
        <p:spPr/>
        <p:txBody>
          <a:bodyPr/>
          <a:lstStyle/>
          <a:p>
            <a:fld id="{48A87A34-81AB-432B-8DAE-1953F412C126}" type="datetimeFigureOut">
              <a:rPr lang="en-US" smtClean="0"/>
              <a:t>9/11/2023</a:t>
            </a:fld>
            <a:endParaRPr lang="en-US" dirty="0"/>
          </a:p>
        </p:txBody>
      </p:sp>
      <p:sp>
        <p:nvSpPr>
          <p:cNvPr id="3" name="Espaço Reservado para Rodapé 2">
            <a:extLst>
              <a:ext uri="{FF2B5EF4-FFF2-40B4-BE49-F238E27FC236}">
                <a16:creationId xmlns:a16="http://schemas.microsoft.com/office/drawing/2014/main" id="{153DF881-AF36-4AF1-99C6-80EC8167AF0E}"/>
              </a:ext>
            </a:extLst>
          </p:cNvPr>
          <p:cNvSpPr>
            <a:spLocks noGrp="1"/>
          </p:cNvSpPr>
          <p:nvPr>
            <p:ph type="ftr" sz="quarter" idx="11"/>
          </p:nvPr>
        </p:nvSpPr>
        <p:spPr/>
        <p:txBody>
          <a:bodyPr/>
          <a:lstStyle/>
          <a:p>
            <a:endParaRPr lang="en-US" dirty="0"/>
          </a:p>
        </p:txBody>
      </p:sp>
      <p:sp>
        <p:nvSpPr>
          <p:cNvPr id="4" name="Espaço Reservado para Número de Slide 3">
            <a:extLst>
              <a:ext uri="{FF2B5EF4-FFF2-40B4-BE49-F238E27FC236}">
                <a16:creationId xmlns:a16="http://schemas.microsoft.com/office/drawing/2014/main" id="{1D023326-59A1-415A-9AE4-9EC13E12356C}"/>
              </a:ext>
            </a:extLst>
          </p:cNvPr>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855654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D916B3-A8F8-4807-A4B7-5AD4A134586B}"/>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F94AC281-1BA1-4134-89F2-CC1A86BFBFB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D5805F42-2EAD-41EB-9166-2278C75D65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AE311373-C6BE-4567-B805-23AC8FE4184A}"/>
              </a:ext>
            </a:extLst>
          </p:cNvPr>
          <p:cNvSpPr>
            <a:spLocks noGrp="1"/>
          </p:cNvSpPr>
          <p:nvPr>
            <p:ph type="dt" sz="half" idx="10"/>
          </p:nvPr>
        </p:nvSpPr>
        <p:spPr/>
        <p:txBody>
          <a:bodyPr/>
          <a:lstStyle/>
          <a:p>
            <a:fld id="{48A87A34-81AB-432B-8DAE-1953F412C126}" type="datetimeFigureOut">
              <a:rPr lang="en-US" smtClean="0"/>
              <a:t>9/11/2023</a:t>
            </a:fld>
            <a:endParaRPr lang="en-US" dirty="0"/>
          </a:p>
        </p:txBody>
      </p:sp>
      <p:sp>
        <p:nvSpPr>
          <p:cNvPr id="6" name="Espaço Reservado para Rodapé 5">
            <a:extLst>
              <a:ext uri="{FF2B5EF4-FFF2-40B4-BE49-F238E27FC236}">
                <a16:creationId xmlns:a16="http://schemas.microsoft.com/office/drawing/2014/main" id="{E375D648-7820-4FA0-99B1-083CD04C4431}"/>
              </a:ext>
            </a:extLst>
          </p:cNvPr>
          <p:cNvSpPr>
            <a:spLocks noGrp="1"/>
          </p:cNvSpPr>
          <p:nvPr>
            <p:ph type="ftr" sz="quarter" idx="11"/>
          </p:nvPr>
        </p:nvSpPr>
        <p:spPr/>
        <p:txBody>
          <a:bodyPr/>
          <a:lstStyle/>
          <a:p>
            <a:endParaRPr lang="en-US" dirty="0"/>
          </a:p>
        </p:txBody>
      </p:sp>
      <p:sp>
        <p:nvSpPr>
          <p:cNvPr id="7" name="Espaço Reservado para Número de Slide 6">
            <a:extLst>
              <a:ext uri="{FF2B5EF4-FFF2-40B4-BE49-F238E27FC236}">
                <a16:creationId xmlns:a16="http://schemas.microsoft.com/office/drawing/2014/main" id="{EF54D696-E45D-469B-B43B-77C2FF4D15B1}"/>
              </a:ext>
            </a:extLst>
          </p:cNvPr>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609479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B00C7A-BF0B-4B2B-AA4D-8B30BAF441A7}"/>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19932FD2-4560-415B-96F2-46D8B6EA89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D7628A27-C4C2-4C74-948B-CAAA7CE71A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CF903344-9985-4111-B0FC-D658AC9BFCDC}"/>
              </a:ext>
            </a:extLst>
          </p:cNvPr>
          <p:cNvSpPr>
            <a:spLocks noGrp="1"/>
          </p:cNvSpPr>
          <p:nvPr>
            <p:ph type="dt" sz="half" idx="10"/>
          </p:nvPr>
        </p:nvSpPr>
        <p:spPr/>
        <p:txBody>
          <a:bodyPr/>
          <a:lstStyle/>
          <a:p>
            <a:fld id="{48A87A34-81AB-432B-8DAE-1953F412C126}" type="datetimeFigureOut">
              <a:rPr lang="en-US" smtClean="0"/>
              <a:t>9/11/2023</a:t>
            </a:fld>
            <a:endParaRPr lang="en-US" dirty="0"/>
          </a:p>
        </p:txBody>
      </p:sp>
      <p:sp>
        <p:nvSpPr>
          <p:cNvPr id="6" name="Espaço Reservado para Rodapé 5">
            <a:extLst>
              <a:ext uri="{FF2B5EF4-FFF2-40B4-BE49-F238E27FC236}">
                <a16:creationId xmlns:a16="http://schemas.microsoft.com/office/drawing/2014/main" id="{58F5263E-3CB3-44EA-8AF2-C3347F976029}"/>
              </a:ext>
            </a:extLst>
          </p:cNvPr>
          <p:cNvSpPr>
            <a:spLocks noGrp="1"/>
          </p:cNvSpPr>
          <p:nvPr>
            <p:ph type="ftr" sz="quarter" idx="11"/>
          </p:nvPr>
        </p:nvSpPr>
        <p:spPr/>
        <p:txBody>
          <a:bodyPr/>
          <a:lstStyle/>
          <a:p>
            <a:endParaRPr lang="en-US" dirty="0"/>
          </a:p>
        </p:txBody>
      </p:sp>
      <p:sp>
        <p:nvSpPr>
          <p:cNvPr id="7" name="Espaço Reservado para Número de Slide 6">
            <a:extLst>
              <a:ext uri="{FF2B5EF4-FFF2-40B4-BE49-F238E27FC236}">
                <a16:creationId xmlns:a16="http://schemas.microsoft.com/office/drawing/2014/main" id="{CC92DA8C-D851-432C-8C6B-0E79FA543512}"/>
              </a:ext>
            </a:extLst>
          </p:cNvPr>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22488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046396D3-C26F-4C30-A177-DE783A21A1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937F649B-4AFD-4A54-A08D-F32370BDB6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3BC120EE-D236-44D5-A06C-1AF4D78AF8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9/11/2023</a:t>
            </a:fld>
            <a:endParaRPr lang="en-US" dirty="0"/>
          </a:p>
        </p:txBody>
      </p:sp>
      <p:sp>
        <p:nvSpPr>
          <p:cNvPr id="5" name="Espaço Reservado para Rodapé 4">
            <a:extLst>
              <a:ext uri="{FF2B5EF4-FFF2-40B4-BE49-F238E27FC236}">
                <a16:creationId xmlns:a16="http://schemas.microsoft.com/office/drawing/2014/main" id="{8ECAF0D9-E7D2-4347-8564-F25CE1AD4B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Espaço Reservado para Número de Slide 5">
            <a:extLst>
              <a:ext uri="{FF2B5EF4-FFF2-40B4-BE49-F238E27FC236}">
                <a16:creationId xmlns:a16="http://schemas.microsoft.com/office/drawing/2014/main" id="{BB54E4B5-A7F0-4E53-944F-8E2FF0F3EC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4068913003"/>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www.youtube.com/watch?v=UkrlNh90BFg" TargetMode="External"/><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youtube.com/watch?v=Ob90nboZmYU" TargetMode="External"/><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www.youtube.com/watch?v=t-cSnbZTfJY" TargetMode="Externa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4B2C5378-17E9-4643-A93D-422C15B8FBFC}"/>
              </a:ext>
            </a:extLst>
          </p:cNvPr>
          <p:cNvSpPr txBox="1">
            <a:spLocks/>
          </p:cNvSpPr>
          <p:nvPr/>
        </p:nvSpPr>
        <p:spPr>
          <a:xfrm>
            <a:off x="3071812" y="2904194"/>
            <a:ext cx="6048375" cy="935037"/>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800" kern="1200" cap="all" baseline="0">
                <a:solidFill>
                  <a:schemeClr val="tx1"/>
                </a:solidFill>
                <a:latin typeface="+mj-lt"/>
                <a:ea typeface="+mj-ea"/>
                <a:cs typeface="+mj-cs"/>
              </a:defRPr>
            </a:lvl1pPr>
          </a:lstStyle>
          <a:p>
            <a:pPr>
              <a:defRPr/>
            </a:pPr>
            <a:r>
              <a:rPr lang="pt-BR" b="1" dirty="0">
                <a:solidFill>
                  <a:schemeClr val="accent1"/>
                </a:solidFill>
              </a:rPr>
              <a:t>BEHAVIORISMO</a:t>
            </a:r>
            <a:br>
              <a:rPr lang="pt-BR" b="1" dirty="0">
                <a:solidFill>
                  <a:schemeClr val="accent1"/>
                </a:solidFill>
              </a:rPr>
            </a:br>
            <a:r>
              <a:rPr lang="pt-BR" b="1" dirty="0">
                <a:solidFill>
                  <a:schemeClr val="accent1"/>
                </a:solidFill>
              </a:rPr>
              <a:t> E EDUCAÇÃO</a:t>
            </a:r>
          </a:p>
        </p:txBody>
      </p:sp>
      <p:pic>
        <p:nvPicPr>
          <p:cNvPr id="5" name="Picture 2">
            <a:extLst>
              <a:ext uri="{FF2B5EF4-FFF2-40B4-BE49-F238E27FC236}">
                <a16:creationId xmlns:a16="http://schemas.microsoft.com/office/drawing/2014/main" id="{3D6A6F03-76AE-4FBA-BCFC-F6ACEEB5BC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9668" y="263525"/>
            <a:ext cx="1922463" cy="230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a:extLst>
              <a:ext uri="{FF2B5EF4-FFF2-40B4-BE49-F238E27FC236}">
                <a16:creationId xmlns:a16="http://schemas.microsoft.com/office/drawing/2014/main" id="{19B14423-FAFA-45F6-96CD-FEBD5AA2818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1566" y="4174849"/>
            <a:ext cx="1917700"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a:extLst>
              <a:ext uri="{FF2B5EF4-FFF2-40B4-BE49-F238E27FC236}">
                <a16:creationId xmlns:a16="http://schemas.microsoft.com/office/drawing/2014/main" id="{D2B87C56-1F94-4F43-8419-386FEFC63C9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29789" y="144463"/>
            <a:ext cx="2640012" cy="3838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CaixaDeTexto 5">
            <a:extLst>
              <a:ext uri="{FF2B5EF4-FFF2-40B4-BE49-F238E27FC236}">
                <a16:creationId xmlns:a16="http://schemas.microsoft.com/office/drawing/2014/main" id="{FBBB91CD-2648-4162-8C58-CC8BBD385BA9}"/>
              </a:ext>
            </a:extLst>
          </p:cNvPr>
          <p:cNvSpPr txBox="1">
            <a:spLocks noChangeArrowheads="1"/>
          </p:cNvSpPr>
          <p:nvPr/>
        </p:nvSpPr>
        <p:spPr bwMode="auto">
          <a:xfrm>
            <a:off x="7221331" y="5261735"/>
            <a:ext cx="45847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r>
              <a:rPr lang="pt-BR" altLang="pt-BR" sz="1800" dirty="0"/>
              <a:t>“</a:t>
            </a:r>
            <a:r>
              <a:rPr lang="pt-BR" altLang="pt-BR" sz="2000" dirty="0"/>
              <a:t>Ensinar é simplesmente o arranjo de</a:t>
            </a:r>
          </a:p>
          <a:p>
            <a:pPr eaLnBrk="1" hangingPunct="1">
              <a:spcBef>
                <a:spcPct val="0"/>
              </a:spcBef>
              <a:buClrTx/>
              <a:buSzTx/>
              <a:buFontTx/>
              <a:buNone/>
            </a:pPr>
            <a:r>
              <a:rPr lang="pt-BR" altLang="pt-BR" sz="2000" dirty="0"/>
              <a:t>contingências  de reforço sob as quais </a:t>
            </a:r>
          </a:p>
          <a:p>
            <a:pPr eaLnBrk="1" hangingPunct="1">
              <a:spcBef>
                <a:spcPct val="0"/>
              </a:spcBef>
              <a:buClrTx/>
              <a:buSzTx/>
              <a:buFontTx/>
              <a:buNone/>
            </a:pPr>
            <a:r>
              <a:rPr lang="pt-BR" altLang="pt-BR" sz="2000" dirty="0"/>
              <a:t>estudantes  aprendem.” (B. F. Skinner</a:t>
            </a:r>
            <a:r>
              <a:rPr lang="pt-BR" altLang="pt-BR" sz="1800" dirty="0"/>
              <a:t>)</a:t>
            </a:r>
          </a:p>
        </p:txBody>
      </p:sp>
      <p:sp>
        <p:nvSpPr>
          <p:cNvPr id="2" name="TextBox 1">
            <a:extLst>
              <a:ext uri="{FF2B5EF4-FFF2-40B4-BE49-F238E27FC236}">
                <a16:creationId xmlns:a16="http://schemas.microsoft.com/office/drawing/2014/main" id="{3E4761B6-113F-49EC-AF68-B4F05529A47E}"/>
              </a:ext>
            </a:extLst>
          </p:cNvPr>
          <p:cNvSpPr txBox="1"/>
          <p:nvPr/>
        </p:nvSpPr>
        <p:spPr>
          <a:xfrm>
            <a:off x="511149" y="2904193"/>
            <a:ext cx="2187137" cy="400110"/>
          </a:xfrm>
          <a:prstGeom prst="rect">
            <a:avLst/>
          </a:prstGeom>
          <a:noFill/>
        </p:spPr>
        <p:txBody>
          <a:bodyPr wrap="none" rtlCol="0">
            <a:spAutoFit/>
          </a:bodyPr>
          <a:lstStyle/>
          <a:p>
            <a:r>
              <a:rPr lang="en-US" sz="2000" dirty="0">
                <a:solidFill>
                  <a:schemeClr val="accent1"/>
                </a:solidFill>
              </a:rPr>
              <a:t>Pavlov (1849-1936)</a:t>
            </a:r>
            <a:endParaRPr lang="pt-BR" sz="2000" dirty="0">
              <a:solidFill>
                <a:schemeClr val="accent1"/>
              </a:solidFill>
            </a:endParaRPr>
          </a:p>
        </p:txBody>
      </p:sp>
      <p:sp>
        <p:nvSpPr>
          <p:cNvPr id="3" name="TextBox 2">
            <a:extLst>
              <a:ext uri="{FF2B5EF4-FFF2-40B4-BE49-F238E27FC236}">
                <a16:creationId xmlns:a16="http://schemas.microsoft.com/office/drawing/2014/main" id="{189D451E-E773-4594-8472-DFC4550CFCBA}"/>
              </a:ext>
            </a:extLst>
          </p:cNvPr>
          <p:cNvSpPr txBox="1"/>
          <p:nvPr/>
        </p:nvSpPr>
        <p:spPr>
          <a:xfrm>
            <a:off x="623423" y="5769735"/>
            <a:ext cx="1459054" cy="707886"/>
          </a:xfrm>
          <a:prstGeom prst="rect">
            <a:avLst/>
          </a:prstGeom>
          <a:noFill/>
        </p:spPr>
        <p:txBody>
          <a:bodyPr wrap="none" rtlCol="0">
            <a:spAutoFit/>
          </a:bodyPr>
          <a:lstStyle/>
          <a:p>
            <a:r>
              <a:rPr lang="en-US" sz="2000" dirty="0">
                <a:solidFill>
                  <a:schemeClr val="accent1"/>
                </a:solidFill>
              </a:rPr>
              <a:t>    Watson</a:t>
            </a:r>
          </a:p>
          <a:p>
            <a:r>
              <a:rPr lang="en-US" sz="2000" dirty="0">
                <a:solidFill>
                  <a:schemeClr val="accent1"/>
                </a:solidFill>
              </a:rPr>
              <a:t>(1878-1958)</a:t>
            </a:r>
            <a:endParaRPr lang="pt-BR" sz="2000" dirty="0">
              <a:solidFill>
                <a:schemeClr val="accent1"/>
              </a:solidFill>
            </a:endParaRPr>
          </a:p>
        </p:txBody>
      </p:sp>
      <p:sp>
        <p:nvSpPr>
          <p:cNvPr id="11" name="TextBox 10">
            <a:extLst>
              <a:ext uri="{FF2B5EF4-FFF2-40B4-BE49-F238E27FC236}">
                <a16:creationId xmlns:a16="http://schemas.microsoft.com/office/drawing/2014/main" id="{CD0730DE-7135-4617-A78E-8D21D030A4E0}"/>
              </a:ext>
            </a:extLst>
          </p:cNvPr>
          <p:cNvSpPr txBox="1"/>
          <p:nvPr/>
        </p:nvSpPr>
        <p:spPr>
          <a:xfrm>
            <a:off x="7710480" y="4222276"/>
            <a:ext cx="2299027" cy="400110"/>
          </a:xfrm>
          <a:prstGeom prst="rect">
            <a:avLst/>
          </a:prstGeom>
          <a:noFill/>
        </p:spPr>
        <p:txBody>
          <a:bodyPr wrap="none" rtlCol="0">
            <a:spAutoFit/>
          </a:bodyPr>
          <a:lstStyle/>
          <a:p>
            <a:r>
              <a:rPr lang="en-US" sz="2000" dirty="0">
                <a:solidFill>
                  <a:schemeClr val="accent1"/>
                </a:solidFill>
              </a:rPr>
              <a:t>Skinner (1904-1990)</a:t>
            </a:r>
            <a:endParaRPr lang="pt-BR" sz="2000" dirty="0">
              <a:solidFill>
                <a:schemeClr val="accent1"/>
              </a:solidFill>
            </a:endParaRPr>
          </a:p>
        </p:txBody>
      </p:sp>
    </p:spTree>
    <p:extLst>
      <p:ext uri="{BB962C8B-B14F-4D97-AF65-F5344CB8AC3E}">
        <p14:creationId xmlns:p14="http://schemas.microsoft.com/office/powerpoint/2010/main" val="17788848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ítulo 1">
            <a:extLst>
              <a:ext uri="{FF2B5EF4-FFF2-40B4-BE49-F238E27FC236}">
                <a16:creationId xmlns:a16="http://schemas.microsoft.com/office/drawing/2014/main" id="{88D68518-47BF-4651-A24E-EF839F19D043}"/>
              </a:ext>
            </a:extLst>
          </p:cNvPr>
          <p:cNvSpPr txBox="1">
            <a:spLocks/>
          </p:cNvSpPr>
          <p:nvPr/>
        </p:nvSpPr>
        <p:spPr>
          <a:xfrm>
            <a:off x="640079" y="2053641"/>
            <a:ext cx="3669161" cy="27600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a:lstStyle>
          <a:p>
            <a:pPr>
              <a:spcAft>
                <a:spcPts val="600"/>
              </a:spcAft>
              <a:defRPr/>
            </a:pPr>
            <a:r>
              <a:rPr lang="en-US" sz="3200" kern="1200" dirty="0" err="1">
                <a:solidFill>
                  <a:srgbClr val="FFFFFF"/>
                </a:solidFill>
                <a:latin typeface="+mj-lt"/>
                <a:ea typeface="+mj-ea"/>
                <a:cs typeface="+mj-cs"/>
              </a:rPr>
              <a:t>Tipos</a:t>
            </a:r>
            <a:r>
              <a:rPr lang="en-US" sz="3200" kern="1200" dirty="0">
                <a:solidFill>
                  <a:srgbClr val="FFFFFF"/>
                </a:solidFill>
                <a:latin typeface="+mj-lt"/>
                <a:ea typeface="+mj-ea"/>
                <a:cs typeface="+mj-cs"/>
              </a:rPr>
              <a:t>  de </a:t>
            </a:r>
            <a:r>
              <a:rPr lang="en-US" sz="3200" kern="1200" dirty="0" err="1">
                <a:solidFill>
                  <a:srgbClr val="FFFFFF"/>
                </a:solidFill>
                <a:latin typeface="+mj-lt"/>
                <a:ea typeface="+mj-ea"/>
                <a:cs typeface="+mj-cs"/>
              </a:rPr>
              <a:t>reforçamento</a:t>
            </a:r>
            <a:endParaRPr lang="en-US" sz="3200" kern="1200" dirty="0">
              <a:solidFill>
                <a:srgbClr val="FFFFFF"/>
              </a:solidFill>
              <a:latin typeface="+mj-lt"/>
              <a:ea typeface="+mj-ea"/>
              <a:cs typeface="+mj-cs"/>
            </a:endParaRPr>
          </a:p>
        </p:txBody>
      </p:sp>
      <p:sp>
        <p:nvSpPr>
          <p:cNvPr id="5" name="Espaço Reservado para Conteúdo 2">
            <a:extLst>
              <a:ext uri="{FF2B5EF4-FFF2-40B4-BE49-F238E27FC236}">
                <a16:creationId xmlns:a16="http://schemas.microsoft.com/office/drawing/2014/main" id="{787F367A-81DE-4ECA-942F-4F44105AE6D5}"/>
              </a:ext>
            </a:extLst>
          </p:cNvPr>
          <p:cNvSpPr txBox="1">
            <a:spLocks/>
          </p:cNvSpPr>
          <p:nvPr/>
        </p:nvSpPr>
        <p:spPr>
          <a:xfrm>
            <a:off x="5210175" y="801866"/>
            <a:ext cx="6186483" cy="5617984"/>
          </a:xfrm>
          <a:prstGeom prst="rect">
            <a:avLst/>
          </a:prstGeom>
        </p:spPr>
        <p:txBody>
          <a:bodyPr vert="horz" lIns="91440" tIns="45720" rIns="91440" bIns="45720" rtlCol="0" anchor="ctr">
            <a:normAutofit fontScale="85000" lnSpcReduction="20000"/>
          </a:bodyPr>
          <a:lst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a:lnSpc>
                <a:spcPct val="90000"/>
              </a:lnSpc>
              <a:defRPr/>
            </a:pPr>
            <a:r>
              <a:rPr lang="en-US" b="1" dirty="0" err="1">
                <a:solidFill>
                  <a:schemeClr val="accent1"/>
                </a:solidFill>
              </a:rPr>
              <a:t>Reforço</a:t>
            </a:r>
            <a:r>
              <a:rPr lang="en-US" b="1" dirty="0">
                <a:solidFill>
                  <a:schemeClr val="accent1"/>
                </a:solidFill>
              </a:rPr>
              <a:t> Natural </a:t>
            </a:r>
          </a:p>
          <a:p>
            <a:pPr marL="0" indent="0">
              <a:lnSpc>
                <a:spcPct val="90000"/>
              </a:lnSpc>
              <a:buNone/>
              <a:defRPr/>
            </a:pPr>
            <a:r>
              <a:rPr lang="en-US" dirty="0" err="1">
                <a:solidFill>
                  <a:srgbClr val="000000"/>
                </a:solidFill>
              </a:rPr>
              <a:t>consequência</a:t>
            </a:r>
            <a:r>
              <a:rPr lang="en-US" dirty="0">
                <a:solidFill>
                  <a:srgbClr val="000000"/>
                </a:solidFill>
              </a:rPr>
              <a:t> </a:t>
            </a:r>
            <a:r>
              <a:rPr lang="en-US" dirty="0" err="1">
                <a:solidFill>
                  <a:srgbClr val="000000"/>
                </a:solidFill>
              </a:rPr>
              <a:t>direta</a:t>
            </a:r>
            <a:r>
              <a:rPr lang="en-US" dirty="0">
                <a:solidFill>
                  <a:srgbClr val="000000"/>
                </a:solidFill>
              </a:rPr>
              <a:t> do </a:t>
            </a:r>
            <a:r>
              <a:rPr lang="en-US" dirty="0" err="1">
                <a:solidFill>
                  <a:srgbClr val="000000"/>
                </a:solidFill>
              </a:rPr>
              <a:t>comportamento</a:t>
            </a:r>
            <a:endParaRPr lang="en-US" dirty="0">
              <a:solidFill>
                <a:srgbClr val="000000"/>
              </a:solidFill>
            </a:endParaRPr>
          </a:p>
          <a:p>
            <a:pPr>
              <a:lnSpc>
                <a:spcPct val="90000"/>
              </a:lnSpc>
              <a:defRPr/>
            </a:pPr>
            <a:endParaRPr lang="en-US" dirty="0">
              <a:solidFill>
                <a:srgbClr val="000000"/>
              </a:solidFill>
            </a:endParaRPr>
          </a:p>
          <a:p>
            <a:pPr>
              <a:lnSpc>
                <a:spcPct val="90000"/>
              </a:lnSpc>
              <a:defRPr/>
            </a:pPr>
            <a:r>
              <a:rPr lang="en-US" b="1" dirty="0" err="1">
                <a:solidFill>
                  <a:schemeClr val="accent1"/>
                </a:solidFill>
              </a:rPr>
              <a:t>Reforço</a:t>
            </a:r>
            <a:r>
              <a:rPr lang="en-US" b="1" dirty="0">
                <a:solidFill>
                  <a:schemeClr val="accent1"/>
                </a:solidFill>
              </a:rPr>
              <a:t> </a:t>
            </a:r>
            <a:r>
              <a:rPr lang="en-US" b="1" dirty="0" err="1">
                <a:solidFill>
                  <a:schemeClr val="accent1"/>
                </a:solidFill>
              </a:rPr>
              <a:t>Arbitrário</a:t>
            </a:r>
            <a:endParaRPr lang="en-US" b="1" dirty="0">
              <a:solidFill>
                <a:schemeClr val="accent1"/>
              </a:solidFill>
            </a:endParaRPr>
          </a:p>
          <a:p>
            <a:pPr marL="0" indent="0">
              <a:lnSpc>
                <a:spcPct val="90000"/>
              </a:lnSpc>
              <a:buNone/>
              <a:defRPr/>
            </a:pPr>
            <a:r>
              <a:rPr lang="en-US" dirty="0" err="1">
                <a:solidFill>
                  <a:srgbClr val="000000"/>
                </a:solidFill>
              </a:rPr>
              <a:t>consequência</a:t>
            </a:r>
            <a:r>
              <a:rPr lang="en-US" dirty="0">
                <a:solidFill>
                  <a:srgbClr val="000000"/>
                </a:solidFill>
              </a:rPr>
              <a:t> </a:t>
            </a:r>
            <a:r>
              <a:rPr lang="en-US" dirty="0" err="1">
                <a:solidFill>
                  <a:srgbClr val="000000"/>
                </a:solidFill>
              </a:rPr>
              <a:t>indireta</a:t>
            </a:r>
            <a:r>
              <a:rPr lang="en-US" dirty="0">
                <a:solidFill>
                  <a:srgbClr val="000000"/>
                </a:solidFill>
              </a:rPr>
              <a:t>, que </a:t>
            </a:r>
            <a:r>
              <a:rPr lang="en-US" dirty="0" err="1">
                <a:solidFill>
                  <a:srgbClr val="000000"/>
                </a:solidFill>
              </a:rPr>
              <a:t>depende</a:t>
            </a:r>
            <a:r>
              <a:rPr lang="en-US" dirty="0">
                <a:solidFill>
                  <a:srgbClr val="000000"/>
                </a:solidFill>
              </a:rPr>
              <a:t> da </a:t>
            </a:r>
            <a:r>
              <a:rPr lang="en-US" dirty="0" err="1">
                <a:solidFill>
                  <a:srgbClr val="000000"/>
                </a:solidFill>
              </a:rPr>
              <a:t>ação</a:t>
            </a:r>
            <a:r>
              <a:rPr lang="en-US" dirty="0">
                <a:solidFill>
                  <a:srgbClr val="000000"/>
                </a:solidFill>
              </a:rPr>
              <a:t> do outro </a:t>
            </a:r>
          </a:p>
          <a:p>
            <a:pPr>
              <a:lnSpc>
                <a:spcPct val="90000"/>
              </a:lnSpc>
              <a:defRPr/>
            </a:pPr>
            <a:endParaRPr lang="en-US" dirty="0">
              <a:solidFill>
                <a:srgbClr val="000000"/>
              </a:solidFill>
            </a:endParaRPr>
          </a:p>
          <a:p>
            <a:pPr>
              <a:lnSpc>
                <a:spcPct val="90000"/>
              </a:lnSpc>
              <a:defRPr/>
            </a:pPr>
            <a:r>
              <a:rPr lang="en-US" altLang="pt-BR" b="1" dirty="0" err="1">
                <a:solidFill>
                  <a:schemeClr val="accent1"/>
                </a:solidFill>
              </a:rPr>
              <a:t>Reforço</a:t>
            </a:r>
            <a:r>
              <a:rPr lang="en-US" altLang="pt-BR" b="1" dirty="0">
                <a:solidFill>
                  <a:schemeClr val="accent1"/>
                </a:solidFill>
              </a:rPr>
              <a:t> </a:t>
            </a:r>
            <a:r>
              <a:rPr lang="en-US" altLang="pt-BR" b="1" dirty="0" err="1">
                <a:solidFill>
                  <a:schemeClr val="accent1"/>
                </a:solidFill>
              </a:rPr>
              <a:t>parcial</a:t>
            </a:r>
            <a:r>
              <a:rPr lang="en-US" altLang="pt-BR" b="1" dirty="0">
                <a:solidFill>
                  <a:schemeClr val="accent1"/>
                </a:solidFill>
              </a:rPr>
              <a:t> </a:t>
            </a:r>
            <a:r>
              <a:rPr lang="en-US" altLang="pt-BR" b="1" dirty="0" err="1">
                <a:solidFill>
                  <a:schemeClr val="accent1"/>
                </a:solidFill>
              </a:rPr>
              <a:t>ou</a:t>
            </a:r>
            <a:r>
              <a:rPr lang="en-US" altLang="pt-BR" b="1" dirty="0">
                <a:solidFill>
                  <a:schemeClr val="accent1"/>
                </a:solidFill>
              </a:rPr>
              <a:t> </a:t>
            </a:r>
            <a:r>
              <a:rPr lang="en-US" altLang="pt-BR" b="1" dirty="0" err="1">
                <a:solidFill>
                  <a:schemeClr val="accent1"/>
                </a:solidFill>
              </a:rPr>
              <a:t>intermitente</a:t>
            </a:r>
            <a:endParaRPr lang="en-US" altLang="pt-BR" b="1" dirty="0">
              <a:solidFill>
                <a:schemeClr val="accent1"/>
              </a:solidFill>
            </a:endParaRPr>
          </a:p>
          <a:p>
            <a:pPr marL="0" indent="0">
              <a:lnSpc>
                <a:spcPct val="90000"/>
              </a:lnSpc>
              <a:buNone/>
              <a:defRPr/>
            </a:pPr>
            <a:r>
              <a:rPr lang="en-US" altLang="pt-BR" b="1" dirty="0">
                <a:solidFill>
                  <a:schemeClr val="accent1"/>
                </a:solidFill>
              </a:rPr>
              <a:t> </a:t>
            </a:r>
            <a:r>
              <a:rPr lang="en-US" altLang="pt-BR" dirty="0" err="1">
                <a:solidFill>
                  <a:srgbClr val="000000"/>
                </a:solidFill>
              </a:rPr>
              <a:t>depende</a:t>
            </a:r>
            <a:r>
              <a:rPr lang="en-US" altLang="pt-BR" dirty="0">
                <a:solidFill>
                  <a:srgbClr val="000000"/>
                </a:solidFill>
              </a:rPr>
              <a:t> do  no. de </a:t>
            </a:r>
            <a:r>
              <a:rPr lang="en-US" altLang="pt-BR" dirty="0" err="1">
                <a:solidFill>
                  <a:srgbClr val="000000"/>
                </a:solidFill>
              </a:rPr>
              <a:t>respostas</a:t>
            </a:r>
            <a:r>
              <a:rPr lang="en-US" altLang="pt-BR" dirty="0">
                <a:solidFill>
                  <a:srgbClr val="000000"/>
                </a:solidFill>
              </a:rPr>
              <a:t> </a:t>
            </a:r>
            <a:r>
              <a:rPr lang="en-US" altLang="pt-BR" dirty="0" err="1">
                <a:solidFill>
                  <a:srgbClr val="000000"/>
                </a:solidFill>
              </a:rPr>
              <a:t>ou</a:t>
            </a:r>
            <a:r>
              <a:rPr lang="en-US" altLang="pt-BR" dirty="0">
                <a:solidFill>
                  <a:srgbClr val="000000"/>
                </a:solidFill>
              </a:rPr>
              <a:t> tempo. </a:t>
            </a:r>
            <a:r>
              <a:rPr lang="en-US" altLang="pt-BR" dirty="0" err="1">
                <a:solidFill>
                  <a:srgbClr val="000000"/>
                </a:solidFill>
              </a:rPr>
              <a:t>Pode</a:t>
            </a:r>
            <a:r>
              <a:rPr lang="en-US" altLang="pt-BR" dirty="0">
                <a:solidFill>
                  <a:srgbClr val="000000"/>
                </a:solidFill>
              </a:rPr>
              <a:t> </a:t>
            </a:r>
            <a:r>
              <a:rPr lang="en-US" altLang="pt-BR" dirty="0" err="1">
                <a:solidFill>
                  <a:srgbClr val="000000"/>
                </a:solidFill>
              </a:rPr>
              <a:t>ocorrer</a:t>
            </a:r>
            <a:r>
              <a:rPr lang="en-US" altLang="pt-BR" dirty="0">
                <a:solidFill>
                  <a:srgbClr val="000000"/>
                </a:solidFill>
              </a:rPr>
              <a:t> </a:t>
            </a:r>
            <a:r>
              <a:rPr lang="en-US" altLang="pt-BR" dirty="0" err="1">
                <a:solidFill>
                  <a:srgbClr val="000000"/>
                </a:solidFill>
              </a:rPr>
              <a:t>em</a:t>
            </a:r>
            <a:r>
              <a:rPr lang="en-US" altLang="pt-BR" dirty="0">
                <a:solidFill>
                  <a:srgbClr val="000000"/>
                </a:solidFill>
              </a:rPr>
              <a:t> </a:t>
            </a:r>
            <a:r>
              <a:rPr lang="en-US" altLang="pt-BR" dirty="0" err="1">
                <a:solidFill>
                  <a:srgbClr val="000000"/>
                </a:solidFill>
              </a:rPr>
              <a:t>intervalos</a:t>
            </a:r>
            <a:r>
              <a:rPr lang="en-US" altLang="pt-BR" dirty="0">
                <a:solidFill>
                  <a:srgbClr val="000000"/>
                </a:solidFill>
              </a:rPr>
              <a:t> </a:t>
            </a:r>
            <a:r>
              <a:rPr lang="en-US" altLang="pt-BR" dirty="0" err="1">
                <a:solidFill>
                  <a:srgbClr val="000000"/>
                </a:solidFill>
              </a:rPr>
              <a:t>fixos</a:t>
            </a:r>
            <a:r>
              <a:rPr lang="en-US" altLang="pt-BR" dirty="0">
                <a:solidFill>
                  <a:srgbClr val="000000"/>
                </a:solidFill>
              </a:rPr>
              <a:t> </a:t>
            </a:r>
            <a:r>
              <a:rPr lang="en-US" altLang="pt-BR" dirty="0" err="1">
                <a:solidFill>
                  <a:srgbClr val="000000"/>
                </a:solidFill>
              </a:rPr>
              <a:t>ou</a:t>
            </a:r>
            <a:r>
              <a:rPr lang="en-US" altLang="pt-BR" dirty="0">
                <a:solidFill>
                  <a:srgbClr val="000000"/>
                </a:solidFill>
              </a:rPr>
              <a:t> </a:t>
            </a:r>
            <a:r>
              <a:rPr lang="en-US" altLang="pt-BR" dirty="0" err="1">
                <a:solidFill>
                  <a:srgbClr val="000000"/>
                </a:solidFill>
              </a:rPr>
              <a:t>variáveis</a:t>
            </a:r>
            <a:endParaRPr lang="en-US" altLang="pt-BR" dirty="0">
              <a:solidFill>
                <a:srgbClr val="000000"/>
              </a:solidFill>
            </a:endParaRPr>
          </a:p>
          <a:p>
            <a:pPr marL="0" indent="0">
              <a:lnSpc>
                <a:spcPct val="90000"/>
              </a:lnSpc>
              <a:buNone/>
              <a:defRPr/>
            </a:pPr>
            <a:endParaRPr lang="en-US" dirty="0">
              <a:solidFill>
                <a:srgbClr val="000000"/>
              </a:solidFill>
            </a:endParaRPr>
          </a:p>
          <a:p>
            <a:pPr>
              <a:lnSpc>
                <a:spcPct val="90000"/>
              </a:lnSpc>
              <a:defRPr/>
            </a:pPr>
            <a:r>
              <a:rPr lang="en-US" altLang="pt-BR" b="1" dirty="0" err="1">
                <a:solidFill>
                  <a:schemeClr val="accent1"/>
                </a:solidFill>
              </a:rPr>
              <a:t>Modelagem</a:t>
            </a:r>
            <a:r>
              <a:rPr lang="en-US" altLang="pt-BR" b="1" dirty="0">
                <a:solidFill>
                  <a:schemeClr val="accent1"/>
                </a:solidFill>
              </a:rPr>
              <a:t> </a:t>
            </a:r>
          </a:p>
          <a:p>
            <a:pPr marL="0" indent="0">
              <a:lnSpc>
                <a:spcPct val="90000"/>
              </a:lnSpc>
              <a:buNone/>
              <a:defRPr/>
            </a:pPr>
            <a:r>
              <a:rPr lang="en-US" altLang="pt-BR" dirty="0" err="1">
                <a:solidFill>
                  <a:srgbClr val="000000"/>
                </a:solidFill>
              </a:rPr>
              <a:t>reforçamento</a:t>
            </a:r>
            <a:r>
              <a:rPr lang="en-US" altLang="pt-BR" dirty="0">
                <a:solidFill>
                  <a:srgbClr val="000000"/>
                </a:solidFill>
              </a:rPr>
              <a:t> </a:t>
            </a:r>
            <a:r>
              <a:rPr lang="en-US" altLang="pt-BR" dirty="0" err="1">
                <a:solidFill>
                  <a:srgbClr val="000000"/>
                </a:solidFill>
              </a:rPr>
              <a:t>sequencial</a:t>
            </a:r>
            <a:r>
              <a:rPr lang="en-US" altLang="pt-BR" dirty="0">
                <a:solidFill>
                  <a:srgbClr val="000000"/>
                </a:solidFill>
              </a:rPr>
              <a:t>  de </a:t>
            </a:r>
            <a:r>
              <a:rPr lang="en-US" altLang="pt-BR" dirty="0" err="1">
                <a:solidFill>
                  <a:srgbClr val="000000"/>
                </a:solidFill>
              </a:rPr>
              <a:t>partes</a:t>
            </a:r>
            <a:r>
              <a:rPr lang="en-US" altLang="pt-BR" dirty="0">
                <a:solidFill>
                  <a:srgbClr val="000000"/>
                </a:solidFill>
              </a:rPr>
              <a:t> de um </a:t>
            </a:r>
            <a:r>
              <a:rPr lang="en-US" altLang="pt-BR" dirty="0" err="1">
                <a:solidFill>
                  <a:srgbClr val="000000"/>
                </a:solidFill>
              </a:rPr>
              <a:t>comportamento</a:t>
            </a:r>
            <a:r>
              <a:rPr lang="en-US" altLang="pt-BR" dirty="0">
                <a:solidFill>
                  <a:srgbClr val="000000"/>
                </a:solidFill>
              </a:rPr>
              <a:t> </a:t>
            </a:r>
            <a:r>
              <a:rPr lang="en-US" altLang="pt-BR" dirty="0" err="1">
                <a:solidFill>
                  <a:srgbClr val="000000"/>
                </a:solidFill>
              </a:rPr>
              <a:t>complexo</a:t>
            </a:r>
            <a:r>
              <a:rPr lang="en-US" altLang="pt-BR" dirty="0">
                <a:solidFill>
                  <a:srgbClr val="000000"/>
                </a:solidFill>
              </a:rPr>
              <a:t>, </a:t>
            </a:r>
            <a:r>
              <a:rPr lang="en-US" altLang="pt-BR" dirty="0" err="1">
                <a:solidFill>
                  <a:srgbClr val="000000"/>
                </a:solidFill>
              </a:rPr>
              <a:t>já</a:t>
            </a:r>
            <a:r>
              <a:rPr lang="en-US" altLang="pt-BR" dirty="0">
                <a:solidFill>
                  <a:srgbClr val="000000"/>
                </a:solidFill>
              </a:rPr>
              <a:t> </a:t>
            </a:r>
            <a:r>
              <a:rPr lang="en-US" altLang="pt-BR" dirty="0" err="1">
                <a:solidFill>
                  <a:srgbClr val="000000"/>
                </a:solidFill>
              </a:rPr>
              <a:t>existentes</a:t>
            </a:r>
            <a:r>
              <a:rPr lang="en-US" altLang="pt-BR" dirty="0">
                <a:solidFill>
                  <a:srgbClr val="000000"/>
                </a:solidFill>
              </a:rPr>
              <a:t> no </a:t>
            </a:r>
            <a:r>
              <a:rPr lang="en-US" altLang="pt-BR" dirty="0" err="1">
                <a:solidFill>
                  <a:srgbClr val="000000"/>
                </a:solidFill>
              </a:rPr>
              <a:t>repertório</a:t>
            </a:r>
            <a:r>
              <a:rPr lang="en-US" altLang="pt-BR" dirty="0">
                <a:solidFill>
                  <a:srgbClr val="000000"/>
                </a:solidFill>
              </a:rPr>
              <a:t> do </a:t>
            </a:r>
            <a:r>
              <a:rPr lang="en-US" altLang="pt-BR" dirty="0" err="1">
                <a:solidFill>
                  <a:srgbClr val="000000"/>
                </a:solidFill>
              </a:rPr>
              <a:t>indivíduo</a:t>
            </a:r>
            <a:endParaRPr lang="en-US" altLang="pt-BR" dirty="0">
              <a:solidFill>
                <a:srgbClr val="000000"/>
              </a:solidFill>
            </a:endParaRPr>
          </a:p>
          <a:p>
            <a:pPr>
              <a:lnSpc>
                <a:spcPct val="90000"/>
              </a:lnSpc>
              <a:buClr>
                <a:schemeClr val="folHlink"/>
              </a:buClr>
              <a:buSzPct val="70000"/>
              <a:defRPr/>
            </a:pPr>
            <a:endParaRPr lang="en-US" altLang="pt-BR" b="1" dirty="0">
              <a:solidFill>
                <a:srgbClr val="000000"/>
              </a:solidFill>
            </a:endParaRPr>
          </a:p>
          <a:p>
            <a:pPr>
              <a:lnSpc>
                <a:spcPct val="90000"/>
              </a:lnSpc>
              <a:buClr>
                <a:schemeClr val="folHlink"/>
              </a:buClr>
              <a:buSzPct val="70000"/>
              <a:defRPr/>
            </a:pPr>
            <a:r>
              <a:rPr lang="en-US" altLang="pt-BR" b="1" dirty="0" err="1">
                <a:solidFill>
                  <a:schemeClr val="accent1"/>
                </a:solidFill>
              </a:rPr>
              <a:t>Modelação</a:t>
            </a:r>
            <a:r>
              <a:rPr lang="en-US" altLang="pt-BR" b="1" dirty="0">
                <a:solidFill>
                  <a:schemeClr val="accent1"/>
                </a:solidFill>
              </a:rPr>
              <a:t> </a:t>
            </a:r>
          </a:p>
          <a:p>
            <a:pPr marL="0" indent="0">
              <a:lnSpc>
                <a:spcPct val="90000"/>
              </a:lnSpc>
              <a:buClr>
                <a:schemeClr val="folHlink"/>
              </a:buClr>
              <a:buSzPct val="70000"/>
              <a:buNone/>
              <a:defRPr/>
            </a:pPr>
            <a:r>
              <a:rPr lang="en-US" altLang="pt-BR" dirty="0" err="1"/>
              <a:t>Aprendizagem</a:t>
            </a:r>
            <a:r>
              <a:rPr lang="en-US" altLang="pt-BR" dirty="0"/>
              <a:t> por </a:t>
            </a:r>
            <a:r>
              <a:rPr lang="en-US" altLang="pt-BR" dirty="0" err="1"/>
              <a:t>imitação</a:t>
            </a:r>
            <a:r>
              <a:rPr lang="en-US" altLang="pt-BR" dirty="0"/>
              <a:t> de </a:t>
            </a:r>
            <a:r>
              <a:rPr lang="en-US" altLang="pt-BR" dirty="0" err="1"/>
              <a:t>modelos</a:t>
            </a:r>
            <a:endParaRPr lang="en-US" altLang="pt-BR" dirty="0"/>
          </a:p>
          <a:p>
            <a:pPr>
              <a:lnSpc>
                <a:spcPct val="90000"/>
              </a:lnSpc>
              <a:defRPr/>
            </a:pPr>
            <a:endParaRPr lang="en-US" sz="2200" dirty="0">
              <a:solidFill>
                <a:srgbClr val="000000"/>
              </a:solidFill>
            </a:endParaRPr>
          </a:p>
        </p:txBody>
      </p:sp>
    </p:spTree>
    <p:extLst>
      <p:ext uri="{BB962C8B-B14F-4D97-AF65-F5344CB8AC3E}">
        <p14:creationId xmlns:p14="http://schemas.microsoft.com/office/powerpoint/2010/main" val="325095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471E43E4-6E08-4487-81A8-0B8EEDB60BE7}"/>
              </a:ext>
            </a:extLst>
          </p:cNvPr>
          <p:cNvSpPr>
            <a:spLocks noGrp="1"/>
          </p:cNvSpPr>
          <p:nvPr>
            <p:ph type="title"/>
          </p:nvPr>
        </p:nvSpPr>
        <p:spPr>
          <a:xfrm>
            <a:off x="831327" y="187325"/>
            <a:ext cx="4146280" cy="1600200"/>
          </a:xfrm>
        </p:spPr>
        <p:txBody>
          <a:bodyPr/>
          <a:lstStyle/>
          <a:p>
            <a:r>
              <a:rPr lang="en-US" b="1" dirty="0" err="1">
                <a:solidFill>
                  <a:srgbClr val="0070C0"/>
                </a:solidFill>
              </a:rPr>
              <a:t>críticas</a:t>
            </a:r>
            <a:r>
              <a:rPr lang="en-US" b="1" dirty="0">
                <a:solidFill>
                  <a:srgbClr val="0070C0"/>
                </a:solidFill>
              </a:rPr>
              <a:t> à </a:t>
            </a:r>
            <a:r>
              <a:rPr lang="en-US" b="1" dirty="0" err="1">
                <a:solidFill>
                  <a:srgbClr val="0070C0"/>
                </a:solidFill>
              </a:rPr>
              <a:t>punição</a:t>
            </a:r>
            <a:r>
              <a:rPr lang="en-US" b="1" dirty="0">
                <a:solidFill>
                  <a:srgbClr val="0070C0"/>
                </a:solidFill>
              </a:rPr>
              <a:t> </a:t>
            </a:r>
            <a:r>
              <a:rPr lang="en-US" b="1" dirty="0" err="1">
                <a:solidFill>
                  <a:srgbClr val="0070C0"/>
                </a:solidFill>
              </a:rPr>
              <a:t>em</a:t>
            </a:r>
            <a:r>
              <a:rPr lang="en-US" b="1" dirty="0">
                <a:solidFill>
                  <a:srgbClr val="0070C0"/>
                </a:solidFill>
              </a:rPr>
              <a:t> </a:t>
            </a:r>
            <a:r>
              <a:rPr lang="en-US" b="1" dirty="0" err="1">
                <a:solidFill>
                  <a:srgbClr val="0070C0"/>
                </a:solidFill>
              </a:rPr>
              <a:t>contextos</a:t>
            </a:r>
            <a:r>
              <a:rPr lang="en-US" b="1" dirty="0">
                <a:solidFill>
                  <a:srgbClr val="0070C0"/>
                </a:solidFill>
              </a:rPr>
              <a:t> </a:t>
            </a:r>
            <a:r>
              <a:rPr lang="en-US" b="1" dirty="0" err="1">
                <a:solidFill>
                  <a:srgbClr val="0070C0"/>
                </a:solidFill>
              </a:rPr>
              <a:t>educacionais</a:t>
            </a:r>
            <a:endParaRPr lang="pt-BR" b="1" dirty="0">
              <a:solidFill>
                <a:srgbClr val="0070C0"/>
              </a:solidFill>
            </a:endParaRPr>
          </a:p>
        </p:txBody>
      </p:sp>
      <p:sp>
        <p:nvSpPr>
          <p:cNvPr id="14" name="Content Placeholder 13">
            <a:extLst>
              <a:ext uri="{FF2B5EF4-FFF2-40B4-BE49-F238E27FC236}">
                <a16:creationId xmlns:a16="http://schemas.microsoft.com/office/drawing/2014/main" id="{95034B21-B78E-4AB9-AECF-C8215FB34282}"/>
              </a:ext>
            </a:extLst>
          </p:cNvPr>
          <p:cNvSpPr>
            <a:spLocks noGrp="1"/>
          </p:cNvSpPr>
          <p:nvPr>
            <p:ph idx="1"/>
          </p:nvPr>
        </p:nvSpPr>
        <p:spPr>
          <a:xfrm>
            <a:off x="5183188" y="987425"/>
            <a:ext cx="6462472" cy="5870575"/>
          </a:xfrm>
        </p:spPr>
        <p:txBody>
          <a:bodyPr>
            <a:normAutofit fontScale="55000" lnSpcReduction="20000"/>
          </a:bodyPr>
          <a:lstStyle/>
          <a:p>
            <a:pPr algn="just" eaLnBrk="1" hangingPunct="1">
              <a:lnSpc>
                <a:spcPct val="120000"/>
              </a:lnSpc>
              <a:buFont typeface="Wingdings" panose="05000000000000000000" pitchFamily="2" charset="2"/>
              <a:buNone/>
              <a:defRPr/>
            </a:pPr>
            <a:r>
              <a:rPr lang="pt-BR" sz="3200" dirty="0"/>
              <a:t>	</a:t>
            </a:r>
            <a:r>
              <a:rPr lang="pt-BR" sz="3600" dirty="0"/>
              <a:t>“</a:t>
            </a:r>
            <a:r>
              <a:rPr lang="pt-BR" sz="3600" i="1" dirty="0"/>
              <a:t>Um dos grandes problemas do ensino, é o </a:t>
            </a:r>
            <a:r>
              <a:rPr lang="pt-BR" sz="3600" b="1" i="1" dirty="0"/>
              <a:t>uso do controle aversivo.</a:t>
            </a:r>
            <a:r>
              <a:rPr lang="pt-BR" sz="3600" i="1" dirty="0"/>
              <a:t> Embora algumas escolas ainda usem </a:t>
            </a:r>
            <a:r>
              <a:rPr lang="pt-BR" sz="3600" b="1" i="1" dirty="0"/>
              <a:t>punição</a:t>
            </a:r>
            <a:r>
              <a:rPr lang="pt-BR" sz="3600" i="1" dirty="0"/>
              <a:t> física, em geral houve mudanças para medidas não corporais como ridículo, repreensão, sarcasmo, crítica, lição de casa adicional, trabalho forçado, e retirada de privilégios. Exames são usados como ameaça e são destinados principalmente a mostrar o que o estudante não sabe e coagi-lo a estudar.</a:t>
            </a:r>
          </a:p>
          <a:p>
            <a:pPr algn="just" eaLnBrk="1" hangingPunct="1">
              <a:lnSpc>
                <a:spcPct val="120000"/>
              </a:lnSpc>
              <a:buFont typeface="Wingdings" panose="05000000000000000000" pitchFamily="2" charset="2"/>
              <a:buNone/>
              <a:defRPr/>
            </a:pPr>
            <a:r>
              <a:rPr lang="pt-BR" sz="3600" i="1" dirty="0"/>
              <a:t>	O estudante passa grande parte do seu dia fazendo coisas que não deseja fazer e para as quais não há reforços positivos. Em conseqüência, </a:t>
            </a:r>
            <a:r>
              <a:rPr lang="pt-BR" sz="3600" b="1" i="1" dirty="0"/>
              <a:t>ele trabalha principalmente para fugir de estimulação aversiva</a:t>
            </a:r>
            <a:r>
              <a:rPr lang="pt-BR" sz="3600" i="1" dirty="0"/>
              <a:t>.  (...)	</a:t>
            </a:r>
          </a:p>
          <a:p>
            <a:pPr algn="just" eaLnBrk="1" hangingPunct="1">
              <a:lnSpc>
                <a:spcPct val="120000"/>
              </a:lnSpc>
              <a:buFont typeface="Wingdings" panose="05000000000000000000" pitchFamily="2" charset="2"/>
              <a:buNone/>
              <a:defRPr/>
            </a:pPr>
            <a:r>
              <a:rPr lang="pt-BR" sz="3600" i="1" dirty="0"/>
              <a:t>	Skinner acredita que os Professores, em sua maioria, não desejam usar controles aversivos. As técnicas aversivas continuam sendo usadas, com toda probabilidade, porque não foram desenvolvidas alternativas eficazes.” </a:t>
            </a:r>
          </a:p>
          <a:p>
            <a:pPr eaLnBrk="1" hangingPunct="1">
              <a:buFont typeface="Wingdings" panose="05000000000000000000" pitchFamily="2" charset="2"/>
              <a:buNone/>
              <a:defRPr/>
            </a:pPr>
            <a:r>
              <a:rPr lang="pt-BR" sz="3200" dirty="0"/>
              <a:t>	(</a:t>
            </a:r>
            <a:r>
              <a:rPr lang="pt-BR" sz="2400" dirty="0"/>
              <a:t>In: Milhollan, F. &amp; Forisha, B. E. </a:t>
            </a:r>
            <a:r>
              <a:rPr lang="pt-BR" sz="2400" i="1" dirty="0"/>
              <a:t>Skinner X Rogers: maneiras contrastantes de encarar a educação</a:t>
            </a:r>
            <a:r>
              <a:rPr lang="pt-BR" sz="2400" dirty="0"/>
              <a:t>, 1972, p. 109-110) </a:t>
            </a:r>
            <a:br>
              <a:rPr lang="pt-BR" sz="2400" dirty="0"/>
            </a:br>
            <a:endParaRPr lang="pt-BR" sz="2400" dirty="0"/>
          </a:p>
          <a:p>
            <a:endParaRPr lang="pt-BR" dirty="0"/>
          </a:p>
        </p:txBody>
      </p:sp>
      <p:sp>
        <p:nvSpPr>
          <p:cNvPr id="15" name="Text Placeholder 14">
            <a:extLst>
              <a:ext uri="{FF2B5EF4-FFF2-40B4-BE49-F238E27FC236}">
                <a16:creationId xmlns:a16="http://schemas.microsoft.com/office/drawing/2014/main" id="{63157EDD-80FC-4C69-9A58-71F867B496A1}"/>
              </a:ext>
            </a:extLst>
          </p:cNvPr>
          <p:cNvSpPr>
            <a:spLocks noGrp="1"/>
          </p:cNvSpPr>
          <p:nvPr>
            <p:ph type="body" sz="half" idx="2"/>
          </p:nvPr>
        </p:nvSpPr>
        <p:spPr>
          <a:xfrm>
            <a:off x="839788" y="2057399"/>
            <a:ext cx="3932237" cy="4481423"/>
          </a:xfrm>
        </p:spPr>
        <p:txBody>
          <a:bodyPr>
            <a:normAutofit/>
          </a:bodyPr>
          <a:lstStyle/>
          <a:p>
            <a:pPr marL="342900" indent="-342900">
              <a:buFont typeface="Wingdings" panose="05000000000000000000" pitchFamily="2" charset="2"/>
              <a:buChar char="ü"/>
            </a:pPr>
            <a:r>
              <a:rPr lang="pt-BR" sz="2000" dirty="0"/>
              <a:t>Pode suprimir comportamentos inadequados mas não ensina o comportamento desejado</a:t>
            </a:r>
          </a:p>
          <a:p>
            <a:pPr marL="171450" indent="-171450">
              <a:buFont typeface="Wingdings" panose="05000000000000000000" pitchFamily="2" charset="2"/>
              <a:buChar char="ü"/>
            </a:pPr>
            <a:endParaRPr lang="pt-BR" sz="800" dirty="0"/>
          </a:p>
          <a:p>
            <a:pPr marL="342900" indent="-342900">
              <a:buFont typeface="Wingdings" panose="05000000000000000000" pitchFamily="2" charset="2"/>
              <a:buChar char="ü"/>
            </a:pPr>
            <a:r>
              <a:rPr lang="pt-BR" sz="2000" dirty="0"/>
              <a:t>Não costuma ter efeitos duradouros quando o estímulo aversivo não está presente</a:t>
            </a:r>
          </a:p>
          <a:p>
            <a:pPr marL="171450" indent="-171450">
              <a:buFont typeface="Wingdings" panose="05000000000000000000" pitchFamily="2" charset="2"/>
              <a:buChar char="ü"/>
            </a:pPr>
            <a:endParaRPr lang="pt-BR" sz="800" dirty="0"/>
          </a:p>
          <a:p>
            <a:pPr marL="342900" indent="-342900">
              <a:buFont typeface="Wingdings" panose="05000000000000000000" pitchFamily="2" charset="2"/>
              <a:buChar char="ü"/>
            </a:pPr>
            <a:r>
              <a:rPr lang="pt-BR" sz="2000" dirty="0"/>
              <a:t>Tende a provocar respostas emocionais negativas (raiva, medo, etc)</a:t>
            </a:r>
          </a:p>
          <a:p>
            <a:pPr marL="171450" indent="-171450">
              <a:buFont typeface="Wingdings" panose="05000000000000000000" pitchFamily="2" charset="2"/>
              <a:buChar char="ü"/>
            </a:pPr>
            <a:endParaRPr lang="pt-BR" sz="800" dirty="0"/>
          </a:p>
          <a:p>
            <a:pPr marL="342900" indent="-342900">
              <a:buFont typeface="Wingdings" panose="05000000000000000000" pitchFamily="2" charset="2"/>
              <a:buChar char="ü"/>
            </a:pPr>
            <a:r>
              <a:rPr lang="pt-BR" sz="2000" dirty="0"/>
              <a:t>Provoca generalização da aversão para a situação educacional</a:t>
            </a:r>
          </a:p>
          <a:p>
            <a:pPr marL="342900" indent="-342900">
              <a:buFont typeface="Wingdings" panose="05000000000000000000" pitchFamily="2" charset="2"/>
              <a:buChar char="ü"/>
            </a:pPr>
            <a:endParaRPr lang="pt-BR" sz="2000" dirty="0"/>
          </a:p>
          <a:p>
            <a:pPr marL="285750" indent="-285750">
              <a:buFont typeface="Wingdings" panose="05000000000000000000" pitchFamily="2" charset="2"/>
              <a:buChar char="ü"/>
            </a:pPr>
            <a:endParaRPr lang="pt-BR" dirty="0"/>
          </a:p>
          <a:p>
            <a:pPr marL="285750" indent="-285750">
              <a:buFont typeface="Wingdings" panose="05000000000000000000" pitchFamily="2" charset="2"/>
              <a:buChar char="ü"/>
            </a:pPr>
            <a:endParaRPr lang="pt-BR" dirty="0"/>
          </a:p>
          <a:p>
            <a:endParaRPr lang="pt-BR" dirty="0"/>
          </a:p>
          <a:p>
            <a:endParaRPr lang="pt-BR" dirty="0"/>
          </a:p>
          <a:p>
            <a:endParaRPr lang="pt-BR" dirty="0"/>
          </a:p>
          <a:p>
            <a:endParaRPr lang="pt-BR" dirty="0"/>
          </a:p>
          <a:p>
            <a:endParaRPr lang="pt-BR" dirty="0"/>
          </a:p>
        </p:txBody>
      </p:sp>
    </p:spTree>
    <p:extLst>
      <p:ext uri="{BB962C8B-B14F-4D97-AF65-F5344CB8AC3E}">
        <p14:creationId xmlns:p14="http://schemas.microsoft.com/office/powerpoint/2010/main" val="1266210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P spid="1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2" name="Rectangle 41">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a:extLst>
              <a:ext uri="{FF2B5EF4-FFF2-40B4-BE49-F238E27FC236}">
                <a16:creationId xmlns:a16="http://schemas.microsoft.com/office/drawing/2014/main" id="{F9994DC4-F567-4AB0-8082-027CFE552C7A}"/>
              </a:ext>
            </a:extLst>
          </p:cNvPr>
          <p:cNvSpPr>
            <a:spLocks noGrp="1"/>
          </p:cNvSpPr>
          <p:nvPr>
            <p:ph type="title"/>
          </p:nvPr>
        </p:nvSpPr>
        <p:spPr>
          <a:xfrm>
            <a:off x="1179226" y="826680"/>
            <a:ext cx="9833548" cy="1325563"/>
          </a:xfrm>
        </p:spPr>
        <p:txBody>
          <a:bodyPr>
            <a:normAutofit/>
          </a:bodyPr>
          <a:lstStyle/>
          <a:p>
            <a:pPr algn="ctr"/>
            <a:r>
              <a:rPr lang="pt-BR" sz="4000" dirty="0">
                <a:solidFill>
                  <a:srgbClr val="FFFFFF"/>
                </a:solidFill>
              </a:rPr>
              <a:t>Concepção de Educação</a:t>
            </a:r>
          </a:p>
        </p:txBody>
      </p:sp>
      <p:sp>
        <p:nvSpPr>
          <p:cNvPr id="37" name="Espaço Reservado para Conteúdo 2">
            <a:extLst>
              <a:ext uri="{FF2B5EF4-FFF2-40B4-BE49-F238E27FC236}">
                <a16:creationId xmlns:a16="http://schemas.microsoft.com/office/drawing/2014/main" id="{2F84527D-E005-4CC5-9838-D6771A872EE0}"/>
              </a:ext>
            </a:extLst>
          </p:cNvPr>
          <p:cNvSpPr>
            <a:spLocks noGrp="1"/>
          </p:cNvSpPr>
          <p:nvPr>
            <p:ph idx="1"/>
          </p:nvPr>
        </p:nvSpPr>
        <p:spPr>
          <a:xfrm>
            <a:off x="1179226" y="2753937"/>
            <a:ext cx="9833548" cy="3599238"/>
          </a:xfrm>
        </p:spPr>
        <p:txBody>
          <a:bodyPr>
            <a:normAutofit fontScale="92500" lnSpcReduction="10000"/>
          </a:bodyPr>
          <a:lstStyle/>
          <a:p>
            <a:pPr>
              <a:spcBef>
                <a:spcPct val="0"/>
              </a:spcBef>
              <a:buFont typeface="Wingdings" panose="05000000000000000000" pitchFamily="2" charset="2"/>
              <a:buChar char="§"/>
            </a:pPr>
            <a:r>
              <a:rPr lang="pt-BR" altLang="pt-BR" sz="2400" dirty="0">
                <a:solidFill>
                  <a:srgbClr val="000000"/>
                </a:solidFill>
              </a:rPr>
              <a:t>utilitarista (pragmática), diretiva (controle) e tecnicista</a:t>
            </a:r>
          </a:p>
          <a:p>
            <a:pPr>
              <a:spcBef>
                <a:spcPct val="0"/>
              </a:spcBef>
              <a:buFont typeface="Wingdings" panose="05000000000000000000" pitchFamily="2" charset="2"/>
              <a:buChar char="§"/>
            </a:pPr>
            <a:endParaRPr lang="pt-BR" altLang="pt-BR" sz="2400" dirty="0">
              <a:solidFill>
                <a:srgbClr val="000000"/>
              </a:solidFill>
            </a:endParaRPr>
          </a:p>
          <a:p>
            <a:pPr>
              <a:spcBef>
                <a:spcPct val="0"/>
              </a:spcBef>
              <a:buFont typeface="Wingdings" panose="05000000000000000000" pitchFamily="2" charset="2"/>
              <a:buChar char="§"/>
            </a:pPr>
            <a:r>
              <a:rPr lang="pt-BR" altLang="pt-BR" sz="2400" dirty="0">
                <a:solidFill>
                  <a:srgbClr val="000000"/>
                </a:solidFill>
              </a:rPr>
              <a:t>ênfase nos </a:t>
            </a:r>
            <a:r>
              <a:rPr lang="pt-BR" altLang="pt-BR" sz="2400" b="1" i="1" dirty="0">
                <a:solidFill>
                  <a:srgbClr val="000000"/>
                </a:solidFill>
              </a:rPr>
              <a:t>métodos</a:t>
            </a:r>
            <a:r>
              <a:rPr lang="pt-BR" altLang="pt-BR" sz="2400" b="1" dirty="0">
                <a:solidFill>
                  <a:srgbClr val="000000"/>
                </a:solidFill>
              </a:rPr>
              <a:t>, </a:t>
            </a:r>
            <a:r>
              <a:rPr lang="pt-BR" altLang="pt-BR" sz="2400" b="1" i="1" dirty="0">
                <a:solidFill>
                  <a:srgbClr val="000000"/>
                </a:solidFill>
              </a:rPr>
              <a:t>técnicas</a:t>
            </a:r>
            <a:r>
              <a:rPr lang="pt-BR" altLang="pt-BR" sz="2400" b="1" dirty="0">
                <a:solidFill>
                  <a:srgbClr val="000000"/>
                </a:solidFill>
              </a:rPr>
              <a:t> e </a:t>
            </a:r>
            <a:r>
              <a:rPr lang="pt-BR" altLang="pt-BR" sz="2400" b="1" i="1" dirty="0">
                <a:solidFill>
                  <a:srgbClr val="000000"/>
                </a:solidFill>
              </a:rPr>
              <a:t>instrumentos</a:t>
            </a:r>
            <a:r>
              <a:rPr lang="pt-BR" altLang="pt-BR" sz="2400" b="1" dirty="0">
                <a:solidFill>
                  <a:srgbClr val="000000"/>
                </a:solidFill>
              </a:rPr>
              <a:t> </a:t>
            </a:r>
            <a:r>
              <a:rPr lang="pt-BR" altLang="pt-BR" sz="2400" dirty="0">
                <a:solidFill>
                  <a:srgbClr val="000000"/>
                </a:solidFill>
              </a:rPr>
              <a:t>úteis ao ensino (recursos didáticos)</a:t>
            </a:r>
          </a:p>
          <a:p>
            <a:pPr marL="0" indent="0">
              <a:spcBef>
                <a:spcPct val="0"/>
              </a:spcBef>
              <a:buNone/>
            </a:pPr>
            <a:endParaRPr lang="pt-BR" altLang="pt-BR" sz="2400" dirty="0">
              <a:solidFill>
                <a:srgbClr val="000000"/>
              </a:solidFill>
            </a:endParaRPr>
          </a:p>
          <a:p>
            <a:pPr>
              <a:spcBef>
                <a:spcPct val="0"/>
              </a:spcBef>
              <a:buFont typeface="Wingdings" panose="05000000000000000000" pitchFamily="2" charset="2"/>
              <a:buChar char="§"/>
            </a:pPr>
            <a:r>
              <a:rPr lang="pt-BR" altLang="pt-BR" sz="2400" dirty="0">
                <a:solidFill>
                  <a:srgbClr val="000000"/>
                </a:solidFill>
              </a:rPr>
              <a:t> enfatiza </a:t>
            </a:r>
            <a:r>
              <a:rPr lang="pt-BR" altLang="pt-BR" sz="2400" b="1" dirty="0">
                <a:solidFill>
                  <a:srgbClr val="000000"/>
                </a:solidFill>
              </a:rPr>
              <a:t>o  poder do ambiente </a:t>
            </a:r>
            <a:r>
              <a:rPr lang="pt-BR" altLang="pt-BR" sz="2400" dirty="0">
                <a:solidFill>
                  <a:srgbClr val="000000"/>
                </a:solidFill>
              </a:rPr>
              <a:t>(familiar e escolar)  na determinação do comportamento do indivíduo</a:t>
            </a:r>
          </a:p>
          <a:p>
            <a:pPr>
              <a:spcBef>
                <a:spcPct val="0"/>
              </a:spcBef>
              <a:buNone/>
            </a:pPr>
            <a:endParaRPr lang="pt-BR" altLang="pt-BR" sz="2400" i="1" dirty="0">
              <a:solidFill>
                <a:srgbClr val="000000"/>
              </a:solidFill>
            </a:endParaRPr>
          </a:p>
          <a:p>
            <a:pPr>
              <a:spcBef>
                <a:spcPct val="0"/>
              </a:spcBef>
              <a:buNone/>
            </a:pPr>
            <a:r>
              <a:rPr lang="pt-BR" altLang="pt-BR" sz="2400" b="1" dirty="0">
                <a:solidFill>
                  <a:srgbClr val="000000"/>
                </a:solidFill>
              </a:rPr>
              <a:t>Educação =&gt;</a:t>
            </a:r>
            <a:r>
              <a:rPr lang="pt-BR" altLang="pt-BR" sz="2400" dirty="0">
                <a:solidFill>
                  <a:srgbClr val="000000"/>
                </a:solidFill>
              </a:rPr>
              <a:t> organização do ambiente escolar (materiais, métodos, comportamento do prof.) de modo a obter comportamentos desejáveis do aluno</a:t>
            </a:r>
          </a:p>
          <a:p>
            <a:pPr>
              <a:spcBef>
                <a:spcPct val="0"/>
              </a:spcBef>
              <a:buNone/>
            </a:pPr>
            <a:endParaRPr lang="pt-BR" altLang="pt-BR" sz="2400" i="1" dirty="0">
              <a:solidFill>
                <a:srgbClr val="000000"/>
              </a:solidFill>
            </a:endParaRPr>
          </a:p>
          <a:p>
            <a:pPr>
              <a:spcBef>
                <a:spcPct val="0"/>
              </a:spcBef>
              <a:buNone/>
            </a:pPr>
            <a:r>
              <a:rPr lang="pt-BR" altLang="pt-BR" sz="2400" i="1" dirty="0">
                <a:solidFill>
                  <a:srgbClr val="000000"/>
                </a:solidFill>
              </a:rPr>
              <a:t>“A fim de que as escolas realizem seu propósito, um </a:t>
            </a:r>
            <a:r>
              <a:rPr lang="pt-BR" altLang="pt-BR" sz="2400" b="1" i="1" dirty="0">
                <a:solidFill>
                  <a:srgbClr val="000000"/>
                </a:solidFill>
              </a:rPr>
              <a:t>controle efetivo </a:t>
            </a:r>
            <a:r>
              <a:rPr lang="pt-BR" altLang="pt-BR" sz="2400" i="1" dirty="0">
                <a:solidFill>
                  <a:srgbClr val="000000"/>
                </a:solidFill>
              </a:rPr>
              <a:t>do comportamento precisa ser obtido através de técnicas especiais”  (B. F. Skinner)</a:t>
            </a:r>
          </a:p>
          <a:p>
            <a:endParaRPr lang="pt-BR" sz="1700" dirty="0">
              <a:solidFill>
                <a:srgbClr val="000000"/>
              </a:solidFill>
            </a:endParaRPr>
          </a:p>
        </p:txBody>
      </p:sp>
    </p:spTree>
    <p:extLst>
      <p:ext uri="{BB962C8B-B14F-4D97-AF65-F5344CB8AC3E}">
        <p14:creationId xmlns:p14="http://schemas.microsoft.com/office/powerpoint/2010/main" val="4115791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ítulo 3">
            <a:extLst>
              <a:ext uri="{FF2B5EF4-FFF2-40B4-BE49-F238E27FC236}">
                <a16:creationId xmlns:a16="http://schemas.microsoft.com/office/drawing/2014/main" id="{95BC8F13-5F56-4B26-A77D-44614FDC900D}"/>
              </a:ext>
            </a:extLst>
          </p:cNvPr>
          <p:cNvSpPr txBox="1">
            <a:spLocks/>
          </p:cNvSpPr>
          <p:nvPr/>
        </p:nvSpPr>
        <p:spPr>
          <a:xfrm>
            <a:off x="1179226" y="826680"/>
            <a:ext cx="983354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defRPr/>
            </a:pPr>
            <a:br>
              <a:rPr lang="en-US" altLang="pt-BR" sz="4000" b="1" kern="1200" dirty="0">
                <a:solidFill>
                  <a:srgbClr val="FFFFFF"/>
                </a:solidFill>
                <a:latin typeface="+mj-lt"/>
                <a:ea typeface="+mj-ea"/>
                <a:cs typeface="+mj-cs"/>
              </a:rPr>
            </a:br>
            <a:r>
              <a:rPr lang="en-US" altLang="pt-BR" sz="4000" b="1" kern="1200" dirty="0" err="1">
                <a:solidFill>
                  <a:srgbClr val="FFFFFF"/>
                </a:solidFill>
                <a:latin typeface="+mj-lt"/>
                <a:ea typeface="+mj-ea"/>
                <a:cs typeface="+mj-cs"/>
              </a:rPr>
              <a:t>Contribuições</a:t>
            </a:r>
            <a:r>
              <a:rPr lang="en-US" altLang="pt-BR" sz="4000" b="1" kern="1200" dirty="0">
                <a:solidFill>
                  <a:srgbClr val="FFFFFF"/>
                </a:solidFill>
                <a:latin typeface="+mj-lt"/>
                <a:ea typeface="+mj-ea"/>
                <a:cs typeface="+mj-cs"/>
              </a:rPr>
              <a:t> à </a:t>
            </a:r>
            <a:r>
              <a:rPr lang="en-US" altLang="pt-BR" sz="4000" b="1" kern="1200" dirty="0" err="1">
                <a:solidFill>
                  <a:srgbClr val="FFFFFF"/>
                </a:solidFill>
                <a:latin typeface="+mj-lt"/>
                <a:ea typeface="+mj-ea"/>
                <a:cs typeface="+mj-cs"/>
              </a:rPr>
              <a:t>educação</a:t>
            </a:r>
            <a:endParaRPr lang="en-US" sz="4000" kern="1200" dirty="0">
              <a:solidFill>
                <a:srgbClr val="FFFFFF"/>
              </a:solidFill>
              <a:latin typeface="+mj-lt"/>
              <a:ea typeface="+mj-ea"/>
              <a:cs typeface="+mj-cs"/>
            </a:endParaRPr>
          </a:p>
        </p:txBody>
      </p:sp>
      <p:sp>
        <p:nvSpPr>
          <p:cNvPr id="4" name="Rectangle 4">
            <a:extLst>
              <a:ext uri="{FF2B5EF4-FFF2-40B4-BE49-F238E27FC236}">
                <a16:creationId xmlns:a16="http://schemas.microsoft.com/office/drawing/2014/main" id="{1F0BF049-980D-4AFF-8663-7CA58DF02BDA}"/>
              </a:ext>
            </a:extLst>
          </p:cNvPr>
          <p:cNvSpPr>
            <a:spLocks noChangeArrowheads="1"/>
          </p:cNvSpPr>
          <p:nvPr/>
        </p:nvSpPr>
        <p:spPr bwMode="auto">
          <a:xfrm>
            <a:off x="1179226" y="2757077"/>
            <a:ext cx="9833548" cy="2693976"/>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oAutofit/>
          </a:bodyPr>
          <a:lstStyle>
            <a:lvl1pPr eaLnBrk="0" hangingPunct="0">
              <a:spcBef>
                <a:spcPct val="20000"/>
              </a:spcBef>
              <a:buClr>
                <a:schemeClr val="hlink"/>
              </a:buClr>
              <a:buSzPct val="65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folHlink"/>
              </a:buClr>
              <a:buSzPct val="6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marL="457200" indent="-228600" eaLnBrk="1" hangingPunct="1">
              <a:lnSpc>
                <a:spcPct val="90000"/>
              </a:lnSpc>
              <a:spcBef>
                <a:spcPct val="0"/>
              </a:spcBef>
              <a:spcAft>
                <a:spcPts val="600"/>
              </a:spcAft>
              <a:buClrTx/>
              <a:buSzTx/>
              <a:buFont typeface="Arial" panose="020B0604020202020204" pitchFamily="34" charset="0"/>
              <a:buChar char="•"/>
              <a:defRPr/>
            </a:pPr>
            <a:r>
              <a:rPr lang="en-US" sz="2400" dirty="0" err="1">
                <a:solidFill>
                  <a:srgbClr val="000000"/>
                </a:solidFill>
                <a:latin typeface="+mn-lt"/>
              </a:rPr>
              <a:t>Destaca</a:t>
            </a:r>
            <a:r>
              <a:rPr lang="en-US" sz="2400" dirty="0">
                <a:solidFill>
                  <a:srgbClr val="000000"/>
                </a:solidFill>
                <a:latin typeface="+mn-lt"/>
              </a:rPr>
              <a:t> a </a:t>
            </a:r>
            <a:r>
              <a:rPr lang="en-US" sz="2400" dirty="0" err="1">
                <a:solidFill>
                  <a:srgbClr val="000000"/>
                </a:solidFill>
                <a:latin typeface="+mn-lt"/>
              </a:rPr>
              <a:t>necessidade</a:t>
            </a:r>
            <a:r>
              <a:rPr lang="en-US" sz="2400" dirty="0">
                <a:solidFill>
                  <a:srgbClr val="000000"/>
                </a:solidFill>
                <a:latin typeface="+mn-lt"/>
              </a:rPr>
              <a:t> de </a:t>
            </a:r>
            <a:r>
              <a:rPr lang="en-US" sz="2400" dirty="0" err="1">
                <a:solidFill>
                  <a:srgbClr val="000000"/>
                </a:solidFill>
                <a:latin typeface="+mn-lt"/>
              </a:rPr>
              <a:t>planejamento</a:t>
            </a:r>
            <a:r>
              <a:rPr lang="en-US" sz="2400" dirty="0">
                <a:solidFill>
                  <a:srgbClr val="000000"/>
                </a:solidFill>
                <a:latin typeface="+mn-lt"/>
              </a:rPr>
              <a:t> das </a:t>
            </a:r>
            <a:r>
              <a:rPr lang="en-US" sz="2400" dirty="0" err="1">
                <a:solidFill>
                  <a:srgbClr val="000000"/>
                </a:solidFill>
                <a:latin typeface="+mn-lt"/>
              </a:rPr>
              <a:t>relações</a:t>
            </a:r>
            <a:r>
              <a:rPr lang="en-US" sz="2400" dirty="0">
                <a:solidFill>
                  <a:srgbClr val="000000"/>
                </a:solidFill>
                <a:latin typeface="+mn-lt"/>
              </a:rPr>
              <a:t> de </a:t>
            </a:r>
            <a:r>
              <a:rPr lang="en-US" sz="2400" dirty="0" err="1">
                <a:solidFill>
                  <a:srgbClr val="000000"/>
                </a:solidFill>
                <a:latin typeface="+mn-lt"/>
              </a:rPr>
              <a:t>contingência</a:t>
            </a:r>
            <a:r>
              <a:rPr lang="en-US" sz="2400" dirty="0">
                <a:solidFill>
                  <a:srgbClr val="000000"/>
                </a:solidFill>
                <a:latin typeface="+mn-lt"/>
              </a:rPr>
              <a:t> </a:t>
            </a:r>
            <a:r>
              <a:rPr lang="en-US" sz="2400" dirty="0" err="1">
                <a:solidFill>
                  <a:srgbClr val="000000"/>
                </a:solidFill>
                <a:latin typeface="+mn-lt"/>
              </a:rPr>
              <a:t>relacionadas</a:t>
            </a:r>
            <a:r>
              <a:rPr lang="en-US" sz="2400" dirty="0">
                <a:solidFill>
                  <a:srgbClr val="000000"/>
                </a:solidFill>
                <a:latin typeface="+mn-lt"/>
              </a:rPr>
              <a:t> à </a:t>
            </a:r>
            <a:r>
              <a:rPr lang="en-US" sz="2400" dirty="0" err="1">
                <a:solidFill>
                  <a:srgbClr val="000000"/>
                </a:solidFill>
                <a:latin typeface="+mn-lt"/>
              </a:rPr>
              <a:t>aprendizagem</a:t>
            </a:r>
            <a:r>
              <a:rPr lang="en-US" sz="2400" dirty="0">
                <a:solidFill>
                  <a:srgbClr val="000000"/>
                </a:solidFill>
                <a:latin typeface="+mn-lt"/>
              </a:rPr>
              <a:t> </a:t>
            </a:r>
            <a:r>
              <a:rPr lang="en-US" sz="2400" dirty="0" err="1">
                <a:solidFill>
                  <a:srgbClr val="000000"/>
                </a:solidFill>
                <a:latin typeface="+mn-lt"/>
              </a:rPr>
              <a:t>desejada</a:t>
            </a:r>
            <a:r>
              <a:rPr lang="en-US" sz="2400" dirty="0">
                <a:solidFill>
                  <a:srgbClr val="000000"/>
                </a:solidFill>
                <a:latin typeface="+mn-lt"/>
              </a:rPr>
              <a:t> (S</a:t>
            </a:r>
            <a:r>
              <a:rPr lang="en-US" sz="2400" baseline="30000" dirty="0">
                <a:solidFill>
                  <a:srgbClr val="000000"/>
                </a:solidFill>
                <a:latin typeface="+mn-lt"/>
              </a:rPr>
              <a:t>D</a:t>
            </a:r>
            <a:r>
              <a:rPr lang="en-US" sz="2400" dirty="0">
                <a:solidFill>
                  <a:srgbClr val="000000"/>
                </a:solidFill>
                <a:latin typeface="+mn-lt"/>
              </a:rPr>
              <a:t> – R =&gt; S</a:t>
            </a:r>
            <a:r>
              <a:rPr lang="en-US" sz="2400" baseline="30000" dirty="0">
                <a:solidFill>
                  <a:srgbClr val="000000"/>
                </a:solidFill>
                <a:latin typeface="+mn-lt"/>
              </a:rPr>
              <a:t>R</a:t>
            </a:r>
            <a:r>
              <a:rPr lang="en-US" sz="2400" dirty="0">
                <a:solidFill>
                  <a:srgbClr val="000000"/>
                </a:solidFill>
                <a:latin typeface="+mn-lt"/>
              </a:rPr>
              <a:t>)</a:t>
            </a:r>
          </a:p>
          <a:p>
            <a:pPr marL="457200" indent="-228600" eaLnBrk="1" hangingPunct="1">
              <a:lnSpc>
                <a:spcPct val="90000"/>
              </a:lnSpc>
              <a:spcBef>
                <a:spcPct val="0"/>
              </a:spcBef>
              <a:spcAft>
                <a:spcPts val="600"/>
              </a:spcAft>
              <a:buClrTx/>
              <a:buSzTx/>
              <a:buFont typeface="Arial" panose="020B0604020202020204" pitchFamily="34" charset="0"/>
              <a:buChar char="•"/>
              <a:defRPr/>
            </a:pPr>
            <a:endParaRPr lang="en-US" altLang="pt-BR" sz="2400" b="1" dirty="0">
              <a:solidFill>
                <a:srgbClr val="000000"/>
              </a:solidFill>
              <a:latin typeface="+mn-lt"/>
            </a:endParaRPr>
          </a:p>
          <a:p>
            <a:pPr marL="457200" indent="-228600" eaLnBrk="1" hangingPunct="1">
              <a:lnSpc>
                <a:spcPct val="90000"/>
              </a:lnSpc>
              <a:spcBef>
                <a:spcPct val="0"/>
              </a:spcBef>
              <a:spcAft>
                <a:spcPts val="600"/>
              </a:spcAft>
              <a:buClrTx/>
              <a:buSzTx/>
              <a:buFont typeface="Arial" panose="020B0604020202020204" pitchFamily="34" charset="0"/>
              <a:buChar char="•"/>
              <a:defRPr/>
            </a:pPr>
            <a:r>
              <a:rPr lang="en-US" altLang="pt-BR" sz="2400" dirty="0" err="1">
                <a:solidFill>
                  <a:srgbClr val="000000"/>
                </a:solidFill>
                <a:latin typeface="+mn-lt"/>
              </a:rPr>
              <a:t>Objetivos</a:t>
            </a:r>
            <a:r>
              <a:rPr lang="en-US" altLang="pt-BR" sz="2400" dirty="0">
                <a:solidFill>
                  <a:srgbClr val="000000"/>
                </a:solidFill>
                <a:latin typeface="+mn-lt"/>
              </a:rPr>
              <a:t> de </a:t>
            </a:r>
            <a:r>
              <a:rPr lang="en-US" altLang="pt-BR" sz="2400" dirty="0" err="1">
                <a:solidFill>
                  <a:srgbClr val="000000"/>
                </a:solidFill>
                <a:latin typeface="+mn-lt"/>
              </a:rPr>
              <a:t>aprendizagem</a:t>
            </a:r>
            <a:r>
              <a:rPr lang="en-US" altLang="pt-BR" sz="2400" dirty="0">
                <a:solidFill>
                  <a:srgbClr val="000000"/>
                </a:solidFill>
                <a:latin typeface="+mn-lt"/>
              </a:rPr>
              <a:t> </a:t>
            </a:r>
            <a:r>
              <a:rPr lang="en-US" altLang="pt-BR" sz="2400" dirty="0" err="1">
                <a:solidFill>
                  <a:srgbClr val="000000"/>
                </a:solidFill>
                <a:latin typeface="+mn-lt"/>
              </a:rPr>
              <a:t>operacionalmente</a:t>
            </a:r>
            <a:r>
              <a:rPr lang="en-US" altLang="pt-BR" sz="2400" dirty="0">
                <a:solidFill>
                  <a:srgbClr val="000000"/>
                </a:solidFill>
                <a:latin typeface="+mn-lt"/>
              </a:rPr>
              <a:t> </a:t>
            </a:r>
            <a:r>
              <a:rPr lang="en-US" altLang="pt-BR" sz="2400" dirty="0" err="1">
                <a:solidFill>
                  <a:srgbClr val="000000"/>
                </a:solidFill>
                <a:latin typeface="+mn-lt"/>
              </a:rPr>
              <a:t>definidos</a:t>
            </a:r>
            <a:r>
              <a:rPr lang="en-US" altLang="pt-BR" sz="2400" dirty="0">
                <a:solidFill>
                  <a:srgbClr val="000000"/>
                </a:solidFill>
                <a:latin typeface="+mn-lt"/>
              </a:rPr>
              <a:t> (</a:t>
            </a:r>
            <a:r>
              <a:rPr lang="en-US" altLang="pt-BR" sz="2400" dirty="0" err="1">
                <a:solidFill>
                  <a:srgbClr val="000000"/>
                </a:solidFill>
                <a:latin typeface="+mn-lt"/>
              </a:rPr>
              <a:t>comportamentos</a:t>
            </a:r>
            <a:r>
              <a:rPr lang="en-US" altLang="pt-BR" sz="2400" dirty="0">
                <a:solidFill>
                  <a:srgbClr val="000000"/>
                </a:solidFill>
                <a:latin typeface="+mn-lt"/>
              </a:rPr>
              <a:t>)</a:t>
            </a:r>
          </a:p>
          <a:p>
            <a:pPr marL="457200" indent="-228600" eaLnBrk="1" hangingPunct="1">
              <a:lnSpc>
                <a:spcPct val="90000"/>
              </a:lnSpc>
              <a:spcBef>
                <a:spcPct val="0"/>
              </a:spcBef>
              <a:spcAft>
                <a:spcPts val="600"/>
              </a:spcAft>
              <a:buClrTx/>
              <a:buSzTx/>
              <a:buFont typeface="Arial" panose="020B0604020202020204" pitchFamily="34" charset="0"/>
              <a:buChar char="•"/>
              <a:defRPr/>
            </a:pPr>
            <a:r>
              <a:rPr lang="en-US" altLang="pt-BR" sz="2400" dirty="0" err="1">
                <a:solidFill>
                  <a:srgbClr val="000000"/>
                </a:solidFill>
                <a:latin typeface="+mn-lt"/>
              </a:rPr>
              <a:t>Instruções</a:t>
            </a:r>
            <a:r>
              <a:rPr lang="en-US" altLang="pt-BR" sz="2400" dirty="0">
                <a:solidFill>
                  <a:srgbClr val="000000"/>
                </a:solidFill>
                <a:latin typeface="+mn-lt"/>
              </a:rPr>
              <a:t> </a:t>
            </a:r>
            <a:r>
              <a:rPr lang="en-US" altLang="pt-BR" sz="2400" dirty="0" err="1">
                <a:solidFill>
                  <a:srgbClr val="000000"/>
                </a:solidFill>
                <a:latin typeface="+mn-lt"/>
              </a:rPr>
              <a:t>claras</a:t>
            </a:r>
            <a:r>
              <a:rPr lang="en-US" altLang="pt-BR" sz="2400" dirty="0">
                <a:solidFill>
                  <a:srgbClr val="000000"/>
                </a:solidFill>
                <a:latin typeface="+mn-lt"/>
              </a:rPr>
              <a:t>, </a:t>
            </a:r>
            <a:r>
              <a:rPr lang="en-US" altLang="pt-BR" sz="2400" dirty="0" err="1">
                <a:solidFill>
                  <a:srgbClr val="000000"/>
                </a:solidFill>
                <a:latin typeface="+mn-lt"/>
              </a:rPr>
              <a:t>modelos</a:t>
            </a:r>
            <a:r>
              <a:rPr lang="en-US" altLang="pt-BR" sz="2400" dirty="0">
                <a:solidFill>
                  <a:srgbClr val="000000"/>
                </a:solidFill>
                <a:latin typeface="+mn-lt"/>
              </a:rPr>
              <a:t>, </a:t>
            </a:r>
            <a:r>
              <a:rPr lang="en-US" altLang="pt-BR" sz="2400" dirty="0" err="1">
                <a:solidFill>
                  <a:srgbClr val="000000"/>
                </a:solidFill>
                <a:latin typeface="+mn-lt"/>
              </a:rPr>
              <a:t>dicas</a:t>
            </a:r>
            <a:r>
              <a:rPr lang="en-US" altLang="pt-BR" sz="2400" dirty="0">
                <a:solidFill>
                  <a:srgbClr val="000000"/>
                </a:solidFill>
                <a:latin typeface="+mn-lt"/>
              </a:rPr>
              <a:t>  (</a:t>
            </a:r>
            <a:r>
              <a:rPr lang="en-US" sz="2400" dirty="0">
                <a:solidFill>
                  <a:srgbClr val="000000"/>
                </a:solidFill>
              </a:rPr>
              <a:t>S</a:t>
            </a:r>
            <a:r>
              <a:rPr lang="en-US" sz="2400" baseline="30000" dirty="0">
                <a:solidFill>
                  <a:srgbClr val="000000"/>
                </a:solidFill>
              </a:rPr>
              <a:t>D</a:t>
            </a:r>
            <a:r>
              <a:rPr lang="en-US" sz="2400" dirty="0">
                <a:solidFill>
                  <a:srgbClr val="000000"/>
                </a:solidFill>
              </a:rPr>
              <a:t> )</a:t>
            </a:r>
            <a:endParaRPr lang="en-US" altLang="pt-BR" sz="2400" dirty="0">
              <a:solidFill>
                <a:srgbClr val="000000"/>
              </a:solidFill>
              <a:latin typeface="+mn-lt"/>
            </a:endParaRPr>
          </a:p>
          <a:p>
            <a:pPr marL="457200" indent="-228600" eaLnBrk="1" hangingPunct="1">
              <a:lnSpc>
                <a:spcPct val="90000"/>
              </a:lnSpc>
              <a:spcBef>
                <a:spcPct val="0"/>
              </a:spcBef>
              <a:spcAft>
                <a:spcPts val="600"/>
              </a:spcAft>
              <a:buClrTx/>
              <a:buSzTx/>
              <a:buFont typeface="Arial" panose="020B0604020202020204" pitchFamily="34" charset="0"/>
              <a:buChar char="•"/>
              <a:defRPr/>
            </a:pPr>
            <a:r>
              <a:rPr lang="en-US" altLang="pt-BR" sz="2400" dirty="0" err="1">
                <a:solidFill>
                  <a:srgbClr val="000000"/>
                </a:solidFill>
                <a:latin typeface="+mn-lt"/>
              </a:rPr>
              <a:t>Reforçadores</a:t>
            </a:r>
            <a:r>
              <a:rPr lang="en-US" altLang="pt-BR" sz="2400" dirty="0">
                <a:solidFill>
                  <a:srgbClr val="000000"/>
                </a:solidFill>
                <a:latin typeface="+mn-lt"/>
              </a:rPr>
              <a:t> </a:t>
            </a:r>
            <a:r>
              <a:rPr lang="en-US" altLang="pt-BR" sz="2400" dirty="0" err="1">
                <a:solidFill>
                  <a:srgbClr val="000000"/>
                </a:solidFill>
                <a:latin typeface="+mn-lt"/>
              </a:rPr>
              <a:t>adequados</a:t>
            </a:r>
            <a:r>
              <a:rPr lang="en-US" altLang="pt-BR" sz="2400" dirty="0">
                <a:solidFill>
                  <a:srgbClr val="000000"/>
                </a:solidFill>
                <a:latin typeface="+mn-lt"/>
              </a:rPr>
              <a:t> (</a:t>
            </a:r>
            <a:r>
              <a:rPr lang="en-US" sz="2400" dirty="0">
                <a:solidFill>
                  <a:srgbClr val="000000"/>
                </a:solidFill>
              </a:rPr>
              <a:t>S</a:t>
            </a:r>
            <a:r>
              <a:rPr lang="en-US" sz="2400" baseline="30000" dirty="0">
                <a:solidFill>
                  <a:srgbClr val="000000"/>
                </a:solidFill>
              </a:rPr>
              <a:t>R</a:t>
            </a:r>
            <a:r>
              <a:rPr lang="en-US" sz="2400" dirty="0">
                <a:solidFill>
                  <a:srgbClr val="000000"/>
                </a:solidFill>
              </a:rPr>
              <a:t> )</a:t>
            </a:r>
            <a:endParaRPr lang="en-US" altLang="pt-BR" sz="2400" dirty="0">
              <a:solidFill>
                <a:srgbClr val="000000"/>
              </a:solidFill>
              <a:latin typeface="+mn-lt"/>
            </a:endParaRPr>
          </a:p>
          <a:p>
            <a:pPr indent="-228600" eaLnBrk="1" hangingPunct="1">
              <a:lnSpc>
                <a:spcPct val="90000"/>
              </a:lnSpc>
              <a:spcBef>
                <a:spcPct val="0"/>
              </a:spcBef>
              <a:spcAft>
                <a:spcPts val="600"/>
              </a:spcAft>
              <a:buClrTx/>
              <a:buSzTx/>
              <a:buFont typeface="Arial" panose="020B0604020202020204" pitchFamily="34" charset="0"/>
              <a:buChar char="•"/>
              <a:defRPr/>
            </a:pPr>
            <a:endParaRPr lang="en-US" altLang="pt-BR" sz="2400" dirty="0">
              <a:solidFill>
                <a:srgbClr val="000000"/>
              </a:solidFill>
              <a:latin typeface="+mn-lt"/>
            </a:endParaRPr>
          </a:p>
          <a:p>
            <a:pPr marL="457200" indent="-228600" eaLnBrk="1" hangingPunct="1">
              <a:lnSpc>
                <a:spcPct val="90000"/>
              </a:lnSpc>
              <a:spcBef>
                <a:spcPct val="0"/>
              </a:spcBef>
              <a:spcAft>
                <a:spcPts val="600"/>
              </a:spcAft>
              <a:buClrTx/>
              <a:buSzTx/>
              <a:buFont typeface="Arial" panose="020B0604020202020204" pitchFamily="34" charset="0"/>
              <a:buChar char="•"/>
              <a:defRPr/>
            </a:pPr>
            <a:r>
              <a:rPr lang="en-US" altLang="pt-BR" sz="2400" dirty="0" err="1">
                <a:solidFill>
                  <a:srgbClr val="000000"/>
                </a:solidFill>
                <a:latin typeface="+mn-lt"/>
              </a:rPr>
              <a:t>viabiliza</a:t>
            </a:r>
            <a:r>
              <a:rPr lang="en-US" altLang="pt-BR" sz="2400" dirty="0">
                <a:solidFill>
                  <a:srgbClr val="000000"/>
                </a:solidFill>
                <a:latin typeface="+mn-lt"/>
              </a:rPr>
              <a:t> a </a:t>
            </a:r>
            <a:r>
              <a:rPr lang="en-US" altLang="pt-BR" sz="2400" dirty="0" err="1">
                <a:solidFill>
                  <a:srgbClr val="000000"/>
                </a:solidFill>
                <a:latin typeface="+mn-lt"/>
              </a:rPr>
              <a:t>modificação</a:t>
            </a:r>
            <a:r>
              <a:rPr lang="en-US" altLang="pt-BR" sz="2400" dirty="0">
                <a:solidFill>
                  <a:srgbClr val="000000"/>
                </a:solidFill>
                <a:latin typeface="+mn-lt"/>
              </a:rPr>
              <a:t> do </a:t>
            </a:r>
            <a:r>
              <a:rPr lang="en-US" altLang="pt-BR" sz="2400" dirty="0" err="1">
                <a:solidFill>
                  <a:srgbClr val="000000"/>
                </a:solidFill>
                <a:latin typeface="+mn-lt"/>
              </a:rPr>
              <a:t>comportamento</a:t>
            </a:r>
            <a:r>
              <a:rPr lang="en-US" altLang="pt-BR" sz="2400" dirty="0">
                <a:solidFill>
                  <a:srgbClr val="000000"/>
                </a:solidFill>
                <a:latin typeface="+mn-lt"/>
              </a:rPr>
              <a:t> do </a:t>
            </a:r>
            <a:r>
              <a:rPr lang="en-US" altLang="pt-BR" sz="2400" dirty="0" err="1">
                <a:solidFill>
                  <a:srgbClr val="000000"/>
                </a:solidFill>
                <a:latin typeface="+mn-lt"/>
              </a:rPr>
              <a:t>aluno</a:t>
            </a:r>
            <a:r>
              <a:rPr lang="en-US" altLang="pt-BR" sz="2400" dirty="0">
                <a:solidFill>
                  <a:srgbClr val="000000"/>
                </a:solidFill>
                <a:latin typeface="+mn-lt"/>
              </a:rPr>
              <a:t> </a:t>
            </a:r>
            <a:r>
              <a:rPr lang="en-US" altLang="pt-BR" sz="2400" dirty="0" err="1">
                <a:solidFill>
                  <a:srgbClr val="000000"/>
                </a:solidFill>
                <a:latin typeface="+mn-lt"/>
              </a:rPr>
              <a:t>numa</a:t>
            </a:r>
            <a:r>
              <a:rPr lang="en-US" altLang="pt-BR" sz="2400" dirty="0">
                <a:solidFill>
                  <a:srgbClr val="000000"/>
                </a:solidFill>
                <a:latin typeface="+mn-lt"/>
              </a:rPr>
              <a:t> </a:t>
            </a:r>
            <a:r>
              <a:rPr lang="en-US" altLang="pt-BR" sz="2400" dirty="0" err="1">
                <a:solidFill>
                  <a:srgbClr val="000000"/>
                </a:solidFill>
                <a:latin typeface="+mn-lt"/>
              </a:rPr>
              <a:t>direção</a:t>
            </a:r>
            <a:r>
              <a:rPr lang="en-US" altLang="pt-BR" sz="2400" dirty="0">
                <a:solidFill>
                  <a:srgbClr val="000000"/>
                </a:solidFill>
                <a:latin typeface="+mn-lt"/>
              </a:rPr>
              <a:t> </a:t>
            </a:r>
            <a:r>
              <a:rPr lang="en-US" altLang="pt-BR" sz="2400" dirty="0" err="1">
                <a:solidFill>
                  <a:srgbClr val="000000"/>
                </a:solidFill>
                <a:latin typeface="+mn-lt"/>
              </a:rPr>
              <a:t>previsível</a:t>
            </a:r>
            <a:r>
              <a:rPr lang="en-US" altLang="pt-BR" sz="2400" dirty="0">
                <a:solidFill>
                  <a:srgbClr val="000000"/>
                </a:solidFill>
                <a:latin typeface="+mn-lt"/>
              </a:rPr>
              <a:t>, </a:t>
            </a:r>
            <a:r>
              <a:rPr lang="en-US" altLang="pt-BR" sz="2400" dirty="0" err="1">
                <a:solidFill>
                  <a:srgbClr val="000000"/>
                </a:solidFill>
                <a:latin typeface="+mn-lt"/>
              </a:rPr>
              <a:t>mediante</a:t>
            </a:r>
            <a:r>
              <a:rPr lang="en-US" altLang="pt-BR" sz="2400" dirty="0">
                <a:solidFill>
                  <a:srgbClr val="000000"/>
                </a:solidFill>
                <a:latin typeface="+mn-lt"/>
              </a:rPr>
              <a:t> o </a:t>
            </a:r>
            <a:r>
              <a:rPr lang="en-US" altLang="pt-BR" sz="2400" dirty="0" err="1">
                <a:solidFill>
                  <a:srgbClr val="000000"/>
                </a:solidFill>
                <a:latin typeface="+mn-lt"/>
              </a:rPr>
              <a:t>controle</a:t>
            </a:r>
            <a:r>
              <a:rPr lang="en-US" altLang="pt-BR" sz="2400" dirty="0">
                <a:solidFill>
                  <a:srgbClr val="000000"/>
                </a:solidFill>
                <a:latin typeface="+mn-lt"/>
              </a:rPr>
              <a:t> do </a:t>
            </a:r>
            <a:r>
              <a:rPr lang="en-US" altLang="pt-BR" sz="2400" dirty="0" err="1">
                <a:solidFill>
                  <a:srgbClr val="000000"/>
                </a:solidFill>
                <a:latin typeface="+mn-lt"/>
              </a:rPr>
              <a:t>ambiente</a:t>
            </a:r>
            <a:r>
              <a:rPr lang="en-US" altLang="pt-BR" sz="2400" dirty="0">
                <a:solidFill>
                  <a:srgbClr val="000000"/>
                </a:solidFill>
                <a:latin typeface="+mn-lt"/>
              </a:rPr>
              <a:t> (</a:t>
            </a:r>
            <a:r>
              <a:rPr lang="en-US" altLang="pt-BR" sz="2400" dirty="0" err="1">
                <a:solidFill>
                  <a:srgbClr val="000000"/>
                </a:solidFill>
                <a:latin typeface="+mn-lt"/>
              </a:rPr>
              <a:t>esquemas</a:t>
            </a:r>
            <a:r>
              <a:rPr lang="en-US" altLang="pt-BR" sz="2400" dirty="0">
                <a:solidFill>
                  <a:srgbClr val="000000"/>
                </a:solidFill>
                <a:latin typeface="+mn-lt"/>
              </a:rPr>
              <a:t> de </a:t>
            </a:r>
            <a:r>
              <a:rPr lang="en-US" altLang="pt-BR" sz="2400" dirty="0" err="1">
                <a:solidFill>
                  <a:srgbClr val="000000"/>
                </a:solidFill>
                <a:latin typeface="+mn-lt"/>
              </a:rPr>
              <a:t>reforçamento</a:t>
            </a:r>
            <a:r>
              <a:rPr lang="en-US" altLang="pt-BR" sz="2400" dirty="0">
                <a:solidFill>
                  <a:srgbClr val="000000"/>
                </a:solidFill>
                <a:latin typeface="+mn-lt"/>
              </a:rPr>
              <a:t>). </a:t>
            </a:r>
          </a:p>
        </p:txBody>
      </p:sp>
    </p:spTree>
    <p:extLst>
      <p:ext uri="{BB962C8B-B14F-4D97-AF65-F5344CB8AC3E}">
        <p14:creationId xmlns:p14="http://schemas.microsoft.com/office/powerpoint/2010/main" val="3479706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a:extLst>
              <a:ext uri="{FF2B5EF4-FFF2-40B4-BE49-F238E27FC236}">
                <a16:creationId xmlns:a16="http://schemas.microsoft.com/office/drawing/2014/main" id="{0A70D96A-971B-4FD5-98E0-A60D2B788E3D}"/>
              </a:ext>
            </a:extLst>
          </p:cNvPr>
          <p:cNvSpPr txBox="1">
            <a:spLocks/>
          </p:cNvSpPr>
          <p:nvPr/>
        </p:nvSpPr>
        <p:spPr>
          <a:xfrm>
            <a:off x="1179226" y="826680"/>
            <a:ext cx="983354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defRPr/>
            </a:pPr>
            <a:r>
              <a:rPr lang="en-US" sz="4000" b="1" kern="1200">
                <a:solidFill>
                  <a:srgbClr val="FFFFFF"/>
                </a:solidFill>
                <a:latin typeface="+mj-lt"/>
                <a:ea typeface="+mj-ea"/>
                <a:cs typeface="+mj-cs"/>
              </a:rPr>
              <a:t>Contribuições à Educação</a:t>
            </a:r>
          </a:p>
        </p:txBody>
      </p:sp>
      <p:sp>
        <p:nvSpPr>
          <p:cNvPr id="3" name="Espaço Reservado para Conteúdo 2">
            <a:extLst>
              <a:ext uri="{FF2B5EF4-FFF2-40B4-BE49-F238E27FC236}">
                <a16:creationId xmlns:a16="http://schemas.microsoft.com/office/drawing/2014/main" id="{BE84ECB6-0E6F-4234-A6DD-4811326E6AA9}"/>
              </a:ext>
            </a:extLst>
          </p:cNvPr>
          <p:cNvSpPr txBox="1">
            <a:spLocks/>
          </p:cNvSpPr>
          <p:nvPr/>
        </p:nvSpPr>
        <p:spPr>
          <a:xfrm>
            <a:off x="1179226" y="2753935"/>
            <a:ext cx="9833548" cy="36944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defRPr/>
            </a:pPr>
            <a:r>
              <a:rPr lang="en-US" altLang="pt-BR" sz="2400" b="1" u="sng" dirty="0" err="1">
                <a:solidFill>
                  <a:srgbClr val="000000"/>
                </a:solidFill>
              </a:rPr>
              <a:t>Instrução</a:t>
            </a:r>
            <a:r>
              <a:rPr lang="en-US" altLang="pt-BR" sz="2400" b="1" u="sng" dirty="0">
                <a:solidFill>
                  <a:srgbClr val="000000"/>
                </a:solidFill>
              </a:rPr>
              <a:t> </a:t>
            </a:r>
            <a:r>
              <a:rPr lang="en-US" altLang="pt-BR" sz="2400" b="1" u="sng" dirty="0" err="1">
                <a:solidFill>
                  <a:srgbClr val="000000"/>
                </a:solidFill>
              </a:rPr>
              <a:t>programada</a:t>
            </a:r>
            <a:r>
              <a:rPr lang="en-US" altLang="pt-BR" sz="2400" b="1" u="sng" dirty="0">
                <a:solidFill>
                  <a:srgbClr val="000000"/>
                </a:solidFill>
              </a:rPr>
              <a:t> - </a:t>
            </a:r>
            <a:r>
              <a:rPr lang="en-US" altLang="pt-BR" sz="2400" b="1" u="sng" dirty="0" err="1">
                <a:solidFill>
                  <a:srgbClr val="000000"/>
                </a:solidFill>
              </a:rPr>
              <a:t>Máquinas</a:t>
            </a:r>
            <a:r>
              <a:rPr lang="en-US" altLang="pt-BR" sz="2400" b="1" u="sng" dirty="0">
                <a:solidFill>
                  <a:srgbClr val="000000"/>
                </a:solidFill>
              </a:rPr>
              <a:t> de </a:t>
            </a:r>
            <a:r>
              <a:rPr lang="en-US" altLang="pt-BR" sz="2400" b="1" u="sng" dirty="0" err="1">
                <a:solidFill>
                  <a:srgbClr val="000000"/>
                </a:solidFill>
              </a:rPr>
              <a:t>ensinar</a:t>
            </a:r>
            <a:endParaRPr lang="en-US" altLang="pt-BR" sz="2400" b="1" u="sng" dirty="0">
              <a:solidFill>
                <a:srgbClr val="000000"/>
              </a:solidFill>
            </a:endParaRPr>
          </a:p>
          <a:p>
            <a:pPr>
              <a:spcBef>
                <a:spcPct val="0"/>
              </a:spcBef>
              <a:defRPr/>
            </a:pPr>
            <a:r>
              <a:rPr lang="en-US" altLang="pt-BR" sz="2400" dirty="0" err="1">
                <a:solidFill>
                  <a:srgbClr val="000000"/>
                </a:solidFill>
              </a:rPr>
              <a:t>organização</a:t>
            </a:r>
            <a:r>
              <a:rPr lang="en-US" altLang="pt-BR" sz="2400" dirty="0">
                <a:solidFill>
                  <a:srgbClr val="000000"/>
                </a:solidFill>
              </a:rPr>
              <a:t> do </a:t>
            </a:r>
            <a:r>
              <a:rPr lang="en-US" altLang="pt-BR" sz="2400" dirty="0" err="1">
                <a:solidFill>
                  <a:srgbClr val="000000"/>
                </a:solidFill>
              </a:rPr>
              <a:t>conteúdo</a:t>
            </a:r>
            <a:r>
              <a:rPr lang="en-US" altLang="pt-BR" sz="2400" dirty="0">
                <a:solidFill>
                  <a:srgbClr val="000000"/>
                </a:solidFill>
              </a:rPr>
              <a:t> </a:t>
            </a:r>
            <a:r>
              <a:rPr lang="en-US" altLang="pt-BR" sz="2400" dirty="0" err="1">
                <a:solidFill>
                  <a:srgbClr val="000000"/>
                </a:solidFill>
              </a:rPr>
              <a:t>em</a:t>
            </a:r>
            <a:r>
              <a:rPr lang="en-US" altLang="pt-BR" sz="2400" dirty="0">
                <a:solidFill>
                  <a:srgbClr val="000000"/>
                </a:solidFill>
              </a:rPr>
              <a:t> </a:t>
            </a:r>
            <a:r>
              <a:rPr lang="en-US" altLang="pt-BR" sz="2400" dirty="0" err="1">
                <a:solidFill>
                  <a:srgbClr val="000000"/>
                </a:solidFill>
              </a:rPr>
              <a:t>unidades</a:t>
            </a:r>
            <a:r>
              <a:rPr lang="en-US" altLang="pt-BR" sz="2400" dirty="0">
                <a:solidFill>
                  <a:srgbClr val="000000"/>
                </a:solidFill>
              </a:rPr>
              <a:t> simples,  </a:t>
            </a:r>
            <a:r>
              <a:rPr lang="en-US" altLang="pt-BR" sz="2400" dirty="0" err="1">
                <a:solidFill>
                  <a:srgbClr val="000000"/>
                </a:solidFill>
              </a:rPr>
              <a:t>ensinadas</a:t>
            </a:r>
            <a:r>
              <a:rPr lang="en-US" altLang="pt-BR" sz="2400" dirty="0">
                <a:solidFill>
                  <a:srgbClr val="000000"/>
                </a:solidFill>
              </a:rPr>
              <a:t> </a:t>
            </a:r>
            <a:r>
              <a:rPr lang="en-US" altLang="pt-BR" sz="2400" dirty="0" err="1">
                <a:solidFill>
                  <a:srgbClr val="000000"/>
                </a:solidFill>
              </a:rPr>
              <a:t>passo</a:t>
            </a:r>
            <a:r>
              <a:rPr lang="en-US" altLang="pt-BR" sz="2400" dirty="0">
                <a:solidFill>
                  <a:srgbClr val="000000"/>
                </a:solidFill>
              </a:rPr>
              <a:t> a </a:t>
            </a:r>
            <a:r>
              <a:rPr lang="en-US" altLang="pt-BR" sz="2400" dirty="0" err="1">
                <a:solidFill>
                  <a:srgbClr val="000000"/>
                </a:solidFill>
              </a:rPr>
              <a:t>passo</a:t>
            </a:r>
            <a:r>
              <a:rPr lang="en-US" altLang="pt-BR" sz="2400" dirty="0">
                <a:solidFill>
                  <a:srgbClr val="000000"/>
                </a:solidFill>
              </a:rPr>
              <a:t>, </a:t>
            </a:r>
            <a:r>
              <a:rPr lang="en-US" altLang="pt-BR" sz="2400" dirty="0" err="1">
                <a:solidFill>
                  <a:srgbClr val="000000"/>
                </a:solidFill>
              </a:rPr>
              <a:t>mediante</a:t>
            </a:r>
            <a:r>
              <a:rPr lang="en-US" altLang="pt-BR" sz="2400" dirty="0">
                <a:solidFill>
                  <a:srgbClr val="000000"/>
                </a:solidFill>
              </a:rPr>
              <a:t> o </a:t>
            </a:r>
            <a:r>
              <a:rPr lang="en-US" altLang="pt-BR" sz="2400" dirty="0" err="1">
                <a:solidFill>
                  <a:srgbClr val="000000"/>
                </a:solidFill>
              </a:rPr>
              <a:t>reforço</a:t>
            </a:r>
            <a:r>
              <a:rPr lang="en-US" altLang="pt-BR" sz="2400" dirty="0">
                <a:solidFill>
                  <a:srgbClr val="000000"/>
                </a:solidFill>
              </a:rPr>
              <a:t> </a:t>
            </a:r>
            <a:r>
              <a:rPr lang="en-US" altLang="pt-BR" sz="2400" dirty="0" err="1">
                <a:solidFill>
                  <a:srgbClr val="000000"/>
                </a:solidFill>
              </a:rPr>
              <a:t>imediato</a:t>
            </a:r>
            <a:r>
              <a:rPr lang="en-US" altLang="pt-BR" sz="2400" dirty="0">
                <a:solidFill>
                  <a:srgbClr val="000000"/>
                </a:solidFill>
              </a:rPr>
              <a:t> da </a:t>
            </a:r>
            <a:r>
              <a:rPr lang="en-US" altLang="pt-BR" sz="2400" dirty="0" err="1">
                <a:solidFill>
                  <a:srgbClr val="000000"/>
                </a:solidFill>
              </a:rPr>
              <a:t>resposta</a:t>
            </a:r>
            <a:r>
              <a:rPr lang="en-US" altLang="pt-BR" sz="2400" dirty="0">
                <a:solidFill>
                  <a:srgbClr val="000000"/>
                </a:solidFill>
              </a:rPr>
              <a:t> </a:t>
            </a:r>
            <a:r>
              <a:rPr lang="en-US" altLang="pt-BR" sz="2400" dirty="0" err="1">
                <a:solidFill>
                  <a:srgbClr val="000000"/>
                </a:solidFill>
              </a:rPr>
              <a:t>correta</a:t>
            </a:r>
            <a:r>
              <a:rPr lang="en-US" altLang="pt-BR" sz="2400" dirty="0">
                <a:solidFill>
                  <a:srgbClr val="000000"/>
                </a:solidFill>
              </a:rPr>
              <a:t> (</a:t>
            </a:r>
            <a:r>
              <a:rPr lang="en-US" altLang="pt-BR" sz="2400" dirty="0" err="1">
                <a:solidFill>
                  <a:srgbClr val="000000"/>
                </a:solidFill>
              </a:rPr>
              <a:t>permite</a:t>
            </a:r>
            <a:r>
              <a:rPr lang="en-US" altLang="pt-BR" sz="2400" dirty="0">
                <a:solidFill>
                  <a:srgbClr val="000000"/>
                </a:solidFill>
              </a:rPr>
              <a:t> o </a:t>
            </a:r>
            <a:r>
              <a:rPr lang="en-US" altLang="pt-BR" sz="2400" dirty="0" err="1">
                <a:solidFill>
                  <a:srgbClr val="000000"/>
                </a:solidFill>
              </a:rPr>
              <a:t>ensino</a:t>
            </a:r>
            <a:r>
              <a:rPr lang="en-US" altLang="pt-BR" sz="2400" dirty="0">
                <a:solidFill>
                  <a:srgbClr val="000000"/>
                </a:solidFill>
              </a:rPr>
              <a:t> </a:t>
            </a:r>
            <a:r>
              <a:rPr lang="en-US" altLang="pt-BR" sz="2400" dirty="0" err="1">
                <a:solidFill>
                  <a:srgbClr val="000000"/>
                </a:solidFill>
              </a:rPr>
              <a:t>individualizado</a:t>
            </a:r>
            <a:r>
              <a:rPr lang="en-US" altLang="pt-BR" sz="2400" dirty="0">
                <a:solidFill>
                  <a:srgbClr val="000000"/>
                </a:solidFill>
              </a:rPr>
              <a:t> e no </a:t>
            </a:r>
            <a:r>
              <a:rPr lang="en-US" altLang="pt-BR" sz="2400" dirty="0" err="1">
                <a:solidFill>
                  <a:srgbClr val="000000"/>
                </a:solidFill>
              </a:rPr>
              <a:t>ritmo</a:t>
            </a:r>
            <a:r>
              <a:rPr lang="en-US" altLang="pt-BR" sz="2400" dirty="0">
                <a:solidFill>
                  <a:srgbClr val="000000"/>
                </a:solidFill>
              </a:rPr>
              <a:t> do </a:t>
            </a:r>
            <a:r>
              <a:rPr lang="en-US" altLang="pt-BR" sz="2400" dirty="0" err="1">
                <a:solidFill>
                  <a:srgbClr val="000000"/>
                </a:solidFill>
              </a:rPr>
              <a:t>aluno</a:t>
            </a:r>
            <a:r>
              <a:rPr lang="en-US" altLang="pt-BR" sz="2400" dirty="0">
                <a:solidFill>
                  <a:srgbClr val="000000"/>
                </a:solidFill>
              </a:rPr>
              <a:t>)</a:t>
            </a:r>
          </a:p>
          <a:p>
            <a:pPr>
              <a:spcBef>
                <a:spcPct val="0"/>
              </a:spcBef>
              <a:defRPr/>
            </a:pPr>
            <a:r>
              <a:rPr lang="en-US" altLang="pt-BR" sz="2400" dirty="0">
                <a:solidFill>
                  <a:srgbClr val="000000"/>
                </a:solidFill>
                <a:hlinkClick r:id="rId3"/>
              </a:rPr>
              <a:t>https://www.youtube.com/watch?v=UkrlNh90BFg</a:t>
            </a:r>
            <a:endParaRPr lang="en-US" altLang="pt-BR" sz="2400" dirty="0">
              <a:solidFill>
                <a:srgbClr val="000000"/>
              </a:solidFill>
            </a:endParaRPr>
          </a:p>
          <a:p>
            <a:pPr>
              <a:spcBef>
                <a:spcPct val="0"/>
              </a:spcBef>
              <a:defRPr/>
            </a:pPr>
            <a:endParaRPr lang="en-US" altLang="pt-BR" sz="2400" dirty="0">
              <a:solidFill>
                <a:srgbClr val="000000"/>
              </a:solidFill>
            </a:endParaRPr>
          </a:p>
          <a:p>
            <a:pPr>
              <a:spcBef>
                <a:spcPct val="0"/>
              </a:spcBef>
              <a:defRPr/>
            </a:pPr>
            <a:endParaRPr lang="en-US" altLang="pt-BR" sz="2400" dirty="0">
              <a:solidFill>
                <a:srgbClr val="000000"/>
              </a:solidFill>
            </a:endParaRPr>
          </a:p>
          <a:p>
            <a:pPr>
              <a:spcBef>
                <a:spcPct val="0"/>
              </a:spcBef>
              <a:defRPr/>
            </a:pPr>
            <a:r>
              <a:rPr lang="en-US" altLang="pt-BR" sz="2400" b="1" u="sng" dirty="0" err="1">
                <a:solidFill>
                  <a:srgbClr val="000000"/>
                </a:solidFill>
              </a:rPr>
              <a:t>Psicólogo</a:t>
            </a:r>
            <a:r>
              <a:rPr lang="en-US" altLang="pt-BR" sz="2400" b="1" u="sng" dirty="0">
                <a:solidFill>
                  <a:srgbClr val="000000"/>
                </a:solidFill>
              </a:rPr>
              <a:t> Escolar</a:t>
            </a:r>
          </a:p>
          <a:p>
            <a:pPr>
              <a:spcBef>
                <a:spcPct val="0"/>
              </a:spcBef>
              <a:defRPr/>
            </a:pPr>
            <a:r>
              <a:rPr lang="en-US" altLang="pt-BR" sz="2400" dirty="0" err="1">
                <a:solidFill>
                  <a:srgbClr val="000000"/>
                </a:solidFill>
              </a:rPr>
              <a:t>Orienta</a:t>
            </a:r>
            <a:r>
              <a:rPr lang="en-US" altLang="pt-BR" sz="2400" dirty="0">
                <a:solidFill>
                  <a:srgbClr val="000000"/>
                </a:solidFill>
              </a:rPr>
              <a:t> e </a:t>
            </a:r>
            <a:r>
              <a:rPr lang="en-US" altLang="pt-BR" sz="2400" dirty="0" err="1">
                <a:solidFill>
                  <a:srgbClr val="000000"/>
                </a:solidFill>
              </a:rPr>
              <a:t>treina</a:t>
            </a:r>
            <a:r>
              <a:rPr lang="en-US" altLang="pt-BR" sz="2400" dirty="0">
                <a:solidFill>
                  <a:srgbClr val="000000"/>
                </a:solidFill>
              </a:rPr>
              <a:t> </a:t>
            </a:r>
            <a:r>
              <a:rPr lang="en-US" altLang="pt-BR" sz="2400" dirty="0" err="1">
                <a:solidFill>
                  <a:srgbClr val="000000"/>
                </a:solidFill>
              </a:rPr>
              <a:t>professores</a:t>
            </a:r>
            <a:r>
              <a:rPr lang="en-US" altLang="pt-BR" sz="2400" dirty="0">
                <a:solidFill>
                  <a:srgbClr val="000000"/>
                </a:solidFill>
              </a:rPr>
              <a:t> </a:t>
            </a:r>
            <a:r>
              <a:rPr lang="en-US" altLang="pt-BR" sz="2400" dirty="0" err="1">
                <a:solidFill>
                  <a:srgbClr val="000000"/>
                </a:solidFill>
              </a:rPr>
              <a:t>nas</a:t>
            </a:r>
            <a:r>
              <a:rPr lang="en-US" altLang="pt-BR" sz="2400" dirty="0">
                <a:solidFill>
                  <a:srgbClr val="000000"/>
                </a:solidFill>
              </a:rPr>
              <a:t> </a:t>
            </a:r>
            <a:r>
              <a:rPr lang="en-US" altLang="pt-BR" sz="2400" dirty="0" err="1">
                <a:solidFill>
                  <a:srgbClr val="000000"/>
                </a:solidFill>
              </a:rPr>
              <a:t>solução</a:t>
            </a:r>
            <a:r>
              <a:rPr lang="en-US" altLang="pt-BR" sz="2400" dirty="0">
                <a:solidFill>
                  <a:srgbClr val="000000"/>
                </a:solidFill>
              </a:rPr>
              <a:t> (</a:t>
            </a:r>
            <a:r>
              <a:rPr lang="en-US" altLang="pt-BR" sz="2400" dirty="0" err="1">
                <a:solidFill>
                  <a:srgbClr val="000000"/>
                </a:solidFill>
              </a:rPr>
              <a:t>controle</a:t>
            </a:r>
            <a:r>
              <a:rPr lang="en-US" altLang="pt-BR" sz="2400" dirty="0">
                <a:solidFill>
                  <a:srgbClr val="000000"/>
                </a:solidFill>
              </a:rPr>
              <a:t>) de </a:t>
            </a:r>
            <a:r>
              <a:rPr lang="en-US" altLang="pt-BR" sz="2400" dirty="0" err="1">
                <a:solidFill>
                  <a:srgbClr val="000000"/>
                </a:solidFill>
              </a:rPr>
              <a:t>problemas</a:t>
            </a:r>
            <a:r>
              <a:rPr lang="en-US" altLang="pt-BR" sz="2400" dirty="0">
                <a:solidFill>
                  <a:srgbClr val="000000"/>
                </a:solidFill>
              </a:rPr>
              <a:t> </a:t>
            </a:r>
            <a:r>
              <a:rPr lang="en-US" altLang="pt-BR" sz="2400" dirty="0" err="1">
                <a:solidFill>
                  <a:srgbClr val="000000"/>
                </a:solidFill>
              </a:rPr>
              <a:t>surgidos</a:t>
            </a:r>
            <a:r>
              <a:rPr lang="en-US" altLang="pt-BR" sz="2400" dirty="0">
                <a:solidFill>
                  <a:srgbClr val="000000"/>
                </a:solidFill>
              </a:rPr>
              <a:t> </a:t>
            </a:r>
            <a:r>
              <a:rPr lang="en-US" altLang="pt-BR" sz="2400" dirty="0" err="1">
                <a:solidFill>
                  <a:srgbClr val="000000"/>
                </a:solidFill>
              </a:rPr>
              <a:t>em</a:t>
            </a:r>
            <a:r>
              <a:rPr lang="en-US" altLang="pt-BR" sz="2400" dirty="0">
                <a:solidFill>
                  <a:srgbClr val="000000"/>
                </a:solidFill>
              </a:rPr>
              <a:t> </a:t>
            </a:r>
            <a:r>
              <a:rPr lang="en-US" altLang="pt-BR" sz="2400" dirty="0" err="1">
                <a:solidFill>
                  <a:srgbClr val="000000"/>
                </a:solidFill>
              </a:rPr>
              <a:t>sala</a:t>
            </a:r>
            <a:r>
              <a:rPr lang="en-US" altLang="pt-BR" sz="2400" dirty="0">
                <a:solidFill>
                  <a:srgbClr val="000000"/>
                </a:solidFill>
              </a:rPr>
              <a:t> de aula (</a:t>
            </a:r>
            <a:r>
              <a:rPr lang="en-US" altLang="pt-BR" sz="2400" dirty="0" err="1">
                <a:solidFill>
                  <a:srgbClr val="000000"/>
                </a:solidFill>
              </a:rPr>
              <a:t>ajustamento</a:t>
            </a:r>
            <a:r>
              <a:rPr lang="en-US" altLang="pt-BR" sz="2400" dirty="0">
                <a:solidFill>
                  <a:srgbClr val="000000"/>
                </a:solidFill>
              </a:rPr>
              <a:t> e </a:t>
            </a:r>
            <a:r>
              <a:rPr lang="en-US" altLang="pt-BR" sz="2400" dirty="0" err="1">
                <a:solidFill>
                  <a:srgbClr val="000000"/>
                </a:solidFill>
              </a:rPr>
              <a:t>aprendizagem</a:t>
            </a:r>
            <a:r>
              <a:rPr lang="en-US" altLang="pt-BR" sz="2400" dirty="0">
                <a:solidFill>
                  <a:srgbClr val="000000"/>
                </a:solidFill>
              </a:rPr>
              <a:t>)</a:t>
            </a:r>
          </a:p>
          <a:p>
            <a:pPr marL="0">
              <a:defRPr/>
            </a:pPr>
            <a:endParaRPr lang="en-US" sz="2400" dirty="0">
              <a:solidFill>
                <a:srgbClr val="000000"/>
              </a:solidFill>
            </a:endParaRPr>
          </a:p>
          <a:p>
            <a:pPr marL="0">
              <a:defRPr/>
            </a:pPr>
            <a:endParaRPr lang="en-US" sz="1900" dirty="0">
              <a:solidFill>
                <a:srgbClr val="000000"/>
              </a:solidFill>
            </a:endParaRPr>
          </a:p>
          <a:p>
            <a:pPr marL="0">
              <a:defRPr/>
            </a:pPr>
            <a:endParaRPr lang="en-US" sz="1900" dirty="0">
              <a:solidFill>
                <a:srgbClr val="000000"/>
              </a:solidFill>
            </a:endParaRPr>
          </a:p>
        </p:txBody>
      </p:sp>
    </p:spTree>
    <p:extLst>
      <p:ext uri="{BB962C8B-B14F-4D97-AF65-F5344CB8AC3E}">
        <p14:creationId xmlns:p14="http://schemas.microsoft.com/office/powerpoint/2010/main" val="40235984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a:extLst>
              <a:ext uri="{FF2B5EF4-FFF2-40B4-BE49-F238E27FC236}">
                <a16:creationId xmlns:a16="http://schemas.microsoft.com/office/drawing/2014/main" id="{EDB62895-3B9E-41CF-92DA-FC6EAF8078F2}"/>
              </a:ext>
            </a:extLst>
          </p:cNvPr>
          <p:cNvSpPr>
            <a:spLocks noGrp="1"/>
          </p:cNvSpPr>
          <p:nvPr>
            <p:ph type="title"/>
          </p:nvPr>
        </p:nvSpPr>
        <p:spPr>
          <a:xfrm>
            <a:off x="1179226" y="826680"/>
            <a:ext cx="9833548" cy="1325563"/>
          </a:xfrm>
        </p:spPr>
        <p:txBody>
          <a:bodyPr>
            <a:normAutofit/>
          </a:bodyPr>
          <a:lstStyle/>
          <a:p>
            <a:pPr algn="ctr"/>
            <a:r>
              <a:rPr lang="pt-BR" altLang="pt-BR" sz="3100" b="1">
                <a:solidFill>
                  <a:srgbClr val="FFFFFF"/>
                </a:solidFill>
              </a:rPr>
              <a:t>   Comportamentalismo e Tecnicismo</a:t>
            </a:r>
            <a:br>
              <a:rPr lang="pt-BR" altLang="pt-BR" sz="3100" b="1">
                <a:solidFill>
                  <a:srgbClr val="FFFFFF"/>
                </a:solidFill>
              </a:rPr>
            </a:br>
            <a:r>
              <a:rPr lang="pt-BR" altLang="pt-BR" sz="3100" b="1">
                <a:solidFill>
                  <a:srgbClr val="FFFFFF"/>
                </a:solidFill>
              </a:rPr>
              <a:t>				                      (Crítica de educadores)</a:t>
            </a:r>
            <a:endParaRPr lang="pt-BR" sz="3100" b="1">
              <a:solidFill>
                <a:srgbClr val="FFFFFF"/>
              </a:solidFill>
            </a:endParaRPr>
          </a:p>
        </p:txBody>
      </p:sp>
      <p:sp>
        <p:nvSpPr>
          <p:cNvPr id="4" name="Rectangle 4">
            <a:extLst>
              <a:ext uri="{FF2B5EF4-FFF2-40B4-BE49-F238E27FC236}">
                <a16:creationId xmlns:a16="http://schemas.microsoft.com/office/drawing/2014/main" id="{67851248-4935-4E58-B3F1-7795373326F1}"/>
              </a:ext>
            </a:extLst>
          </p:cNvPr>
          <p:cNvSpPr>
            <a:spLocks noGrp="1" noChangeArrowheads="1"/>
          </p:cNvSpPr>
          <p:nvPr>
            <p:ph idx="1"/>
          </p:nvPr>
        </p:nvSpPr>
        <p:spPr bwMode="auto">
          <a:xfrm>
            <a:off x="1179226" y="2476500"/>
            <a:ext cx="9833548" cy="415290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eaLnBrk="0" hangingPunct="0">
              <a:spcBef>
                <a:spcPct val="20000"/>
              </a:spcBef>
              <a:buClr>
                <a:schemeClr val="hlink"/>
              </a:buClr>
              <a:buSzPct val="65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folHlink"/>
              </a:buClr>
              <a:buSzPct val="6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eaLnBrk="1" hangingPunct="1">
              <a:spcBef>
                <a:spcPct val="0"/>
              </a:spcBef>
              <a:spcAft>
                <a:spcPts val="600"/>
              </a:spcAft>
              <a:buClrTx/>
              <a:buSzTx/>
              <a:buFontTx/>
              <a:buNone/>
              <a:defRPr/>
            </a:pPr>
            <a:endParaRPr lang="pt-BR" altLang="pt-BR" sz="1300" dirty="0">
              <a:solidFill>
                <a:srgbClr val="000000"/>
              </a:solidFill>
            </a:endParaRPr>
          </a:p>
          <a:p>
            <a:pPr marL="457200" indent="-457200" eaLnBrk="1" hangingPunct="1">
              <a:spcBef>
                <a:spcPct val="0"/>
              </a:spcBef>
              <a:spcAft>
                <a:spcPts val="600"/>
              </a:spcAft>
              <a:buClrTx/>
              <a:buSzTx/>
              <a:buFont typeface="Wingdings" pitchFamily="2" charset="2"/>
              <a:buChar char="§"/>
              <a:defRPr/>
            </a:pPr>
            <a:endParaRPr lang="pt-BR" altLang="pt-BR" sz="2000" dirty="0">
              <a:solidFill>
                <a:srgbClr val="000000"/>
              </a:solidFill>
            </a:endParaRPr>
          </a:p>
          <a:p>
            <a:pPr marL="457200" indent="-457200" eaLnBrk="1" hangingPunct="1">
              <a:spcBef>
                <a:spcPct val="0"/>
              </a:spcBef>
              <a:spcAft>
                <a:spcPts val="600"/>
              </a:spcAft>
              <a:buClrTx/>
              <a:buSzTx/>
              <a:buFont typeface="Wingdings" pitchFamily="2" charset="2"/>
              <a:buChar char="§"/>
              <a:defRPr/>
            </a:pPr>
            <a:r>
              <a:rPr lang="pt-BR" altLang="pt-BR" sz="2000" dirty="0">
                <a:solidFill>
                  <a:srgbClr val="000000"/>
                </a:solidFill>
              </a:rPr>
              <a:t>racionalização dos procedimentos; busca da eficiência; ênfase nos resultados </a:t>
            </a:r>
          </a:p>
          <a:p>
            <a:pPr marL="457200" indent="-457200" eaLnBrk="1" hangingPunct="1">
              <a:spcBef>
                <a:spcPct val="0"/>
              </a:spcBef>
              <a:spcAft>
                <a:spcPts val="600"/>
              </a:spcAft>
              <a:buClrTx/>
              <a:buSzTx/>
              <a:buFont typeface="Wingdings" pitchFamily="2" charset="2"/>
              <a:buChar char="§"/>
              <a:defRPr/>
            </a:pPr>
            <a:endParaRPr lang="pt-BR" altLang="pt-BR" sz="2000" dirty="0">
              <a:solidFill>
                <a:srgbClr val="000000"/>
              </a:solidFill>
            </a:endParaRPr>
          </a:p>
          <a:p>
            <a:pPr marL="457200" indent="-457200" eaLnBrk="1" hangingPunct="1">
              <a:spcBef>
                <a:spcPct val="0"/>
              </a:spcBef>
              <a:spcAft>
                <a:spcPts val="600"/>
              </a:spcAft>
              <a:buClrTx/>
              <a:buSzTx/>
              <a:buFont typeface="Wingdings" pitchFamily="2" charset="2"/>
              <a:buChar char="§"/>
              <a:defRPr/>
            </a:pPr>
            <a:r>
              <a:rPr lang="pt-BR" altLang="pt-BR" sz="2000" dirty="0">
                <a:solidFill>
                  <a:srgbClr val="000000"/>
                </a:solidFill>
              </a:rPr>
              <a:t>preocupação com os </a:t>
            </a:r>
            <a:r>
              <a:rPr lang="pt-BR" altLang="pt-BR" sz="2000" i="1" dirty="0">
                <a:solidFill>
                  <a:srgbClr val="000000"/>
                </a:solidFill>
              </a:rPr>
              <a:t>meios</a:t>
            </a:r>
            <a:r>
              <a:rPr lang="pt-BR" altLang="pt-BR" sz="2000" dirty="0">
                <a:solidFill>
                  <a:srgbClr val="000000"/>
                </a:solidFill>
              </a:rPr>
              <a:t> e </a:t>
            </a:r>
            <a:r>
              <a:rPr lang="pt-BR" altLang="pt-BR" sz="2000" u="sng" dirty="0">
                <a:solidFill>
                  <a:srgbClr val="000000"/>
                </a:solidFill>
              </a:rPr>
              <a:t>não</a:t>
            </a:r>
            <a:r>
              <a:rPr lang="pt-BR" altLang="pt-BR" sz="2000" dirty="0">
                <a:solidFill>
                  <a:srgbClr val="000000"/>
                </a:solidFill>
              </a:rPr>
              <a:t> com os </a:t>
            </a:r>
            <a:r>
              <a:rPr lang="pt-BR" altLang="pt-BR" sz="2000" i="1" dirty="0">
                <a:solidFill>
                  <a:srgbClr val="000000"/>
                </a:solidFill>
              </a:rPr>
              <a:t>fins</a:t>
            </a:r>
            <a:r>
              <a:rPr lang="pt-BR" altLang="pt-BR" sz="2000" dirty="0">
                <a:solidFill>
                  <a:srgbClr val="000000"/>
                </a:solidFill>
              </a:rPr>
              <a:t> da educação </a:t>
            </a:r>
          </a:p>
          <a:p>
            <a:pPr marL="457200" indent="-457200" eaLnBrk="1" hangingPunct="1">
              <a:spcBef>
                <a:spcPct val="0"/>
              </a:spcBef>
              <a:spcAft>
                <a:spcPts val="600"/>
              </a:spcAft>
              <a:buClrTx/>
              <a:buSzTx/>
              <a:buFont typeface="Wingdings" pitchFamily="2" charset="2"/>
              <a:buChar char="§"/>
              <a:defRPr/>
            </a:pPr>
            <a:endParaRPr lang="pt-BR" altLang="pt-BR" sz="2000" dirty="0">
              <a:solidFill>
                <a:srgbClr val="000000"/>
              </a:solidFill>
            </a:endParaRPr>
          </a:p>
          <a:p>
            <a:pPr marL="457200" indent="-457200" eaLnBrk="1" hangingPunct="1">
              <a:spcBef>
                <a:spcPct val="0"/>
              </a:spcBef>
              <a:spcAft>
                <a:spcPts val="600"/>
              </a:spcAft>
              <a:buClrTx/>
              <a:buSzTx/>
              <a:buFont typeface="Wingdings" pitchFamily="2" charset="2"/>
              <a:buChar char="§"/>
              <a:defRPr/>
            </a:pPr>
            <a:r>
              <a:rPr lang="pt-BR" altLang="pt-BR" sz="2000" dirty="0">
                <a:solidFill>
                  <a:srgbClr val="000000"/>
                </a:solidFill>
              </a:rPr>
              <a:t>semelhanças entre a </a:t>
            </a:r>
            <a:r>
              <a:rPr lang="pt-BR" altLang="pt-BR" sz="2000" i="1" dirty="0">
                <a:solidFill>
                  <a:srgbClr val="000000"/>
                </a:solidFill>
              </a:rPr>
              <a:t>escola</a:t>
            </a:r>
            <a:r>
              <a:rPr lang="pt-BR" altLang="pt-BR" sz="2000" dirty="0">
                <a:solidFill>
                  <a:srgbClr val="000000"/>
                </a:solidFill>
              </a:rPr>
              <a:t> e a </a:t>
            </a:r>
            <a:r>
              <a:rPr lang="pt-BR" altLang="pt-BR" sz="2000" i="1" dirty="0">
                <a:solidFill>
                  <a:srgbClr val="000000"/>
                </a:solidFill>
              </a:rPr>
              <a:t>fábrica </a:t>
            </a:r>
            <a:r>
              <a:rPr lang="pt-BR" altLang="pt-BR" sz="2000" dirty="0">
                <a:solidFill>
                  <a:srgbClr val="000000"/>
                </a:solidFill>
              </a:rPr>
              <a:t>: </a:t>
            </a:r>
          </a:p>
          <a:p>
            <a:pPr marL="0" indent="0" eaLnBrk="1" hangingPunct="1">
              <a:spcBef>
                <a:spcPct val="0"/>
              </a:spcBef>
              <a:spcAft>
                <a:spcPts val="600"/>
              </a:spcAft>
              <a:buClrTx/>
              <a:buSzTx/>
              <a:buNone/>
              <a:defRPr/>
            </a:pPr>
            <a:r>
              <a:rPr lang="pt-BR" altLang="pt-BR" sz="2000" dirty="0">
                <a:solidFill>
                  <a:srgbClr val="000000"/>
                </a:solidFill>
              </a:rPr>
              <a:t>	</a:t>
            </a:r>
          </a:p>
          <a:p>
            <a:pPr marL="0" indent="0" eaLnBrk="1" hangingPunct="1">
              <a:spcBef>
                <a:spcPct val="0"/>
              </a:spcBef>
              <a:spcAft>
                <a:spcPts val="600"/>
              </a:spcAft>
              <a:buClrTx/>
              <a:buSzTx/>
              <a:buNone/>
              <a:defRPr/>
            </a:pPr>
            <a:r>
              <a:rPr lang="pt-BR" altLang="pt-BR" sz="2000" dirty="0">
                <a:solidFill>
                  <a:srgbClr val="000000"/>
                </a:solidFill>
              </a:rPr>
              <a:t>	Alunos = matéria prima =&gt; mercadoria</a:t>
            </a:r>
          </a:p>
          <a:p>
            <a:pPr eaLnBrk="1" hangingPunct="1">
              <a:spcBef>
                <a:spcPct val="0"/>
              </a:spcBef>
              <a:spcAft>
                <a:spcPts val="600"/>
              </a:spcAft>
              <a:buClrTx/>
              <a:buSzTx/>
              <a:buFont typeface="Wingdings" pitchFamily="2" charset="2"/>
              <a:buNone/>
              <a:defRPr/>
            </a:pPr>
            <a:r>
              <a:rPr lang="pt-BR" altLang="pt-BR" sz="2000" dirty="0">
                <a:solidFill>
                  <a:srgbClr val="000000"/>
                </a:solidFill>
                <a:latin typeface="Arial" charset="0"/>
              </a:rPr>
              <a:t>    	Professores = mão de obra</a:t>
            </a:r>
          </a:p>
        </p:txBody>
      </p:sp>
    </p:spTree>
    <p:extLst>
      <p:ext uri="{BB962C8B-B14F-4D97-AF65-F5344CB8AC3E}">
        <p14:creationId xmlns:p14="http://schemas.microsoft.com/office/powerpoint/2010/main" val="1439931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a:extLst>
              <a:ext uri="{FF2B5EF4-FFF2-40B4-BE49-F238E27FC236}">
                <a16:creationId xmlns:a16="http://schemas.microsoft.com/office/drawing/2014/main" id="{3A28629C-0F41-425A-B121-0BF125CEA724}"/>
              </a:ext>
            </a:extLst>
          </p:cNvPr>
          <p:cNvSpPr>
            <a:spLocks noGrp="1"/>
          </p:cNvSpPr>
          <p:nvPr>
            <p:ph type="title"/>
          </p:nvPr>
        </p:nvSpPr>
        <p:spPr>
          <a:xfrm>
            <a:off x="640079" y="2053641"/>
            <a:ext cx="3669161" cy="2760098"/>
          </a:xfrm>
        </p:spPr>
        <p:txBody>
          <a:bodyPr>
            <a:normAutofit/>
          </a:bodyPr>
          <a:lstStyle/>
          <a:p>
            <a:br>
              <a:rPr lang="pt-BR" altLang="pt-BR" b="1">
                <a:solidFill>
                  <a:srgbClr val="FFFFFF"/>
                </a:solidFill>
              </a:rPr>
            </a:br>
            <a:r>
              <a:rPr lang="pt-BR" altLang="pt-BR" b="1">
                <a:solidFill>
                  <a:srgbClr val="FFFFFF"/>
                </a:solidFill>
              </a:rPr>
              <a:t>Educação e Sociedade</a:t>
            </a:r>
            <a:br>
              <a:rPr lang="pt-BR" altLang="pt-BR" b="1">
                <a:solidFill>
                  <a:srgbClr val="FFFFFF"/>
                </a:solidFill>
              </a:rPr>
            </a:br>
            <a:endParaRPr lang="pt-BR">
              <a:solidFill>
                <a:srgbClr val="FFFFFF"/>
              </a:solidFill>
            </a:endParaRPr>
          </a:p>
        </p:txBody>
      </p:sp>
      <p:sp>
        <p:nvSpPr>
          <p:cNvPr id="4" name="Rectangle 4">
            <a:extLst>
              <a:ext uri="{FF2B5EF4-FFF2-40B4-BE49-F238E27FC236}">
                <a16:creationId xmlns:a16="http://schemas.microsoft.com/office/drawing/2014/main" id="{FFB5CC7B-604C-40D0-B2AC-7FD46D0EC50C}"/>
              </a:ext>
            </a:extLst>
          </p:cNvPr>
          <p:cNvSpPr>
            <a:spLocks noGrp="1" noChangeArrowheads="1"/>
          </p:cNvSpPr>
          <p:nvPr>
            <p:ph idx="1"/>
          </p:nvPr>
        </p:nvSpPr>
        <p:spPr bwMode="auto">
          <a:xfrm>
            <a:off x="6090574" y="801866"/>
            <a:ext cx="5306084" cy="5230634"/>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lnSpcReduction="10000"/>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spcAft>
                <a:spcPts val="600"/>
              </a:spcAft>
              <a:buClrTx/>
              <a:buSzTx/>
              <a:buFontTx/>
              <a:buChar char="-"/>
            </a:pPr>
            <a:r>
              <a:rPr lang="pt-BR" altLang="pt-BR" sz="2000" dirty="0">
                <a:solidFill>
                  <a:srgbClr val="000000"/>
                </a:solidFill>
              </a:rPr>
              <a:t> </a:t>
            </a:r>
            <a:r>
              <a:rPr lang="pt-BR" altLang="pt-BR" sz="2400" dirty="0">
                <a:solidFill>
                  <a:srgbClr val="000000"/>
                </a:solidFill>
              </a:rPr>
              <a:t>formar pessoas (cidadãos) equivale a  controlar / condicionar comportamentos na direção desse objetivo</a:t>
            </a:r>
          </a:p>
          <a:p>
            <a:pPr marL="0" indent="0" eaLnBrk="1" hangingPunct="1">
              <a:spcBef>
                <a:spcPct val="0"/>
              </a:spcBef>
              <a:spcAft>
                <a:spcPts val="600"/>
              </a:spcAft>
              <a:buClrTx/>
              <a:buSzTx/>
              <a:buNone/>
            </a:pPr>
            <a:endParaRPr lang="pt-BR" altLang="pt-BR" sz="2400" dirty="0">
              <a:solidFill>
                <a:srgbClr val="000000"/>
              </a:solidFill>
            </a:endParaRPr>
          </a:p>
          <a:p>
            <a:pPr eaLnBrk="1" hangingPunct="1">
              <a:spcBef>
                <a:spcPct val="0"/>
              </a:spcBef>
              <a:spcAft>
                <a:spcPts val="600"/>
              </a:spcAft>
              <a:buClrTx/>
              <a:buSzTx/>
              <a:buFontTx/>
              <a:buChar char="-"/>
            </a:pPr>
            <a:r>
              <a:rPr lang="pt-BR" altLang="pt-BR" sz="2400" dirty="0">
                <a:solidFill>
                  <a:srgbClr val="000000"/>
                </a:solidFill>
              </a:rPr>
              <a:t> a psicologia  deve fornecer as bases para o planejamento de uma “sociedade perfeita”, baseada no </a:t>
            </a:r>
            <a:r>
              <a:rPr lang="pt-BR" altLang="pt-BR" sz="2400" b="1" dirty="0">
                <a:solidFill>
                  <a:srgbClr val="000000"/>
                </a:solidFill>
              </a:rPr>
              <a:t>controle do comportamento </a:t>
            </a:r>
            <a:r>
              <a:rPr lang="pt-BR" altLang="pt-BR" sz="2400" dirty="0">
                <a:solidFill>
                  <a:srgbClr val="000000"/>
                </a:solidFill>
              </a:rPr>
              <a:t>de seus membros</a:t>
            </a:r>
          </a:p>
          <a:p>
            <a:pPr eaLnBrk="1" hangingPunct="1">
              <a:spcBef>
                <a:spcPct val="0"/>
              </a:spcBef>
              <a:spcAft>
                <a:spcPts val="600"/>
              </a:spcAft>
              <a:buClrTx/>
              <a:buSzTx/>
              <a:buFontTx/>
              <a:buChar char="-"/>
            </a:pPr>
            <a:endParaRPr lang="pt-BR" altLang="pt-BR" sz="2400" dirty="0">
              <a:solidFill>
                <a:srgbClr val="000000"/>
              </a:solidFill>
            </a:endParaRPr>
          </a:p>
          <a:p>
            <a:pPr eaLnBrk="1" hangingPunct="1">
              <a:spcBef>
                <a:spcPct val="0"/>
              </a:spcBef>
              <a:spcAft>
                <a:spcPts val="600"/>
              </a:spcAft>
              <a:buClrTx/>
              <a:buSzTx/>
              <a:buFontTx/>
              <a:buChar char="-"/>
            </a:pPr>
            <a:r>
              <a:rPr lang="pt-BR" altLang="pt-BR" sz="2400" dirty="0">
                <a:solidFill>
                  <a:srgbClr val="000000"/>
                </a:solidFill>
              </a:rPr>
              <a:t>leva ao </a:t>
            </a:r>
            <a:r>
              <a:rPr lang="pt-BR" altLang="pt-BR" sz="2400" b="1" dirty="0">
                <a:solidFill>
                  <a:srgbClr val="000000"/>
                </a:solidFill>
              </a:rPr>
              <a:t>questionamento</a:t>
            </a:r>
            <a:r>
              <a:rPr lang="pt-BR" altLang="pt-BR" sz="2400" dirty="0">
                <a:solidFill>
                  <a:srgbClr val="000000"/>
                </a:solidFill>
              </a:rPr>
              <a:t> de princípios como </a:t>
            </a:r>
            <a:r>
              <a:rPr lang="pt-BR" altLang="pt-BR" sz="2400" b="1" dirty="0">
                <a:solidFill>
                  <a:srgbClr val="000000"/>
                </a:solidFill>
              </a:rPr>
              <a:t>liberdade, </a:t>
            </a:r>
            <a:r>
              <a:rPr lang="pt-BR" altLang="pt-BR" sz="2400" dirty="0">
                <a:solidFill>
                  <a:srgbClr val="000000"/>
                </a:solidFill>
              </a:rPr>
              <a:t>responsabilidade pessoal e democracia</a:t>
            </a:r>
          </a:p>
        </p:txBody>
      </p:sp>
    </p:spTree>
    <p:extLst>
      <p:ext uri="{BB962C8B-B14F-4D97-AF65-F5344CB8AC3E}">
        <p14:creationId xmlns:p14="http://schemas.microsoft.com/office/powerpoint/2010/main" val="3050332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ítulo 2">
            <a:extLst>
              <a:ext uri="{FF2B5EF4-FFF2-40B4-BE49-F238E27FC236}">
                <a16:creationId xmlns:a16="http://schemas.microsoft.com/office/drawing/2014/main" id="{32EADF54-F2C5-4279-826B-07E2B26E4B49}"/>
              </a:ext>
            </a:extLst>
          </p:cNvPr>
          <p:cNvSpPr>
            <a:spLocks noGrp="1"/>
          </p:cNvSpPr>
          <p:nvPr>
            <p:ph type="title"/>
          </p:nvPr>
        </p:nvSpPr>
        <p:spPr>
          <a:xfrm>
            <a:off x="1179226" y="826680"/>
            <a:ext cx="9833548" cy="1325563"/>
          </a:xfrm>
        </p:spPr>
        <p:txBody>
          <a:bodyPr vert="horz" lIns="91440" tIns="45720" rIns="91440" bIns="45720" rtlCol="0" anchor="ctr">
            <a:normAutofit fontScale="90000"/>
          </a:bodyPr>
          <a:lstStyle/>
          <a:p>
            <a:pPr algn="ctr"/>
            <a:br>
              <a:rPr lang="en-US" altLang="pt-BR" sz="2200" b="1" kern="1200" dirty="0">
                <a:solidFill>
                  <a:srgbClr val="FFFFFF"/>
                </a:solidFill>
                <a:latin typeface="+mj-lt"/>
                <a:ea typeface="+mj-ea"/>
                <a:cs typeface="+mj-cs"/>
              </a:rPr>
            </a:br>
            <a:r>
              <a:rPr lang="en-US" altLang="pt-BR" sz="3600" b="1" kern="1200" dirty="0" err="1">
                <a:solidFill>
                  <a:srgbClr val="FFFFFF"/>
                </a:solidFill>
                <a:latin typeface="+mj-lt"/>
                <a:ea typeface="+mj-ea"/>
                <a:cs typeface="+mj-cs"/>
              </a:rPr>
              <a:t>Limitações</a:t>
            </a:r>
            <a:r>
              <a:rPr lang="en-US" altLang="pt-BR" sz="3600" b="1" kern="1200" dirty="0">
                <a:solidFill>
                  <a:srgbClr val="FFFFFF"/>
                </a:solidFill>
                <a:latin typeface="+mj-lt"/>
                <a:ea typeface="+mj-ea"/>
                <a:cs typeface="+mj-cs"/>
              </a:rPr>
              <a:t> da </a:t>
            </a:r>
            <a:r>
              <a:rPr lang="en-US" altLang="pt-BR" sz="3600" b="1" kern="1200" dirty="0" err="1">
                <a:solidFill>
                  <a:srgbClr val="FFFFFF"/>
                </a:solidFill>
                <a:latin typeface="+mj-lt"/>
                <a:ea typeface="+mj-ea"/>
                <a:cs typeface="+mj-cs"/>
              </a:rPr>
              <a:t>Abordagem</a:t>
            </a:r>
            <a:br>
              <a:rPr lang="en-US" altLang="pt-BR" sz="3600" b="1" kern="1200" dirty="0">
                <a:solidFill>
                  <a:srgbClr val="FFFFFF"/>
                </a:solidFill>
                <a:latin typeface="+mj-lt"/>
                <a:ea typeface="+mj-ea"/>
                <a:cs typeface="+mj-cs"/>
              </a:rPr>
            </a:br>
            <a:br>
              <a:rPr lang="en-US" altLang="pt-BR" sz="3600" kern="1200" dirty="0">
                <a:solidFill>
                  <a:srgbClr val="FFFFFF"/>
                </a:solidFill>
                <a:latin typeface="+mj-lt"/>
                <a:ea typeface="+mj-ea"/>
                <a:cs typeface="+mj-cs"/>
              </a:rPr>
            </a:br>
            <a:endParaRPr lang="en-US" sz="3600" kern="1200" dirty="0">
              <a:solidFill>
                <a:srgbClr val="FFFFFF"/>
              </a:solidFill>
              <a:latin typeface="+mj-lt"/>
              <a:ea typeface="+mj-ea"/>
              <a:cs typeface="+mj-cs"/>
            </a:endParaRPr>
          </a:p>
        </p:txBody>
      </p:sp>
      <p:sp>
        <p:nvSpPr>
          <p:cNvPr id="2" name="Retângulo 1">
            <a:extLst>
              <a:ext uri="{FF2B5EF4-FFF2-40B4-BE49-F238E27FC236}">
                <a16:creationId xmlns:a16="http://schemas.microsoft.com/office/drawing/2014/main" id="{7F2565C2-484D-4752-8FA0-49F9DDC56165}"/>
              </a:ext>
            </a:extLst>
          </p:cNvPr>
          <p:cNvSpPr/>
          <p:nvPr/>
        </p:nvSpPr>
        <p:spPr>
          <a:xfrm>
            <a:off x="1179226" y="3092969"/>
            <a:ext cx="9833548" cy="3526905"/>
          </a:xfrm>
          <a:prstGeom prst="rect">
            <a:avLst/>
          </a:prstGeom>
        </p:spPr>
        <p:txBody>
          <a:bodyPr vert="horz" lIns="91440" tIns="45720" rIns="91440" bIns="45720" rtlCol="0">
            <a:normAutofit lnSpcReduction="10000"/>
          </a:bodyPr>
          <a:lstStyle/>
          <a:p>
            <a:pPr marL="342900" indent="-342900">
              <a:lnSpc>
                <a:spcPct val="90000"/>
              </a:lnSpc>
              <a:spcBef>
                <a:spcPct val="0"/>
              </a:spcBef>
              <a:spcAft>
                <a:spcPts val="600"/>
              </a:spcAft>
              <a:buFont typeface="Arial" panose="020B0604020202020204" pitchFamily="34" charset="0"/>
              <a:buChar char="•"/>
            </a:pPr>
            <a:r>
              <a:rPr lang="en-US" altLang="pt-BR" sz="2800" dirty="0">
                <a:solidFill>
                  <a:srgbClr val="000000"/>
                </a:solidFill>
              </a:rPr>
              <a:t> </a:t>
            </a:r>
            <a:r>
              <a:rPr lang="en-US" altLang="pt-BR" sz="2800" dirty="0" err="1">
                <a:solidFill>
                  <a:srgbClr val="000000"/>
                </a:solidFill>
              </a:rPr>
              <a:t>deixa</a:t>
            </a:r>
            <a:r>
              <a:rPr lang="en-US" altLang="pt-BR" sz="2800" dirty="0">
                <a:solidFill>
                  <a:srgbClr val="000000"/>
                </a:solidFill>
              </a:rPr>
              <a:t> de </a:t>
            </a:r>
            <a:r>
              <a:rPr lang="en-US" altLang="pt-BR" sz="2800" dirty="0" err="1">
                <a:solidFill>
                  <a:srgbClr val="000000"/>
                </a:solidFill>
              </a:rPr>
              <a:t>lado</a:t>
            </a:r>
            <a:r>
              <a:rPr lang="en-US" altLang="pt-BR" sz="2800" dirty="0">
                <a:solidFill>
                  <a:srgbClr val="000000"/>
                </a:solidFill>
              </a:rPr>
              <a:t> a </a:t>
            </a:r>
            <a:r>
              <a:rPr lang="en-US" altLang="pt-BR" sz="2800" dirty="0" err="1">
                <a:solidFill>
                  <a:srgbClr val="000000"/>
                </a:solidFill>
              </a:rPr>
              <a:t>complexidade</a:t>
            </a:r>
            <a:r>
              <a:rPr lang="en-US" altLang="pt-BR" sz="2800" dirty="0">
                <a:solidFill>
                  <a:srgbClr val="000000"/>
                </a:solidFill>
              </a:rPr>
              <a:t> da </a:t>
            </a:r>
            <a:r>
              <a:rPr lang="en-US" altLang="pt-BR" sz="2800" dirty="0" err="1">
                <a:solidFill>
                  <a:srgbClr val="000000"/>
                </a:solidFill>
              </a:rPr>
              <a:t>mente</a:t>
            </a:r>
            <a:r>
              <a:rPr lang="en-US" altLang="pt-BR" sz="2800" dirty="0">
                <a:solidFill>
                  <a:srgbClr val="000000"/>
                </a:solidFill>
              </a:rPr>
              <a:t> </a:t>
            </a:r>
            <a:r>
              <a:rPr lang="en-US" altLang="pt-BR" sz="2800" dirty="0" err="1">
                <a:solidFill>
                  <a:srgbClr val="000000"/>
                </a:solidFill>
              </a:rPr>
              <a:t>humana</a:t>
            </a:r>
            <a:r>
              <a:rPr lang="en-US" altLang="pt-BR" sz="2800" dirty="0">
                <a:solidFill>
                  <a:srgbClr val="000000"/>
                </a:solidFill>
              </a:rPr>
              <a:t> (</a:t>
            </a:r>
            <a:r>
              <a:rPr lang="en-US" altLang="pt-BR" sz="2800" dirty="0" err="1">
                <a:solidFill>
                  <a:srgbClr val="000000"/>
                </a:solidFill>
              </a:rPr>
              <a:t>não</a:t>
            </a:r>
            <a:r>
              <a:rPr lang="en-US" altLang="pt-BR" sz="2800" dirty="0">
                <a:solidFill>
                  <a:srgbClr val="000000"/>
                </a:solidFill>
              </a:rPr>
              <a:t> </a:t>
            </a:r>
            <a:r>
              <a:rPr lang="en-US" altLang="pt-BR" sz="2800" dirty="0" err="1">
                <a:solidFill>
                  <a:srgbClr val="000000"/>
                </a:solidFill>
              </a:rPr>
              <a:t>reconhece</a:t>
            </a:r>
            <a:r>
              <a:rPr lang="en-US" altLang="pt-BR" sz="2800" dirty="0">
                <a:solidFill>
                  <a:srgbClr val="000000"/>
                </a:solidFill>
              </a:rPr>
              <a:t> a </a:t>
            </a:r>
            <a:r>
              <a:rPr lang="en-US" altLang="pt-BR" sz="2800" dirty="0" err="1">
                <a:solidFill>
                  <a:srgbClr val="000000"/>
                </a:solidFill>
              </a:rPr>
              <a:t>liberdade</a:t>
            </a:r>
            <a:r>
              <a:rPr lang="en-US" altLang="pt-BR" sz="2800" dirty="0">
                <a:solidFill>
                  <a:srgbClr val="000000"/>
                </a:solidFill>
              </a:rPr>
              <a:t> e o senso </a:t>
            </a:r>
            <a:r>
              <a:rPr lang="en-US" altLang="pt-BR" sz="2800" dirty="0" err="1">
                <a:solidFill>
                  <a:srgbClr val="000000"/>
                </a:solidFill>
              </a:rPr>
              <a:t>crítico</a:t>
            </a:r>
            <a:r>
              <a:rPr lang="en-US" altLang="pt-BR" sz="2800" dirty="0">
                <a:solidFill>
                  <a:srgbClr val="000000"/>
                </a:solidFill>
              </a:rPr>
              <a:t>)</a:t>
            </a:r>
          </a:p>
          <a:p>
            <a:pPr lvl="1" indent="-228600">
              <a:lnSpc>
                <a:spcPct val="90000"/>
              </a:lnSpc>
              <a:spcBef>
                <a:spcPct val="0"/>
              </a:spcBef>
              <a:spcAft>
                <a:spcPts val="600"/>
              </a:spcAft>
              <a:buFont typeface="Arial" panose="020B0604020202020204" pitchFamily="34" charset="0"/>
              <a:buChar char="•"/>
            </a:pPr>
            <a:endParaRPr lang="en-US" altLang="pt-BR" sz="2800" dirty="0">
              <a:solidFill>
                <a:srgbClr val="000000"/>
              </a:solidFill>
            </a:endParaRPr>
          </a:p>
          <a:p>
            <a:pPr lvl="1" indent="-228600">
              <a:lnSpc>
                <a:spcPct val="90000"/>
              </a:lnSpc>
              <a:spcBef>
                <a:spcPct val="0"/>
              </a:spcBef>
              <a:spcAft>
                <a:spcPts val="600"/>
              </a:spcAft>
              <a:buFont typeface="Arial" panose="020B0604020202020204" pitchFamily="34" charset="0"/>
              <a:buChar char="•"/>
            </a:pPr>
            <a:r>
              <a:rPr lang="en-US" altLang="pt-BR" sz="2800" dirty="0">
                <a:solidFill>
                  <a:srgbClr val="000000"/>
                </a:solidFill>
              </a:rPr>
              <a:t>é </a:t>
            </a:r>
            <a:r>
              <a:rPr lang="en-US" altLang="pt-BR" sz="2800" dirty="0" err="1">
                <a:solidFill>
                  <a:srgbClr val="000000"/>
                </a:solidFill>
              </a:rPr>
              <a:t>eficiente</a:t>
            </a:r>
            <a:r>
              <a:rPr lang="en-US" altLang="pt-BR" sz="2800" dirty="0">
                <a:solidFill>
                  <a:srgbClr val="000000"/>
                </a:solidFill>
              </a:rPr>
              <a:t> para </a:t>
            </a:r>
            <a:r>
              <a:rPr lang="en-US" altLang="pt-BR" sz="2800" dirty="0" err="1">
                <a:solidFill>
                  <a:srgbClr val="000000"/>
                </a:solidFill>
              </a:rPr>
              <a:t>explicar</a:t>
            </a:r>
            <a:r>
              <a:rPr lang="en-US" altLang="pt-BR" sz="2800" dirty="0">
                <a:solidFill>
                  <a:srgbClr val="000000"/>
                </a:solidFill>
              </a:rPr>
              <a:t> </a:t>
            </a:r>
            <a:r>
              <a:rPr lang="en-US" altLang="pt-BR" sz="2800" dirty="0" err="1">
                <a:solidFill>
                  <a:srgbClr val="000000"/>
                </a:solidFill>
              </a:rPr>
              <a:t>comportamentos</a:t>
            </a:r>
            <a:r>
              <a:rPr lang="en-US" altLang="pt-BR" sz="2800" dirty="0">
                <a:solidFill>
                  <a:srgbClr val="000000"/>
                </a:solidFill>
              </a:rPr>
              <a:t> simples (</a:t>
            </a:r>
            <a:r>
              <a:rPr lang="en-US" altLang="pt-BR" sz="2800" dirty="0" err="1">
                <a:solidFill>
                  <a:srgbClr val="000000"/>
                </a:solidFill>
              </a:rPr>
              <a:t>ou</a:t>
            </a:r>
            <a:r>
              <a:rPr lang="en-US" altLang="pt-BR" sz="2800" dirty="0">
                <a:solidFill>
                  <a:srgbClr val="000000"/>
                </a:solidFill>
              </a:rPr>
              <a:t> de </a:t>
            </a:r>
            <a:r>
              <a:rPr lang="en-US" altLang="pt-BR" sz="2800" dirty="0" err="1">
                <a:solidFill>
                  <a:srgbClr val="000000"/>
                </a:solidFill>
              </a:rPr>
              <a:t>animais</a:t>
            </a:r>
            <a:r>
              <a:rPr lang="en-US" altLang="pt-BR" sz="2800" dirty="0">
                <a:solidFill>
                  <a:srgbClr val="000000"/>
                </a:solidFill>
              </a:rPr>
              <a:t>) </a:t>
            </a:r>
            <a:r>
              <a:rPr lang="en-US" altLang="pt-BR" sz="2800" dirty="0" err="1">
                <a:solidFill>
                  <a:srgbClr val="000000"/>
                </a:solidFill>
              </a:rPr>
              <a:t>em</a:t>
            </a:r>
            <a:r>
              <a:rPr lang="en-US" altLang="pt-BR" sz="2800" dirty="0">
                <a:solidFill>
                  <a:srgbClr val="000000"/>
                </a:solidFill>
              </a:rPr>
              <a:t> </a:t>
            </a:r>
            <a:r>
              <a:rPr lang="en-US" altLang="pt-BR" sz="2800" dirty="0" err="1">
                <a:solidFill>
                  <a:srgbClr val="000000"/>
                </a:solidFill>
              </a:rPr>
              <a:t>situações</a:t>
            </a:r>
            <a:r>
              <a:rPr lang="en-US" altLang="pt-BR" sz="2800" dirty="0">
                <a:solidFill>
                  <a:srgbClr val="000000"/>
                </a:solidFill>
              </a:rPr>
              <a:t> </a:t>
            </a:r>
            <a:r>
              <a:rPr lang="en-US" altLang="pt-BR" sz="2800" dirty="0" err="1">
                <a:solidFill>
                  <a:srgbClr val="000000"/>
                </a:solidFill>
              </a:rPr>
              <a:t>controladas</a:t>
            </a:r>
            <a:r>
              <a:rPr lang="en-US" altLang="pt-BR" sz="2800" dirty="0">
                <a:solidFill>
                  <a:srgbClr val="000000"/>
                </a:solidFill>
              </a:rPr>
              <a:t> (</a:t>
            </a:r>
            <a:r>
              <a:rPr lang="en-US" altLang="pt-BR" sz="2800" dirty="0" err="1">
                <a:solidFill>
                  <a:srgbClr val="000000"/>
                </a:solidFill>
              </a:rPr>
              <a:t>laboratório</a:t>
            </a:r>
            <a:r>
              <a:rPr lang="en-US" altLang="pt-BR" sz="2800" dirty="0">
                <a:solidFill>
                  <a:srgbClr val="000000"/>
                </a:solidFill>
              </a:rPr>
              <a:t>)</a:t>
            </a:r>
          </a:p>
          <a:p>
            <a:pPr indent="-228600">
              <a:lnSpc>
                <a:spcPct val="90000"/>
              </a:lnSpc>
              <a:spcBef>
                <a:spcPct val="0"/>
              </a:spcBef>
              <a:spcAft>
                <a:spcPts val="600"/>
              </a:spcAft>
              <a:buFont typeface="Arial" panose="020B0604020202020204" pitchFamily="34" charset="0"/>
              <a:buChar char="•"/>
            </a:pPr>
            <a:endParaRPr lang="en-US" altLang="pt-BR" sz="2800" dirty="0">
              <a:solidFill>
                <a:srgbClr val="000000"/>
              </a:solidFill>
            </a:endParaRPr>
          </a:p>
          <a:p>
            <a:pPr lvl="1" indent="-228600">
              <a:lnSpc>
                <a:spcPct val="90000"/>
              </a:lnSpc>
              <a:spcBef>
                <a:spcPct val="0"/>
              </a:spcBef>
              <a:spcAft>
                <a:spcPts val="600"/>
              </a:spcAft>
              <a:buFont typeface="Arial" panose="020B0604020202020204" pitchFamily="34" charset="0"/>
              <a:buChar char="•"/>
            </a:pPr>
            <a:r>
              <a:rPr lang="en-US" altLang="pt-BR" sz="2800" dirty="0">
                <a:solidFill>
                  <a:srgbClr val="000000"/>
                </a:solidFill>
              </a:rPr>
              <a:t> </a:t>
            </a:r>
            <a:r>
              <a:rPr lang="en-US" altLang="pt-BR" sz="2800" dirty="0" err="1">
                <a:solidFill>
                  <a:srgbClr val="000000"/>
                </a:solidFill>
              </a:rPr>
              <a:t>sua</a:t>
            </a:r>
            <a:r>
              <a:rPr lang="en-US" altLang="pt-BR" sz="2800" dirty="0">
                <a:solidFill>
                  <a:srgbClr val="000000"/>
                </a:solidFill>
              </a:rPr>
              <a:t> </a:t>
            </a:r>
            <a:r>
              <a:rPr lang="en-US" altLang="pt-BR" sz="2800" dirty="0" err="1">
                <a:solidFill>
                  <a:srgbClr val="000000"/>
                </a:solidFill>
              </a:rPr>
              <a:t>eficiência</a:t>
            </a:r>
            <a:r>
              <a:rPr lang="en-US" altLang="pt-BR" sz="2800" dirty="0">
                <a:solidFill>
                  <a:srgbClr val="000000"/>
                </a:solidFill>
              </a:rPr>
              <a:t> </a:t>
            </a:r>
            <a:r>
              <a:rPr lang="en-US" altLang="pt-BR" sz="2800" dirty="0" err="1">
                <a:solidFill>
                  <a:srgbClr val="000000"/>
                </a:solidFill>
              </a:rPr>
              <a:t>diminui</a:t>
            </a:r>
            <a:r>
              <a:rPr lang="en-US" altLang="pt-BR" sz="2800" dirty="0">
                <a:solidFill>
                  <a:srgbClr val="000000"/>
                </a:solidFill>
              </a:rPr>
              <a:t> </a:t>
            </a:r>
            <a:r>
              <a:rPr lang="en-US" altLang="pt-BR" sz="2800" dirty="0" err="1">
                <a:solidFill>
                  <a:srgbClr val="000000"/>
                </a:solidFill>
              </a:rPr>
              <a:t>quando</a:t>
            </a:r>
            <a:r>
              <a:rPr lang="en-US" altLang="pt-BR" sz="2800" dirty="0">
                <a:solidFill>
                  <a:srgbClr val="000000"/>
                </a:solidFill>
              </a:rPr>
              <a:t> </a:t>
            </a:r>
            <a:r>
              <a:rPr lang="en-US" altLang="pt-BR" sz="2800" dirty="0" err="1">
                <a:solidFill>
                  <a:srgbClr val="000000"/>
                </a:solidFill>
              </a:rPr>
              <a:t>busca</a:t>
            </a:r>
            <a:r>
              <a:rPr lang="en-US" altLang="pt-BR" sz="2800" dirty="0">
                <a:solidFill>
                  <a:srgbClr val="000000"/>
                </a:solidFill>
              </a:rPr>
              <a:t> a </a:t>
            </a:r>
            <a:r>
              <a:rPr lang="en-US" altLang="pt-BR" sz="2800" dirty="0" err="1">
                <a:solidFill>
                  <a:srgbClr val="000000"/>
                </a:solidFill>
              </a:rPr>
              <a:t>explicação</a:t>
            </a:r>
            <a:r>
              <a:rPr lang="en-US" altLang="pt-BR" sz="2800" dirty="0">
                <a:solidFill>
                  <a:srgbClr val="000000"/>
                </a:solidFill>
              </a:rPr>
              <a:t>/</a:t>
            </a:r>
            <a:r>
              <a:rPr lang="en-US" altLang="pt-BR" sz="2800" dirty="0" err="1">
                <a:solidFill>
                  <a:srgbClr val="000000"/>
                </a:solidFill>
              </a:rPr>
              <a:t>controle</a:t>
            </a:r>
            <a:r>
              <a:rPr lang="en-US" altLang="pt-BR" sz="2800" dirty="0">
                <a:solidFill>
                  <a:srgbClr val="000000"/>
                </a:solidFill>
              </a:rPr>
              <a:t> de </a:t>
            </a:r>
            <a:r>
              <a:rPr lang="en-US" altLang="pt-BR" sz="2800" dirty="0" err="1">
                <a:solidFill>
                  <a:srgbClr val="000000"/>
                </a:solidFill>
              </a:rPr>
              <a:t>comportamentos</a:t>
            </a:r>
            <a:r>
              <a:rPr lang="en-US" altLang="pt-BR" sz="2800" dirty="0">
                <a:solidFill>
                  <a:srgbClr val="000000"/>
                </a:solidFill>
              </a:rPr>
              <a:t> </a:t>
            </a:r>
            <a:r>
              <a:rPr lang="en-US" altLang="pt-BR" sz="2800" dirty="0" err="1">
                <a:solidFill>
                  <a:srgbClr val="000000"/>
                </a:solidFill>
              </a:rPr>
              <a:t>mais</a:t>
            </a:r>
            <a:r>
              <a:rPr lang="en-US" altLang="pt-BR" sz="2800" dirty="0">
                <a:solidFill>
                  <a:srgbClr val="000000"/>
                </a:solidFill>
              </a:rPr>
              <a:t> </a:t>
            </a:r>
            <a:r>
              <a:rPr lang="en-US" altLang="pt-BR" sz="2800" dirty="0" err="1">
                <a:solidFill>
                  <a:srgbClr val="000000"/>
                </a:solidFill>
              </a:rPr>
              <a:t>complexos</a:t>
            </a:r>
            <a:r>
              <a:rPr lang="en-US" altLang="pt-BR" sz="2800" dirty="0">
                <a:solidFill>
                  <a:srgbClr val="000000"/>
                </a:solidFill>
              </a:rPr>
              <a:t>, </a:t>
            </a:r>
            <a:r>
              <a:rPr lang="en-US" altLang="pt-BR" sz="2800" dirty="0" err="1">
                <a:solidFill>
                  <a:srgbClr val="000000"/>
                </a:solidFill>
              </a:rPr>
              <a:t>nas</a:t>
            </a:r>
            <a:r>
              <a:rPr lang="en-US" altLang="pt-BR" sz="2800" dirty="0">
                <a:solidFill>
                  <a:srgbClr val="000000"/>
                </a:solidFill>
              </a:rPr>
              <a:t> </a:t>
            </a:r>
            <a:r>
              <a:rPr lang="en-US" altLang="pt-BR" sz="2800" dirty="0" err="1">
                <a:solidFill>
                  <a:srgbClr val="000000"/>
                </a:solidFill>
              </a:rPr>
              <a:t>situações</a:t>
            </a:r>
            <a:r>
              <a:rPr lang="en-US" altLang="pt-BR" sz="2800" dirty="0">
                <a:solidFill>
                  <a:srgbClr val="000000"/>
                </a:solidFill>
              </a:rPr>
              <a:t> reais da </a:t>
            </a:r>
            <a:r>
              <a:rPr lang="en-US" altLang="pt-BR" sz="2800" dirty="0" err="1">
                <a:solidFill>
                  <a:srgbClr val="000000"/>
                </a:solidFill>
              </a:rPr>
              <a:t>vida</a:t>
            </a:r>
            <a:r>
              <a:rPr lang="en-US" altLang="pt-BR" sz="2800" dirty="0">
                <a:solidFill>
                  <a:srgbClr val="000000"/>
                </a:solidFill>
              </a:rPr>
              <a:t>.</a:t>
            </a:r>
          </a:p>
          <a:p>
            <a:pPr lvl="1" indent="-228600">
              <a:lnSpc>
                <a:spcPct val="90000"/>
              </a:lnSpc>
              <a:spcBef>
                <a:spcPct val="0"/>
              </a:spcBef>
              <a:spcAft>
                <a:spcPts val="600"/>
              </a:spcAft>
              <a:buFont typeface="Arial" panose="020B0604020202020204" pitchFamily="34" charset="0"/>
              <a:buChar char="•"/>
            </a:pPr>
            <a:endParaRPr lang="en-US" altLang="pt-BR" sz="1900" dirty="0">
              <a:solidFill>
                <a:srgbClr val="000000"/>
              </a:solidFill>
            </a:endParaRPr>
          </a:p>
          <a:p>
            <a:pPr lvl="1" indent="-228600">
              <a:lnSpc>
                <a:spcPct val="90000"/>
              </a:lnSpc>
              <a:spcBef>
                <a:spcPct val="0"/>
              </a:spcBef>
              <a:spcAft>
                <a:spcPts val="600"/>
              </a:spcAft>
              <a:buFont typeface="Arial" panose="020B0604020202020204" pitchFamily="34" charset="0"/>
              <a:buChar char="•"/>
            </a:pPr>
            <a:endParaRPr lang="en-US" altLang="pt-BR" sz="1900" dirty="0">
              <a:solidFill>
                <a:srgbClr val="000000"/>
              </a:solidFill>
            </a:endParaRPr>
          </a:p>
          <a:p>
            <a:pPr indent="-228600">
              <a:lnSpc>
                <a:spcPct val="90000"/>
              </a:lnSpc>
              <a:spcBef>
                <a:spcPct val="0"/>
              </a:spcBef>
              <a:spcAft>
                <a:spcPts val="600"/>
              </a:spcAft>
              <a:buClrTx/>
              <a:buSzTx/>
              <a:buFont typeface="Arial" panose="020B0604020202020204" pitchFamily="34" charset="0"/>
              <a:buChar char="•"/>
            </a:pPr>
            <a:endParaRPr lang="en-US" altLang="pt-BR" sz="1900" dirty="0">
              <a:solidFill>
                <a:srgbClr val="000000"/>
              </a:solidFill>
            </a:endParaRPr>
          </a:p>
        </p:txBody>
      </p:sp>
    </p:spTree>
    <p:extLst>
      <p:ext uri="{BB962C8B-B14F-4D97-AF65-F5344CB8AC3E}">
        <p14:creationId xmlns:p14="http://schemas.microsoft.com/office/powerpoint/2010/main" val="32279435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Rectangle 2">
            <a:extLst>
              <a:ext uri="{FF2B5EF4-FFF2-40B4-BE49-F238E27FC236}">
                <a16:creationId xmlns:a16="http://schemas.microsoft.com/office/drawing/2014/main" id="{BAA2103B-596D-4AC4-B77A-1CEE185BA593}"/>
              </a:ext>
            </a:extLst>
          </p:cNvPr>
          <p:cNvSpPr txBox="1">
            <a:spLocks noChangeArrowheads="1"/>
          </p:cNvSpPr>
          <p:nvPr/>
        </p:nvSpPr>
        <p:spPr>
          <a:xfrm>
            <a:off x="1179226" y="826680"/>
            <a:ext cx="983354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defRPr/>
            </a:pPr>
            <a:r>
              <a:rPr lang="en-US" sz="4000" b="1" kern="1200">
                <a:solidFill>
                  <a:srgbClr val="FFFFFF"/>
                </a:solidFill>
                <a:latin typeface="+mj-lt"/>
                <a:ea typeface="+mj-ea"/>
                <a:cs typeface="+mj-cs"/>
              </a:rPr>
              <a:t>Exemplos  ficcionais de “sociedades   cientificamente controladas”</a:t>
            </a:r>
          </a:p>
        </p:txBody>
      </p:sp>
      <p:sp>
        <p:nvSpPr>
          <p:cNvPr id="7" name="Rectangle 3">
            <a:extLst>
              <a:ext uri="{FF2B5EF4-FFF2-40B4-BE49-F238E27FC236}">
                <a16:creationId xmlns:a16="http://schemas.microsoft.com/office/drawing/2014/main" id="{9B582F89-2F99-41B0-B6AC-0B95ED45634F}"/>
              </a:ext>
            </a:extLst>
          </p:cNvPr>
          <p:cNvSpPr txBox="1">
            <a:spLocks noChangeArrowheads="1"/>
          </p:cNvSpPr>
          <p:nvPr/>
        </p:nvSpPr>
        <p:spPr>
          <a:xfrm>
            <a:off x="1179226" y="3092970"/>
            <a:ext cx="9833548" cy="269397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r>
              <a:rPr lang="en-US" sz="2400" dirty="0" err="1">
                <a:solidFill>
                  <a:srgbClr val="000000"/>
                </a:solidFill>
              </a:rPr>
              <a:t>Admirável</a:t>
            </a:r>
            <a:r>
              <a:rPr lang="en-US" sz="2400" dirty="0">
                <a:solidFill>
                  <a:srgbClr val="000000"/>
                </a:solidFill>
              </a:rPr>
              <a:t> Mundo Novo (Aldous Huxley, 1932)</a:t>
            </a:r>
          </a:p>
          <a:p>
            <a:pPr>
              <a:defRPr/>
            </a:pPr>
            <a:endParaRPr lang="en-US" sz="2400" dirty="0">
              <a:solidFill>
                <a:srgbClr val="000000"/>
              </a:solidFill>
            </a:endParaRPr>
          </a:p>
          <a:p>
            <a:pPr>
              <a:defRPr/>
            </a:pPr>
            <a:r>
              <a:rPr lang="en-US" sz="2400" dirty="0">
                <a:solidFill>
                  <a:srgbClr val="000000"/>
                </a:solidFill>
                <a:highlight>
                  <a:srgbClr val="00FFFF"/>
                </a:highlight>
              </a:rPr>
              <a:t>Walden II (Skinner, 1948)</a:t>
            </a:r>
          </a:p>
          <a:p>
            <a:pPr>
              <a:defRPr/>
            </a:pPr>
            <a:endParaRPr lang="en-US" sz="2400" dirty="0">
              <a:solidFill>
                <a:srgbClr val="000000"/>
              </a:solidFill>
            </a:endParaRPr>
          </a:p>
          <a:p>
            <a:pPr>
              <a:defRPr/>
            </a:pPr>
            <a:r>
              <a:rPr lang="en-US" sz="2400" dirty="0">
                <a:solidFill>
                  <a:srgbClr val="000000"/>
                </a:solidFill>
              </a:rPr>
              <a:t>1984 (George Orwell, 1949)</a:t>
            </a:r>
          </a:p>
          <a:p>
            <a:pPr>
              <a:defRPr/>
            </a:pPr>
            <a:endParaRPr lang="en-US" sz="2400" dirty="0">
              <a:solidFill>
                <a:srgbClr val="000000"/>
              </a:solidFill>
            </a:endParaRPr>
          </a:p>
          <a:p>
            <a:pPr>
              <a:defRPr/>
            </a:pPr>
            <a:r>
              <a:rPr lang="en-US" sz="2400" dirty="0" err="1">
                <a:solidFill>
                  <a:srgbClr val="000000"/>
                </a:solidFill>
              </a:rPr>
              <a:t>Laranja</a:t>
            </a:r>
            <a:r>
              <a:rPr lang="en-US" sz="2400" dirty="0">
                <a:solidFill>
                  <a:srgbClr val="000000"/>
                </a:solidFill>
              </a:rPr>
              <a:t> </a:t>
            </a:r>
            <a:r>
              <a:rPr lang="en-US" sz="2400" dirty="0" err="1">
                <a:solidFill>
                  <a:srgbClr val="000000"/>
                </a:solidFill>
              </a:rPr>
              <a:t>Mecânica</a:t>
            </a:r>
            <a:r>
              <a:rPr lang="en-US" sz="2400" dirty="0">
                <a:solidFill>
                  <a:srgbClr val="000000"/>
                </a:solidFill>
              </a:rPr>
              <a:t> (Anthony Burgess,  1962 / Stanley Kubrick, 1971)</a:t>
            </a:r>
          </a:p>
        </p:txBody>
      </p:sp>
    </p:spTree>
    <p:extLst>
      <p:ext uri="{BB962C8B-B14F-4D97-AF65-F5344CB8AC3E}">
        <p14:creationId xmlns:p14="http://schemas.microsoft.com/office/powerpoint/2010/main" val="16369389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849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0722D5-A919-4C05-A97E-837E6FFBD060}"/>
              </a:ext>
            </a:extLst>
          </p:cNvPr>
          <p:cNvSpPr>
            <a:spLocks noGrp="1"/>
          </p:cNvSpPr>
          <p:nvPr>
            <p:ph type="title"/>
          </p:nvPr>
        </p:nvSpPr>
        <p:spPr/>
        <p:txBody>
          <a:bodyPr>
            <a:normAutofit/>
          </a:bodyPr>
          <a:lstStyle/>
          <a:p>
            <a:r>
              <a:rPr lang="pt-BR" sz="3600" b="1" dirty="0">
                <a:solidFill>
                  <a:schemeClr val="accent1"/>
                </a:solidFill>
              </a:rPr>
              <a:t>Contexto histórico/influências </a:t>
            </a:r>
            <a:r>
              <a:rPr lang="pt-BR" sz="3200" dirty="0">
                <a:solidFill>
                  <a:schemeClr val="accent1"/>
                </a:solidFill>
              </a:rPr>
              <a:t>(USA, 1ª. Metade do séc. XX)</a:t>
            </a:r>
          </a:p>
        </p:txBody>
      </p:sp>
      <p:graphicFrame>
        <p:nvGraphicFramePr>
          <p:cNvPr id="5" name="Espaço Reservado para Conteúdo 4">
            <a:extLst>
              <a:ext uri="{FF2B5EF4-FFF2-40B4-BE49-F238E27FC236}">
                <a16:creationId xmlns:a16="http://schemas.microsoft.com/office/drawing/2014/main" id="{7699F7F0-10F1-4DA5-A157-D3E1AFEA9BF3}"/>
              </a:ext>
            </a:extLst>
          </p:cNvPr>
          <p:cNvGraphicFramePr>
            <a:graphicFrameLocks noGrp="1"/>
          </p:cNvGraphicFramePr>
          <p:nvPr>
            <p:ph idx="1"/>
            <p:extLst>
              <p:ext uri="{D42A27DB-BD31-4B8C-83A1-F6EECF244321}">
                <p14:modId xmlns:p14="http://schemas.microsoft.com/office/powerpoint/2010/main" val="2571673739"/>
              </p:ext>
            </p:extLst>
          </p:nvPr>
        </p:nvGraphicFramePr>
        <p:xfrm>
          <a:off x="-60960" y="1508760"/>
          <a:ext cx="11414760" cy="46682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aixaDeTexto 6">
            <a:extLst>
              <a:ext uri="{FF2B5EF4-FFF2-40B4-BE49-F238E27FC236}">
                <a16:creationId xmlns:a16="http://schemas.microsoft.com/office/drawing/2014/main" id="{0DC9A888-F531-4539-806B-DAB25B579A86}"/>
              </a:ext>
            </a:extLst>
          </p:cNvPr>
          <p:cNvSpPr txBox="1"/>
          <p:nvPr/>
        </p:nvSpPr>
        <p:spPr>
          <a:xfrm>
            <a:off x="6550886" y="1635045"/>
            <a:ext cx="3815083" cy="861774"/>
          </a:xfrm>
          <a:prstGeom prst="rect">
            <a:avLst/>
          </a:prstGeom>
          <a:noFill/>
        </p:spPr>
        <p:txBody>
          <a:bodyPr wrap="none" rtlCol="0">
            <a:spAutoFit/>
          </a:bodyPr>
          <a:lstStyle/>
          <a:p>
            <a:r>
              <a:rPr lang="en-US" sz="1600" dirty="0"/>
              <a:t>EXPERIÊNCIA SENSORIAL  COMO FONTE DO</a:t>
            </a:r>
          </a:p>
          <a:p>
            <a:r>
              <a:rPr lang="en-US" sz="1600" dirty="0"/>
              <a:t> CONHECIMENTO (IDEIAS)</a:t>
            </a:r>
            <a:endParaRPr lang="pt-BR" sz="1600" dirty="0"/>
          </a:p>
          <a:p>
            <a:endParaRPr lang="pt-BR" dirty="0"/>
          </a:p>
        </p:txBody>
      </p:sp>
      <p:sp>
        <p:nvSpPr>
          <p:cNvPr id="8" name="CaixaDeTexto 7">
            <a:extLst>
              <a:ext uri="{FF2B5EF4-FFF2-40B4-BE49-F238E27FC236}">
                <a16:creationId xmlns:a16="http://schemas.microsoft.com/office/drawing/2014/main" id="{8964DE32-7A3E-460D-A462-20978CED55BC}"/>
              </a:ext>
            </a:extLst>
          </p:cNvPr>
          <p:cNvSpPr txBox="1"/>
          <p:nvPr/>
        </p:nvSpPr>
        <p:spPr>
          <a:xfrm>
            <a:off x="8719284" y="3616573"/>
            <a:ext cx="3092641" cy="1107996"/>
          </a:xfrm>
          <a:prstGeom prst="rect">
            <a:avLst/>
          </a:prstGeom>
          <a:noFill/>
        </p:spPr>
        <p:txBody>
          <a:bodyPr wrap="none" rtlCol="0">
            <a:spAutoFit/>
          </a:bodyPr>
          <a:lstStyle/>
          <a:p>
            <a:r>
              <a:rPr lang="en-US" sz="1600" dirty="0"/>
              <a:t>CIÊNCIA NATURAL COMO MODELO</a:t>
            </a:r>
          </a:p>
          <a:p>
            <a:r>
              <a:rPr lang="en-US" sz="1600" dirty="0"/>
              <a:t> DE CONHECIMENTO CIENTÍFICO</a:t>
            </a:r>
          </a:p>
          <a:p>
            <a:r>
              <a:rPr lang="en-US" sz="1600" dirty="0"/>
              <a:t> (OBJETIVIDADE, NEUTRALIDADE)</a:t>
            </a:r>
            <a:endParaRPr lang="pt-BR" sz="1600" dirty="0"/>
          </a:p>
          <a:p>
            <a:endParaRPr lang="pt-BR" dirty="0"/>
          </a:p>
        </p:txBody>
      </p:sp>
      <p:sp>
        <p:nvSpPr>
          <p:cNvPr id="9" name="CaixaDeTexto 8">
            <a:extLst>
              <a:ext uri="{FF2B5EF4-FFF2-40B4-BE49-F238E27FC236}">
                <a16:creationId xmlns:a16="http://schemas.microsoft.com/office/drawing/2014/main" id="{2EB74AC2-54CE-4809-9970-7E0D9A604F82}"/>
              </a:ext>
            </a:extLst>
          </p:cNvPr>
          <p:cNvSpPr txBox="1"/>
          <p:nvPr/>
        </p:nvSpPr>
        <p:spPr>
          <a:xfrm>
            <a:off x="97422" y="2995106"/>
            <a:ext cx="3078984" cy="1354217"/>
          </a:xfrm>
          <a:prstGeom prst="rect">
            <a:avLst/>
          </a:prstGeom>
          <a:noFill/>
        </p:spPr>
        <p:txBody>
          <a:bodyPr wrap="none" rtlCol="0">
            <a:spAutoFit/>
          </a:bodyPr>
          <a:lstStyle/>
          <a:p>
            <a:pPr lvl="0"/>
            <a:r>
              <a:rPr lang="en-US" sz="1600" dirty="0"/>
              <a:t>CONTINUIDADE EVOLUTIVA ENTRE</a:t>
            </a:r>
          </a:p>
          <a:p>
            <a:pPr lvl="0"/>
            <a:r>
              <a:rPr lang="en-US" sz="1600" dirty="0"/>
              <a:t> O SER HUMANO E  ANIMAIS</a:t>
            </a:r>
            <a:endParaRPr lang="pt-BR" sz="1600" dirty="0"/>
          </a:p>
          <a:p>
            <a:pPr lvl="0"/>
            <a:endParaRPr lang="pt-BR" sz="1600" dirty="0"/>
          </a:p>
          <a:p>
            <a:pPr lvl="0"/>
            <a:r>
              <a:rPr lang="pt-BR" sz="1600" dirty="0"/>
              <a:t>SELEÇÃO NATURAL</a:t>
            </a:r>
          </a:p>
          <a:p>
            <a:endParaRPr lang="pt-BR" dirty="0"/>
          </a:p>
        </p:txBody>
      </p:sp>
      <p:sp>
        <p:nvSpPr>
          <p:cNvPr id="10" name="CaixaDeTexto 9">
            <a:extLst>
              <a:ext uri="{FF2B5EF4-FFF2-40B4-BE49-F238E27FC236}">
                <a16:creationId xmlns:a16="http://schemas.microsoft.com/office/drawing/2014/main" id="{8FFC6213-B698-47EB-8199-2D35593BCF8F}"/>
              </a:ext>
            </a:extLst>
          </p:cNvPr>
          <p:cNvSpPr txBox="1"/>
          <p:nvPr/>
        </p:nvSpPr>
        <p:spPr>
          <a:xfrm>
            <a:off x="1573139" y="5756693"/>
            <a:ext cx="3399072" cy="861774"/>
          </a:xfrm>
          <a:prstGeom prst="rect">
            <a:avLst/>
          </a:prstGeom>
          <a:noFill/>
        </p:spPr>
        <p:txBody>
          <a:bodyPr wrap="none" rtlCol="0">
            <a:spAutoFit/>
          </a:bodyPr>
          <a:lstStyle/>
          <a:p>
            <a:r>
              <a:rPr lang="en-US" sz="1600" dirty="0"/>
              <a:t>UTILIDADE (APLICABILIDADE PRÁTICA) </a:t>
            </a:r>
          </a:p>
          <a:p>
            <a:r>
              <a:rPr lang="en-US" sz="1600" dirty="0"/>
              <a:t>COMO CRITÉRIO DE VERDADE</a:t>
            </a:r>
            <a:endParaRPr lang="pt-BR" sz="1600" dirty="0"/>
          </a:p>
          <a:p>
            <a:endParaRPr lang="pt-BR" dirty="0"/>
          </a:p>
        </p:txBody>
      </p:sp>
      <p:sp>
        <p:nvSpPr>
          <p:cNvPr id="3" name="TextBox 2">
            <a:extLst>
              <a:ext uri="{FF2B5EF4-FFF2-40B4-BE49-F238E27FC236}">
                <a16:creationId xmlns:a16="http://schemas.microsoft.com/office/drawing/2014/main" id="{3AA413F4-6C2D-464D-9F96-466505AEE2D7}"/>
              </a:ext>
            </a:extLst>
          </p:cNvPr>
          <p:cNvSpPr txBox="1"/>
          <p:nvPr/>
        </p:nvSpPr>
        <p:spPr>
          <a:xfrm>
            <a:off x="4406296" y="3672215"/>
            <a:ext cx="2561150" cy="523220"/>
          </a:xfrm>
          <a:prstGeom prst="rect">
            <a:avLst/>
          </a:prstGeom>
          <a:noFill/>
        </p:spPr>
        <p:txBody>
          <a:bodyPr wrap="none" rtlCol="0">
            <a:spAutoFit/>
          </a:bodyPr>
          <a:lstStyle/>
          <a:p>
            <a:r>
              <a:rPr lang="en-US" sz="2800" b="1" dirty="0"/>
              <a:t>BEHAVIORISMO</a:t>
            </a:r>
            <a:endParaRPr lang="pt-BR" sz="2800" b="1" dirty="0"/>
          </a:p>
        </p:txBody>
      </p:sp>
    </p:spTree>
    <p:extLst>
      <p:ext uri="{BB962C8B-B14F-4D97-AF65-F5344CB8AC3E}">
        <p14:creationId xmlns:p14="http://schemas.microsoft.com/office/powerpoint/2010/main" val="4144850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a:extLst>
              <a:ext uri="{FF2B5EF4-FFF2-40B4-BE49-F238E27FC236}">
                <a16:creationId xmlns:a16="http://schemas.microsoft.com/office/drawing/2014/main" id="{31FA4323-7C85-468F-9873-8CD4E888C021}"/>
              </a:ext>
            </a:extLst>
          </p:cNvPr>
          <p:cNvSpPr txBox="1">
            <a:spLocks/>
          </p:cNvSpPr>
          <p:nvPr/>
        </p:nvSpPr>
        <p:spPr>
          <a:xfrm>
            <a:off x="1701574" y="365760"/>
            <a:ext cx="8229600" cy="1371600"/>
          </a:xfrm>
          <a:prstGeom prst="rect">
            <a:avLst/>
          </a:prstGeom>
        </p:spPr>
        <p:txBody>
          <a:bodyPr/>
          <a:lst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a:lstStyle>
          <a:p>
            <a:pPr>
              <a:defRPr/>
            </a:pPr>
            <a:r>
              <a:rPr lang="pt-BR" sz="2800" kern="0"/>
              <a:t>Admirável Mundo Novo (Aldous Huxley, 1932)</a:t>
            </a:r>
            <a:endParaRPr lang="pt-BR" sz="2800" kern="0" dirty="0"/>
          </a:p>
        </p:txBody>
      </p:sp>
      <p:sp>
        <p:nvSpPr>
          <p:cNvPr id="4" name="Espaço Reservado para Conteúdo 2">
            <a:extLst>
              <a:ext uri="{FF2B5EF4-FFF2-40B4-BE49-F238E27FC236}">
                <a16:creationId xmlns:a16="http://schemas.microsoft.com/office/drawing/2014/main" id="{2F9E2A69-0D74-47E7-95DC-E2485FB04216}"/>
              </a:ext>
            </a:extLst>
          </p:cNvPr>
          <p:cNvSpPr txBox="1">
            <a:spLocks/>
          </p:cNvSpPr>
          <p:nvPr/>
        </p:nvSpPr>
        <p:spPr>
          <a:xfrm>
            <a:off x="1306286" y="1346835"/>
            <a:ext cx="8820150" cy="5114925"/>
          </a:xfrm>
          <a:prstGeom prst="rect">
            <a:avLst/>
          </a:prstGeom>
        </p:spPr>
        <p:txBody>
          <a:bodyPr/>
          <a:lst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a:buFont typeface="Wingdings" pitchFamily="2" charset="2"/>
              <a:buNone/>
              <a:defRPr/>
            </a:pPr>
            <a:r>
              <a:rPr lang="pt-BR" sz="2400" kern="0" dirty="0"/>
              <a:t>	</a:t>
            </a:r>
            <a:r>
              <a:rPr lang="pt-BR" sz="2600" kern="0" dirty="0"/>
              <a:t>O Diretor abriu uma porta. Encontraram-se numa sala vazia, vasta, clara e cheia de sol, pois toda a parede do lado sul apenas se compunha de uma enorme janela. Uma meia dúzia de enfermeiras (....) estavam ocupadas em dispor no chão, numa longa fila que ia de um extremo ao outro da sala vários vasos de rosas. (...)</a:t>
            </a:r>
          </a:p>
          <a:p>
            <a:pPr>
              <a:buFont typeface="Wingdings" pitchFamily="2" charset="2"/>
              <a:buNone/>
              <a:defRPr/>
            </a:pPr>
            <a:r>
              <a:rPr lang="pt-BR" sz="2600" kern="0" dirty="0"/>
              <a:t>	As enfermeiras perfilaram-se à entrada do Diretor. </a:t>
            </a:r>
          </a:p>
          <a:p>
            <a:pPr>
              <a:buFont typeface="Wingdings" pitchFamily="2" charset="2"/>
              <a:buNone/>
              <a:defRPr/>
            </a:pPr>
            <a:r>
              <a:rPr lang="pt-BR" sz="2600" kern="0" dirty="0"/>
              <a:t>	-  </a:t>
            </a:r>
            <a:r>
              <a:rPr lang="pt-BR" sz="2600" i="1" kern="0" dirty="0"/>
              <a:t>Coloquem os livros </a:t>
            </a:r>
            <a:r>
              <a:rPr lang="pt-BR" sz="2600" kern="0" dirty="0"/>
              <a:t>- disse ele secamente.</a:t>
            </a:r>
          </a:p>
          <a:p>
            <a:pPr>
              <a:buFont typeface="Wingdings" pitchFamily="2" charset="2"/>
              <a:buNone/>
              <a:defRPr/>
            </a:pPr>
            <a:r>
              <a:rPr lang="pt-BR" sz="2600" kern="0" dirty="0"/>
              <a:t>	Silenciosamente, as enfermeiras obedeceram à ordem. Entre os vasos de rosas, os livros foram cuidadosamente dispostos (...)</a:t>
            </a:r>
            <a:r>
              <a:rPr lang="pt-BR" sz="2600" i="1" kern="0" dirty="0"/>
              <a:t> </a:t>
            </a:r>
            <a:r>
              <a:rPr lang="pt-BR" sz="2600" kern="0" dirty="0"/>
              <a:t>abertos de maneira tentadora, com imagens alegremente coloridas de animais, peixes ou aves.</a:t>
            </a:r>
          </a:p>
        </p:txBody>
      </p:sp>
    </p:spTree>
    <p:extLst>
      <p:ext uri="{BB962C8B-B14F-4D97-AF65-F5344CB8AC3E}">
        <p14:creationId xmlns:p14="http://schemas.microsoft.com/office/powerpoint/2010/main" val="26284820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2EA25D59-E0FC-445E-9B80-7C9CB4A5EA20}"/>
              </a:ext>
            </a:extLst>
          </p:cNvPr>
          <p:cNvSpPr/>
          <p:nvPr/>
        </p:nvSpPr>
        <p:spPr>
          <a:xfrm>
            <a:off x="596900" y="889844"/>
            <a:ext cx="10810798" cy="5970865"/>
          </a:xfrm>
          <a:prstGeom prst="rect">
            <a:avLst/>
          </a:prstGeom>
        </p:spPr>
        <p:txBody>
          <a:bodyPr wrap="square">
            <a:spAutoFit/>
          </a:bodyPr>
          <a:lstStyle/>
          <a:p>
            <a:pPr>
              <a:buFont typeface="Wingdings" pitchFamily="2" charset="2"/>
              <a:buNone/>
              <a:defRPr/>
            </a:pPr>
            <a:r>
              <a:rPr lang="pt-BR" kern="0" dirty="0"/>
              <a:t>	</a:t>
            </a:r>
            <a:r>
              <a:rPr lang="pt-BR" sz="2800" kern="0" dirty="0"/>
              <a:t>- </a:t>
            </a:r>
            <a:r>
              <a:rPr lang="pt-BR" sz="2800" i="1" kern="0" dirty="0"/>
              <a:t>Agora façam entrar as crianças</a:t>
            </a:r>
            <a:r>
              <a:rPr lang="pt-BR" sz="2800" kern="0" dirty="0"/>
              <a:t>.</a:t>
            </a:r>
          </a:p>
          <a:p>
            <a:pPr>
              <a:buFont typeface="Wingdings" pitchFamily="2" charset="2"/>
              <a:buNone/>
              <a:defRPr/>
            </a:pPr>
            <a:r>
              <a:rPr lang="pt-BR" sz="2800" kern="0" dirty="0"/>
              <a:t>	Elas saíram rapidamente da sala e voltaram a entrar ao fim de um minuto ou dois, empurrando cada uma um carrinho onde, em cada uma das suas quatro prateleiras de tela metálica, vinha um bebê de oito meses, todos exatamente iguais (...)  e todos, pois pertenciam à casta Delta, vestidos de caqui.</a:t>
            </a:r>
          </a:p>
          <a:p>
            <a:pPr>
              <a:buFont typeface="Wingdings" pitchFamily="2" charset="2"/>
              <a:buNone/>
              <a:defRPr/>
            </a:pPr>
            <a:r>
              <a:rPr lang="pt-BR" sz="2800" kern="0" dirty="0"/>
              <a:t>	- </a:t>
            </a:r>
            <a:r>
              <a:rPr lang="pt-BR" sz="2800" i="1" kern="0" dirty="0"/>
              <a:t>Ponham-nos no chão.</a:t>
            </a:r>
          </a:p>
          <a:p>
            <a:pPr>
              <a:buFont typeface="Wingdings" pitchFamily="2" charset="2"/>
              <a:buNone/>
              <a:defRPr/>
            </a:pPr>
            <a:r>
              <a:rPr lang="pt-BR" sz="2800" kern="0" dirty="0"/>
              <a:t>	As crianças foram tiradas dos carros.</a:t>
            </a:r>
          </a:p>
          <a:p>
            <a:pPr>
              <a:buFont typeface="Wingdings" pitchFamily="2" charset="2"/>
              <a:buNone/>
              <a:defRPr/>
            </a:pPr>
            <a:r>
              <a:rPr lang="pt-BR" sz="2800" kern="0" dirty="0"/>
              <a:t>	- </a:t>
            </a:r>
            <a:r>
              <a:rPr lang="pt-BR" sz="2800" i="1" kern="0" dirty="0"/>
              <a:t>Agora voltem-nos de maneira que possam ver as flores e os livros</a:t>
            </a:r>
            <a:r>
              <a:rPr lang="pt-BR" sz="2800" kern="0" dirty="0"/>
              <a:t>.</a:t>
            </a:r>
          </a:p>
          <a:p>
            <a:pPr>
              <a:buFont typeface="Wingdings" pitchFamily="2" charset="2"/>
              <a:buNone/>
              <a:defRPr/>
            </a:pPr>
            <a:r>
              <a:rPr lang="pt-BR" sz="2800" kern="0" dirty="0"/>
              <a:t>	Voltados, os bebês calaram-se imediatamente. Depois começaram a gatinhar em direção a essas cores brilhantes, a essas formas tão alegres e tão vivas nas páginas brancas. (...) Das filas dos bebês elevou-se um murmúrio de excitação, gorjeios e assobios de prazer.</a:t>
            </a:r>
          </a:p>
          <a:p>
            <a:pPr>
              <a:defRPr/>
            </a:pPr>
            <a:endParaRPr lang="pt-BR" kern="0" dirty="0"/>
          </a:p>
        </p:txBody>
      </p:sp>
    </p:spTree>
    <p:extLst>
      <p:ext uri="{BB962C8B-B14F-4D97-AF65-F5344CB8AC3E}">
        <p14:creationId xmlns:p14="http://schemas.microsoft.com/office/powerpoint/2010/main" val="41584076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a:extLst>
              <a:ext uri="{FF2B5EF4-FFF2-40B4-BE49-F238E27FC236}">
                <a16:creationId xmlns:a16="http://schemas.microsoft.com/office/drawing/2014/main" id="{F1952554-2CA2-4E5A-A6AA-C76033173BD6}"/>
              </a:ext>
            </a:extLst>
          </p:cNvPr>
          <p:cNvSpPr/>
          <p:nvPr/>
        </p:nvSpPr>
        <p:spPr>
          <a:xfrm>
            <a:off x="412750" y="292944"/>
            <a:ext cx="11366500" cy="6832640"/>
          </a:xfrm>
          <a:prstGeom prst="rect">
            <a:avLst/>
          </a:prstGeom>
        </p:spPr>
        <p:txBody>
          <a:bodyPr wrap="square">
            <a:spAutoFit/>
          </a:bodyPr>
          <a:lstStyle/>
          <a:p>
            <a:pPr>
              <a:buFont typeface="Wingdings" pitchFamily="2" charset="2"/>
              <a:buNone/>
              <a:defRPr/>
            </a:pPr>
            <a:r>
              <a:rPr lang="pt-BR" kern="0" dirty="0"/>
              <a:t>	</a:t>
            </a:r>
            <a:r>
              <a:rPr lang="pt-BR" sz="2800" kern="0" dirty="0"/>
              <a:t>O Diretor esfregou as mãos.</a:t>
            </a:r>
          </a:p>
          <a:p>
            <a:pPr>
              <a:buFont typeface="Wingdings" pitchFamily="2" charset="2"/>
              <a:buNone/>
              <a:defRPr/>
            </a:pPr>
            <a:r>
              <a:rPr lang="pt-BR" sz="2800" kern="0" dirty="0"/>
              <a:t>	.- </a:t>
            </a:r>
            <a:r>
              <a:rPr lang="pt-BR" sz="2800" i="1" kern="0" dirty="0"/>
              <a:t>Excelente! </a:t>
            </a:r>
            <a:r>
              <a:rPr lang="pt-BR" sz="2800" kern="0" dirty="0"/>
              <a:t>- disse. (...)</a:t>
            </a:r>
          </a:p>
          <a:p>
            <a:pPr>
              <a:buFont typeface="Wingdings" pitchFamily="2" charset="2"/>
              <a:buNone/>
              <a:defRPr/>
            </a:pPr>
            <a:r>
              <a:rPr lang="pt-BR" sz="2800" kern="0" dirty="0"/>
              <a:t>	Os </a:t>
            </a:r>
            <a:r>
              <a:rPr lang="pt-BR" sz="2800" kern="0" dirty="0" err="1"/>
              <a:t>gatinhadores</a:t>
            </a:r>
            <a:r>
              <a:rPr lang="pt-BR" sz="2800" kern="0" dirty="0"/>
              <a:t> mais rápidos tinham já atingido o seu alvo. Pequenas mãos se estenderam, incertas; tocando, segurando, desfolhando as rosas transfiguradas, rasgando as páginas iluminadas dos livros. O diretor esperou que todos estivessem alegremente ocupados. Depois disse:</a:t>
            </a:r>
          </a:p>
          <a:p>
            <a:pPr>
              <a:buFont typeface="Wingdings" pitchFamily="2" charset="2"/>
              <a:buNone/>
              <a:defRPr/>
            </a:pPr>
            <a:r>
              <a:rPr lang="pt-BR" sz="2800" kern="0" dirty="0"/>
              <a:t>	- </a:t>
            </a:r>
            <a:r>
              <a:rPr lang="pt-BR" sz="2800" i="1" kern="0" dirty="0"/>
              <a:t>Observem bem</a:t>
            </a:r>
            <a:r>
              <a:rPr lang="pt-BR" sz="2800" kern="0" dirty="0"/>
              <a:t>.</a:t>
            </a:r>
          </a:p>
          <a:p>
            <a:pPr>
              <a:buFont typeface="Wingdings" pitchFamily="2" charset="2"/>
              <a:buNone/>
              <a:defRPr/>
            </a:pPr>
            <a:r>
              <a:rPr lang="pt-BR" sz="2800" kern="0" dirty="0"/>
              <a:t>	E, levantando a mão, fez um sinal.</a:t>
            </a:r>
          </a:p>
          <a:p>
            <a:pPr>
              <a:buFont typeface="Wingdings" pitchFamily="2" charset="2"/>
              <a:buNone/>
              <a:defRPr/>
            </a:pPr>
            <a:r>
              <a:rPr lang="pt-BR" sz="2800" kern="0" dirty="0"/>
              <a:t>	A enfermeira-chefe, que se encontrava junto de um quadro de comandos elétricos, no outro extremo da sala, baixou um pequeno manípulo. </a:t>
            </a:r>
          </a:p>
          <a:p>
            <a:pPr>
              <a:buFont typeface="Wingdings" pitchFamily="2" charset="2"/>
              <a:buNone/>
              <a:defRPr/>
            </a:pPr>
            <a:r>
              <a:rPr lang="pt-BR" sz="2800" kern="0" dirty="0"/>
              <a:t>	Houve uma violenta explosão. Aguda, cada vez mais aguda, uma sereia apitou. Campainhas de alarme vibraram, </a:t>
            </a:r>
            <a:r>
              <a:rPr lang="pt-BR" sz="2800" kern="0" dirty="0" err="1"/>
              <a:t>obsidiantes</a:t>
            </a:r>
            <a:r>
              <a:rPr lang="pt-BR" sz="2800" kern="0" dirty="0"/>
              <a:t>. As crianças assustaram-se e começaram a berrar. Os seus pequenos rostos estavam contorcidos de terror.</a:t>
            </a:r>
          </a:p>
          <a:p>
            <a:pPr>
              <a:defRPr/>
            </a:pPr>
            <a:endParaRPr lang="pt-BR" kern="0" dirty="0"/>
          </a:p>
        </p:txBody>
      </p:sp>
    </p:spTree>
    <p:extLst>
      <p:ext uri="{BB962C8B-B14F-4D97-AF65-F5344CB8AC3E}">
        <p14:creationId xmlns:p14="http://schemas.microsoft.com/office/powerpoint/2010/main" val="4150490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3">
            <a:extLst>
              <a:ext uri="{FF2B5EF4-FFF2-40B4-BE49-F238E27FC236}">
                <a16:creationId xmlns:a16="http://schemas.microsoft.com/office/drawing/2014/main" id="{8993306F-971D-4636-9B3D-3DFFAFCC21D0}"/>
              </a:ext>
            </a:extLst>
          </p:cNvPr>
          <p:cNvSpPr>
            <a:spLocks noChangeArrowheads="1"/>
          </p:cNvSpPr>
          <p:nvPr/>
        </p:nvSpPr>
        <p:spPr bwMode="auto">
          <a:xfrm>
            <a:off x="395288" y="188913"/>
            <a:ext cx="11593512" cy="7017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 typeface="Wingdings" panose="05000000000000000000" pitchFamily="2" charset="2"/>
              <a:buNone/>
            </a:pPr>
            <a:r>
              <a:rPr lang="pt-BR" altLang="pt-BR" sz="1800" dirty="0"/>
              <a:t>	</a:t>
            </a:r>
            <a:r>
              <a:rPr lang="pt-BR" altLang="pt-BR" sz="2400" dirty="0"/>
              <a:t>- </a:t>
            </a:r>
            <a:r>
              <a:rPr lang="pt-BR" altLang="pt-BR" sz="2400" i="1" dirty="0"/>
              <a:t>E agora </a:t>
            </a:r>
            <a:r>
              <a:rPr lang="pt-BR" altLang="pt-BR" sz="2400" dirty="0"/>
              <a:t>- gritou o Diretor (o ruído era de ensurdecer) -, </a:t>
            </a:r>
            <a:r>
              <a:rPr lang="pt-BR" altLang="pt-BR" sz="2400" i="1" dirty="0"/>
              <a:t>agora passemos à operação que tem por fim fazer penetrar a lição a fundo por meio de uma ligeira descarga elétrica</a:t>
            </a:r>
            <a:r>
              <a:rPr lang="pt-BR" altLang="pt-BR" sz="2400" dirty="0"/>
              <a:t>. </a:t>
            </a:r>
          </a:p>
          <a:p>
            <a:pPr eaLnBrk="1" hangingPunct="1">
              <a:spcBef>
                <a:spcPct val="0"/>
              </a:spcBef>
              <a:buClrTx/>
              <a:buSzTx/>
              <a:buFont typeface="Wingdings" panose="05000000000000000000" pitchFamily="2" charset="2"/>
              <a:buNone/>
            </a:pPr>
            <a:r>
              <a:rPr lang="pt-BR" altLang="pt-BR" sz="2400" dirty="0"/>
              <a:t>	Agitou de novo a mão e a enfermeira-chefe baixou um segundo manípulo. Os gritos das crianças mudaram subitamente de tom. Havia qualquer coisa de desesperado, quase de demente, nos uivos penetrantes e espasmódicos que então lançavam. Os pequenos corpos contraíam-se e retesavam-se, os membros agitavam-se em movimentos sacudidos, como se fossem puxados por fios invisíveis.</a:t>
            </a:r>
          </a:p>
          <a:p>
            <a:pPr eaLnBrk="1" hangingPunct="1">
              <a:spcBef>
                <a:spcPct val="0"/>
              </a:spcBef>
              <a:buClrTx/>
              <a:buSzTx/>
              <a:buFont typeface="Wingdings" panose="05000000000000000000" pitchFamily="2" charset="2"/>
              <a:buNone/>
            </a:pPr>
            <a:r>
              <a:rPr lang="pt-BR" altLang="pt-BR" sz="2400" dirty="0"/>
              <a:t>	</a:t>
            </a:r>
            <a:r>
              <a:rPr lang="pt-BR" altLang="pt-BR" sz="2400" i="1" dirty="0"/>
              <a:t>- Podemos fazer passar a corrente em toda esta metade do soalho - gritou o Diretor, como explicação. - Mas isto chega </a:t>
            </a:r>
            <a:r>
              <a:rPr lang="pt-BR" altLang="pt-BR" sz="2400" dirty="0"/>
              <a:t>- disse, fazendo um sinal à enfermeira.</a:t>
            </a:r>
          </a:p>
          <a:p>
            <a:pPr eaLnBrk="1" hangingPunct="1">
              <a:spcBef>
                <a:spcPct val="0"/>
              </a:spcBef>
              <a:buClrTx/>
              <a:buSzTx/>
              <a:buFont typeface="Wingdings" panose="05000000000000000000" pitchFamily="2" charset="2"/>
              <a:buNone/>
            </a:pPr>
            <a:r>
              <a:rPr lang="pt-BR" altLang="pt-BR" sz="2400" dirty="0"/>
              <a:t>	As explosões cessaram, as campainhas calaram-se, o uivo da sereia amorteceu lentamente até ao silêncio. Os corpos retesados e contraídos distenderam-se, e o que fora soluços e urros de loucos furiosos em potência transformou-se de novo em berros normais de terror vulgar.</a:t>
            </a:r>
          </a:p>
          <a:p>
            <a:pPr eaLnBrk="1" hangingPunct="1">
              <a:spcBef>
                <a:spcPct val="0"/>
              </a:spcBef>
              <a:buClrTx/>
              <a:buSzTx/>
              <a:buFont typeface="Wingdings" panose="05000000000000000000" pitchFamily="2" charset="2"/>
              <a:buNone/>
            </a:pPr>
            <a:r>
              <a:rPr lang="pt-BR" altLang="pt-BR" sz="2400" dirty="0"/>
              <a:t>	-</a:t>
            </a:r>
            <a:r>
              <a:rPr lang="pt-BR" altLang="pt-BR" sz="2400" i="1" dirty="0" err="1"/>
              <a:t>Dêem-lhes</a:t>
            </a:r>
            <a:r>
              <a:rPr lang="pt-BR" altLang="pt-BR" sz="2400" i="1" dirty="0"/>
              <a:t> outra vez os livros e as flores</a:t>
            </a:r>
            <a:r>
              <a:rPr lang="pt-BR" altLang="pt-BR" sz="2400" dirty="0"/>
              <a:t>.</a:t>
            </a:r>
          </a:p>
          <a:p>
            <a:pPr eaLnBrk="1" hangingPunct="1">
              <a:spcBef>
                <a:spcPct val="0"/>
              </a:spcBef>
              <a:buClrTx/>
              <a:buSzTx/>
              <a:buFont typeface="Wingdings" panose="05000000000000000000" pitchFamily="2" charset="2"/>
              <a:buNone/>
            </a:pPr>
            <a:r>
              <a:rPr lang="pt-BR" altLang="pt-BR" sz="2400" dirty="0"/>
              <a:t>	As enfermeiras obedeceram. Mas à aproximação das rosas, à simples vista dessas imagens alegremente coloridas (...), as crianças recuaram com horror. Os berros aumentaram subitamente de intensidade.</a:t>
            </a:r>
          </a:p>
          <a:p>
            <a:pPr eaLnBrk="1" hangingPunct="1">
              <a:spcBef>
                <a:spcPct val="0"/>
              </a:spcBef>
              <a:buClrTx/>
              <a:buSzTx/>
              <a:buFontTx/>
              <a:buNone/>
            </a:pPr>
            <a:endParaRPr lang="pt-BR" altLang="pt-BR" sz="1800" dirty="0"/>
          </a:p>
        </p:txBody>
      </p:sp>
    </p:spTree>
    <p:extLst>
      <p:ext uri="{BB962C8B-B14F-4D97-AF65-F5344CB8AC3E}">
        <p14:creationId xmlns:p14="http://schemas.microsoft.com/office/powerpoint/2010/main" val="26437646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F664DB-978F-4B15-C852-6F6D7D7E329F}"/>
              </a:ext>
            </a:extLst>
          </p:cNvPr>
          <p:cNvSpPr>
            <a:spLocks noGrp="1"/>
          </p:cNvSpPr>
          <p:nvPr>
            <p:ph type="title"/>
          </p:nvPr>
        </p:nvSpPr>
        <p:spPr/>
        <p:txBody>
          <a:bodyPr/>
          <a:lstStyle/>
          <a:p>
            <a:r>
              <a:rPr lang="pt-BR" dirty="0"/>
              <a:t>Questões para refletir</a:t>
            </a:r>
          </a:p>
        </p:txBody>
      </p:sp>
      <p:sp>
        <p:nvSpPr>
          <p:cNvPr id="3" name="Espaço Reservado para Conteúdo 2">
            <a:extLst>
              <a:ext uri="{FF2B5EF4-FFF2-40B4-BE49-F238E27FC236}">
                <a16:creationId xmlns:a16="http://schemas.microsoft.com/office/drawing/2014/main" id="{F09ACBFA-7B99-4EDE-289B-B1C5F09601B2}"/>
              </a:ext>
            </a:extLst>
          </p:cNvPr>
          <p:cNvSpPr>
            <a:spLocks noGrp="1"/>
          </p:cNvSpPr>
          <p:nvPr>
            <p:ph idx="1"/>
          </p:nvPr>
        </p:nvSpPr>
        <p:spPr/>
        <p:txBody>
          <a:bodyPr/>
          <a:lstStyle/>
          <a:p>
            <a:r>
              <a:rPr lang="pt-BR" dirty="0"/>
              <a:t>Que aprendizagens/comportamentos seriam o alvo desse tipo de “educação”?</a:t>
            </a:r>
          </a:p>
          <a:p>
            <a:endParaRPr lang="pt-BR" dirty="0"/>
          </a:p>
          <a:p>
            <a:r>
              <a:rPr lang="pt-BR" dirty="0"/>
              <a:t>Como podemos esquematizar o(s) condicionamento(s) subjacentes a essa “experiência educativa”?</a:t>
            </a:r>
          </a:p>
        </p:txBody>
      </p:sp>
    </p:spTree>
    <p:extLst>
      <p:ext uri="{BB962C8B-B14F-4D97-AF65-F5344CB8AC3E}">
        <p14:creationId xmlns:p14="http://schemas.microsoft.com/office/powerpoint/2010/main" val="3953806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BFF125EF-FA89-4D7E-B431-A39252642CB0}"/>
              </a:ext>
            </a:extLst>
          </p:cNvPr>
          <p:cNvSpPr>
            <a:spLocks noChangeArrowheads="1"/>
          </p:cNvSpPr>
          <p:nvPr/>
        </p:nvSpPr>
        <p:spPr bwMode="auto">
          <a:xfrm>
            <a:off x="2144486" y="5310537"/>
            <a:ext cx="6724894" cy="1508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indent="449263" eaLnBrk="0" hangingPunct="0">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r>
              <a:rPr lang="pt-BR" altLang="pt-BR" sz="1800" b="1" dirty="0">
                <a:latin typeface="Arial" panose="020B0604020202020204" pitchFamily="34" charset="0"/>
                <a:ea typeface="Times New Roman" panose="02020603050405020304" pitchFamily="18" charset="0"/>
                <a:cs typeface="Arial" panose="020B0604020202020204" pitchFamily="34" charset="0"/>
              </a:rPr>
              <a:t>	        </a:t>
            </a:r>
          </a:p>
          <a:p>
            <a:pPr eaLnBrk="1" hangingPunct="1">
              <a:spcBef>
                <a:spcPct val="0"/>
              </a:spcBef>
              <a:buClrTx/>
              <a:buSzTx/>
              <a:buFontTx/>
              <a:buNone/>
            </a:pPr>
            <a:r>
              <a:rPr lang="pt-BR" altLang="pt-BR" sz="1800" b="1" dirty="0">
                <a:latin typeface="Arial" panose="020B0604020202020204" pitchFamily="34" charset="0"/>
                <a:ea typeface="Times New Roman" panose="02020603050405020304" pitchFamily="18" charset="0"/>
                <a:cs typeface="Arial" panose="020B0604020202020204" pitchFamily="34" charset="0"/>
              </a:rPr>
              <a:t>	        </a:t>
            </a:r>
            <a:r>
              <a:rPr lang="pt-BR" altLang="pt-BR" sz="2800" b="1" dirty="0">
                <a:latin typeface="Arial" panose="020B0604020202020204" pitchFamily="34" charset="0"/>
                <a:ea typeface="Times New Roman" panose="02020603050405020304" pitchFamily="18" charset="0"/>
                <a:cs typeface="Arial" panose="020B0604020202020204" pitchFamily="34" charset="0"/>
              </a:rPr>
              <a:t> S</a:t>
            </a:r>
            <a:r>
              <a:rPr lang="pt-BR" altLang="pt-BR" sz="2800" dirty="0">
                <a:latin typeface="Arial" panose="020B0604020202020204" pitchFamily="34" charset="0"/>
                <a:ea typeface="Times New Roman" panose="02020603050405020304" pitchFamily="18" charset="0"/>
                <a:cs typeface="Arial" panose="020B0604020202020204" pitchFamily="34" charset="0"/>
              </a:rPr>
              <a:t> </a:t>
            </a:r>
            <a:r>
              <a:rPr lang="pt-BR" altLang="pt-BR" sz="2800" b="1" dirty="0">
                <a:latin typeface="Arial" panose="020B0604020202020204" pitchFamily="34" charset="0"/>
                <a:ea typeface="Times New Roman" panose="02020603050405020304" pitchFamily="18" charset="0"/>
                <a:cs typeface="Arial" panose="020B0604020202020204" pitchFamily="34" charset="0"/>
              </a:rPr>
              <a:t> </a:t>
            </a:r>
            <a:r>
              <a:rPr lang="pt-BR" altLang="pt-BR" sz="2400" b="1" dirty="0">
                <a:latin typeface="Arial" panose="020B0604020202020204" pitchFamily="34" charset="0"/>
                <a:ea typeface="Times New Roman" panose="02020603050405020304" pitchFamily="18" charset="0"/>
                <a:cs typeface="Arial" panose="020B0604020202020204" pitchFamily="34" charset="0"/>
              </a:rPr>
              <a:t>=&gt;          </a:t>
            </a:r>
            <a:r>
              <a:rPr lang="pt-BR" altLang="pt-BR" sz="2800" b="1" dirty="0">
                <a:solidFill>
                  <a:schemeClr val="accent1"/>
                </a:solidFill>
                <a:latin typeface="Arial" panose="020B0604020202020204" pitchFamily="34" charset="0"/>
                <a:ea typeface="Times New Roman" panose="02020603050405020304" pitchFamily="18" charset="0"/>
                <a:cs typeface="Arial" panose="020B0604020202020204" pitchFamily="34" charset="0"/>
              </a:rPr>
              <a:t>R  </a:t>
            </a:r>
            <a:r>
              <a:rPr lang="pt-BR" altLang="pt-BR" sz="2800" b="1" dirty="0">
                <a:latin typeface="Arial" panose="020B0604020202020204" pitchFamily="34" charset="0"/>
                <a:ea typeface="Times New Roman" panose="02020603050405020304" pitchFamily="18" charset="0"/>
                <a:cs typeface="Arial" panose="020B0604020202020204" pitchFamily="34" charset="0"/>
              </a:rPr>
              <a:t>  </a:t>
            </a:r>
            <a:r>
              <a:rPr lang="pt-BR" altLang="pt-BR" sz="2400" b="1" dirty="0">
                <a:latin typeface="Arial" panose="020B0604020202020204" pitchFamily="34" charset="0"/>
                <a:ea typeface="Times New Roman" panose="02020603050405020304" pitchFamily="18" charset="0"/>
                <a:cs typeface="Arial" panose="020B0604020202020204" pitchFamily="34" charset="0"/>
              </a:rPr>
              <a:t>	=&gt;      </a:t>
            </a:r>
            <a:r>
              <a:rPr lang="pt-BR" altLang="pt-BR" sz="2800" b="1" dirty="0">
                <a:latin typeface="Arial" panose="020B0604020202020204" pitchFamily="34" charset="0"/>
                <a:ea typeface="Times New Roman" panose="02020603050405020304" pitchFamily="18" charset="0"/>
                <a:cs typeface="Arial" panose="020B0604020202020204" pitchFamily="34" charset="0"/>
              </a:rPr>
              <a:t>S</a:t>
            </a:r>
            <a:endParaRPr lang="pt-BR" altLang="pt-BR" sz="2800" dirty="0">
              <a:ea typeface="Times New Roman" panose="02020603050405020304" pitchFamily="18" charset="0"/>
              <a:cs typeface="Arial" panose="020B0604020202020204" pitchFamily="34" charset="0"/>
            </a:endParaRPr>
          </a:p>
          <a:p>
            <a:pPr>
              <a:spcBef>
                <a:spcPct val="0"/>
              </a:spcBef>
              <a:buClrTx/>
              <a:buSzTx/>
              <a:buFontTx/>
              <a:buNone/>
            </a:pPr>
            <a:r>
              <a:rPr lang="pt-BR" altLang="pt-BR" sz="1200" b="1" dirty="0">
                <a:latin typeface="Arial" panose="020B0604020202020204" pitchFamily="34" charset="0"/>
                <a:ea typeface="Times New Roman" panose="02020603050405020304" pitchFamily="18" charset="0"/>
                <a:cs typeface="Arial" panose="020B0604020202020204" pitchFamily="34" charset="0"/>
              </a:rPr>
              <a:t>           </a:t>
            </a:r>
          </a:p>
          <a:p>
            <a:pPr>
              <a:spcBef>
                <a:spcPct val="0"/>
              </a:spcBef>
              <a:buClrTx/>
              <a:buSzTx/>
              <a:buFontTx/>
              <a:buNone/>
            </a:pPr>
            <a:r>
              <a:rPr lang="pt-BR" altLang="pt-BR" sz="1800" b="1" dirty="0">
                <a:latin typeface="Arial" panose="020B0604020202020204" pitchFamily="34" charset="0"/>
                <a:ea typeface="Times New Roman" panose="02020603050405020304" pitchFamily="18" charset="0"/>
                <a:cs typeface="Arial" panose="020B0604020202020204" pitchFamily="34" charset="0"/>
              </a:rPr>
              <a:t>   A</a:t>
            </a:r>
            <a:r>
              <a:rPr lang="pt-BR" altLang="pt-BR" sz="1800" dirty="0">
                <a:latin typeface="Arial" panose="020B0604020202020204" pitchFamily="34" charset="0"/>
                <a:ea typeface="Times New Roman" panose="02020603050405020304" pitchFamily="18" charset="0"/>
                <a:cs typeface="Arial" panose="020B0604020202020204" pitchFamily="34" charset="0"/>
              </a:rPr>
              <a:t>ntecedentes        </a:t>
            </a:r>
            <a:r>
              <a:rPr lang="pt-BR" altLang="pt-BR" sz="1800" dirty="0">
                <a:solidFill>
                  <a:srgbClr val="FFC000"/>
                </a:solidFill>
                <a:latin typeface="Arial" panose="020B0604020202020204" pitchFamily="34" charset="0"/>
                <a:ea typeface="Times New Roman" panose="02020603050405020304" pitchFamily="18" charset="0"/>
                <a:cs typeface="Arial" panose="020B0604020202020204" pitchFamily="34" charset="0"/>
              </a:rPr>
              <a:t> </a:t>
            </a:r>
            <a:r>
              <a:rPr lang="pt-BR" altLang="pt-BR" sz="1800" b="1" dirty="0">
                <a:solidFill>
                  <a:schemeClr val="accent1"/>
                </a:solidFill>
                <a:latin typeface="Arial" panose="020B0604020202020204" pitchFamily="34" charset="0"/>
                <a:ea typeface="Times New Roman" panose="02020603050405020304" pitchFamily="18" charset="0"/>
                <a:cs typeface="Arial" panose="020B0604020202020204" pitchFamily="34" charset="0"/>
              </a:rPr>
              <a:t>C</a:t>
            </a:r>
            <a:r>
              <a:rPr lang="pt-BR" altLang="pt-BR" sz="1800" dirty="0">
                <a:solidFill>
                  <a:schemeClr val="accent1"/>
                </a:solidFill>
                <a:latin typeface="Arial" panose="020B0604020202020204" pitchFamily="34" charset="0"/>
                <a:ea typeface="Times New Roman" panose="02020603050405020304" pitchFamily="18" charset="0"/>
                <a:cs typeface="Arial" panose="020B0604020202020204" pitchFamily="34" charset="0"/>
              </a:rPr>
              <a:t>omportamento</a:t>
            </a:r>
            <a:r>
              <a:rPr lang="pt-BR" altLang="pt-BR" sz="1800" dirty="0">
                <a:solidFill>
                  <a:srgbClr val="FFC000"/>
                </a:solidFill>
                <a:latin typeface="Arial" panose="020B0604020202020204" pitchFamily="34" charset="0"/>
                <a:ea typeface="Times New Roman" panose="02020603050405020304" pitchFamily="18" charset="0"/>
                <a:cs typeface="Arial" panose="020B0604020202020204" pitchFamily="34" charset="0"/>
              </a:rPr>
              <a:t>           </a:t>
            </a:r>
            <a:r>
              <a:rPr lang="pt-BR" altLang="pt-BR" sz="1800" b="1" dirty="0">
                <a:latin typeface="Arial" panose="020B0604020202020204" pitchFamily="34" charset="0"/>
                <a:ea typeface="Times New Roman" panose="02020603050405020304" pitchFamily="18" charset="0"/>
                <a:cs typeface="Arial" panose="020B0604020202020204" pitchFamily="34" charset="0"/>
              </a:rPr>
              <a:t>C</a:t>
            </a:r>
            <a:r>
              <a:rPr lang="pt-BR" altLang="pt-BR" sz="1800" dirty="0">
                <a:latin typeface="Arial" panose="020B0604020202020204" pitchFamily="34" charset="0"/>
                <a:ea typeface="Times New Roman" panose="02020603050405020304" pitchFamily="18" charset="0"/>
                <a:cs typeface="Arial" panose="020B0604020202020204" pitchFamily="34" charset="0"/>
              </a:rPr>
              <a:t>onseqüências</a:t>
            </a:r>
            <a:endParaRPr lang="pt-BR" altLang="pt-BR" sz="1800" dirty="0">
              <a:ea typeface="Times New Roman" panose="02020603050405020304" pitchFamily="18" charset="0"/>
              <a:cs typeface="Arial" panose="020B0604020202020204" pitchFamily="34" charset="0"/>
            </a:endParaRPr>
          </a:p>
          <a:p>
            <a:pPr>
              <a:spcBef>
                <a:spcPct val="0"/>
              </a:spcBef>
              <a:buClrTx/>
              <a:buSzTx/>
              <a:buFontTx/>
              <a:buNone/>
            </a:pPr>
            <a:endParaRPr lang="pt-BR" altLang="pt-BR" sz="1600" dirty="0">
              <a:latin typeface="Arial" panose="020B0604020202020204" pitchFamily="34" charset="0"/>
              <a:ea typeface="Times New Roman" panose="02020603050405020304" pitchFamily="18" charset="0"/>
              <a:cs typeface="Arial" panose="020B0604020202020204" pitchFamily="34" charset="0"/>
            </a:endParaRPr>
          </a:p>
        </p:txBody>
      </p:sp>
      <p:sp>
        <p:nvSpPr>
          <p:cNvPr id="6" name="AutoShape 3">
            <a:extLst>
              <a:ext uri="{FF2B5EF4-FFF2-40B4-BE49-F238E27FC236}">
                <a16:creationId xmlns:a16="http://schemas.microsoft.com/office/drawing/2014/main" id="{8CAB37C8-A279-45BB-86F5-211A295F69C9}"/>
              </a:ext>
            </a:extLst>
          </p:cNvPr>
          <p:cNvSpPr>
            <a:spLocks noChangeArrowheads="1"/>
          </p:cNvSpPr>
          <p:nvPr/>
        </p:nvSpPr>
        <p:spPr bwMode="auto">
          <a:xfrm>
            <a:off x="4427538" y="1412875"/>
            <a:ext cx="288925" cy="358775"/>
          </a:xfrm>
          <a:prstGeom prst="downArrow">
            <a:avLst>
              <a:gd name="adj1" fmla="val 50000"/>
              <a:gd name="adj2" fmla="val 31044"/>
            </a:avLst>
          </a:prstGeom>
          <a:solidFill>
            <a:schemeClr val="accent1"/>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endParaRPr lang="pt-BR" altLang="pt-BR" sz="1800"/>
          </a:p>
        </p:txBody>
      </p:sp>
      <p:sp>
        <p:nvSpPr>
          <p:cNvPr id="7" name="AutoShape 4">
            <a:extLst>
              <a:ext uri="{FF2B5EF4-FFF2-40B4-BE49-F238E27FC236}">
                <a16:creationId xmlns:a16="http://schemas.microsoft.com/office/drawing/2014/main" id="{D8239569-245F-4E54-9B6E-F8DB6E4E6C06}"/>
              </a:ext>
            </a:extLst>
          </p:cNvPr>
          <p:cNvSpPr>
            <a:spLocks/>
          </p:cNvSpPr>
          <p:nvPr/>
        </p:nvSpPr>
        <p:spPr bwMode="auto">
          <a:xfrm>
            <a:off x="6238875" y="1589011"/>
            <a:ext cx="288925" cy="1295400"/>
          </a:xfrm>
          <a:prstGeom prst="leftBrace">
            <a:avLst>
              <a:gd name="adj1" fmla="val 37363"/>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endParaRPr lang="pt-BR" altLang="pt-BR" sz="1800"/>
          </a:p>
        </p:txBody>
      </p:sp>
      <p:sp>
        <p:nvSpPr>
          <p:cNvPr id="8" name="AutoShape 5">
            <a:extLst>
              <a:ext uri="{FF2B5EF4-FFF2-40B4-BE49-F238E27FC236}">
                <a16:creationId xmlns:a16="http://schemas.microsoft.com/office/drawing/2014/main" id="{3E6D9E76-DF90-472C-9C12-4D0523657C96}"/>
              </a:ext>
            </a:extLst>
          </p:cNvPr>
          <p:cNvSpPr>
            <a:spLocks noChangeArrowheads="1"/>
          </p:cNvSpPr>
          <p:nvPr/>
        </p:nvSpPr>
        <p:spPr bwMode="auto">
          <a:xfrm>
            <a:off x="4379913" y="2693988"/>
            <a:ext cx="288925" cy="358775"/>
          </a:xfrm>
          <a:prstGeom prst="downArrow">
            <a:avLst>
              <a:gd name="adj1" fmla="val 49454"/>
              <a:gd name="adj2" fmla="val 30768"/>
            </a:avLst>
          </a:prstGeom>
          <a:solidFill>
            <a:schemeClr val="accent1"/>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endParaRPr lang="pt-BR" altLang="pt-BR" sz="1800"/>
          </a:p>
        </p:txBody>
      </p:sp>
      <p:sp>
        <p:nvSpPr>
          <p:cNvPr id="9" name="Text Box 6">
            <a:extLst>
              <a:ext uri="{FF2B5EF4-FFF2-40B4-BE49-F238E27FC236}">
                <a16:creationId xmlns:a16="http://schemas.microsoft.com/office/drawing/2014/main" id="{0A75A933-483B-4743-995F-D2B556D6297C}"/>
              </a:ext>
            </a:extLst>
          </p:cNvPr>
          <p:cNvSpPr txBox="1">
            <a:spLocks noChangeArrowheads="1"/>
          </p:cNvSpPr>
          <p:nvPr/>
        </p:nvSpPr>
        <p:spPr bwMode="auto">
          <a:xfrm>
            <a:off x="2514600" y="609600"/>
            <a:ext cx="411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r>
              <a:rPr lang="pt-BR" altLang="pt-BR" sz="2400" b="1" dirty="0"/>
              <a:t>PSICOLOGIA CIENTÍFICA</a:t>
            </a:r>
          </a:p>
        </p:txBody>
      </p:sp>
      <p:sp>
        <p:nvSpPr>
          <p:cNvPr id="10" name="Text Box 7">
            <a:extLst>
              <a:ext uri="{FF2B5EF4-FFF2-40B4-BE49-F238E27FC236}">
                <a16:creationId xmlns:a16="http://schemas.microsoft.com/office/drawing/2014/main" id="{250EBBE4-DDDE-4F44-B123-0DB3238EC900}"/>
              </a:ext>
            </a:extLst>
          </p:cNvPr>
          <p:cNvSpPr txBox="1">
            <a:spLocks noChangeArrowheads="1"/>
          </p:cNvSpPr>
          <p:nvPr/>
        </p:nvSpPr>
        <p:spPr bwMode="auto">
          <a:xfrm>
            <a:off x="2627313" y="1989138"/>
            <a:ext cx="350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r>
              <a:rPr lang="pt-BR" altLang="pt-BR" sz="2400" b="1" dirty="0"/>
              <a:t>  OBJETO DE ESTUDO</a:t>
            </a:r>
          </a:p>
        </p:txBody>
      </p:sp>
      <p:sp>
        <p:nvSpPr>
          <p:cNvPr id="11" name="Text Box 8">
            <a:extLst>
              <a:ext uri="{FF2B5EF4-FFF2-40B4-BE49-F238E27FC236}">
                <a16:creationId xmlns:a16="http://schemas.microsoft.com/office/drawing/2014/main" id="{80F8B156-F3DC-49A0-BB9D-25E52C0EE877}"/>
              </a:ext>
            </a:extLst>
          </p:cNvPr>
          <p:cNvSpPr txBox="1">
            <a:spLocks noChangeArrowheads="1"/>
          </p:cNvSpPr>
          <p:nvPr/>
        </p:nvSpPr>
        <p:spPr bwMode="auto">
          <a:xfrm>
            <a:off x="6545264" y="1589011"/>
            <a:ext cx="186055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r>
              <a:rPr lang="pt-BR" altLang="pt-BR" sz="1800" dirty="0"/>
              <a:t>OBSERVÁVEL</a:t>
            </a:r>
          </a:p>
          <a:p>
            <a:pPr eaLnBrk="1" hangingPunct="1">
              <a:spcBef>
                <a:spcPct val="0"/>
              </a:spcBef>
              <a:buClrTx/>
              <a:buSzTx/>
              <a:buFontTx/>
              <a:buNone/>
            </a:pPr>
            <a:r>
              <a:rPr lang="pt-BR" altLang="pt-BR" sz="1800" dirty="0"/>
              <a:t>QUANTIFICÁVEL</a:t>
            </a:r>
          </a:p>
          <a:p>
            <a:pPr eaLnBrk="1" hangingPunct="1">
              <a:spcBef>
                <a:spcPct val="0"/>
              </a:spcBef>
              <a:buClrTx/>
              <a:buSzTx/>
              <a:buFontTx/>
              <a:buNone/>
            </a:pPr>
            <a:r>
              <a:rPr lang="pt-BR" altLang="pt-BR" sz="1800" dirty="0"/>
              <a:t>PREVISÍVEL</a:t>
            </a:r>
          </a:p>
          <a:p>
            <a:pPr eaLnBrk="1" hangingPunct="1">
              <a:spcBef>
                <a:spcPct val="0"/>
              </a:spcBef>
              <a:buClrTx/>
              <a:buSzTx/>
              <a:buFontTx/>
              <a:buNone/>
            </a:pPr>
            <a:r>
              <a:rPr lang="pt-BR" altLang="pt-BR" sz="1800" dirty="0"/>
              <a:t>CONTROLÁVEL</a:t>
            </a:r>
          </a:p>
        </p:txBody>
      </p:sp>
      <p:sp>
        <p:nvSpPr>
          <p:cNvPr id="12" name="Text Box 9">
            <a:extLst>
              <a:ext uri="{FF2B5EF4-FFF2-40B4-BE49-F238E27FC236}">
                <a16:creationId xmlns:a16="http://schemas.microsoft.com/office/drawing/2014/main" id="{BA4A2807-4A22-447B-83C1-CC846CB138D6}"/>
              </a:ext>
            </a:extLst>
          </p:cNvPr>
          <p:cNvSpPr txBox="1">
            <a:spLocks noChangeArrowheads="1"/>
          </p:cNvSpPr>
          <p:nvPr/>
        </p:nvSpPr>
        <p:spPr bwMode="auto">
          <a:xfrm>
            <a:off x="2987675" y="3283522"/>
            <a:ext cx="35401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r>
              <a:rPr lang="pt-BR" altLang="pt-BR" sz="2800" b="1" dirty="0">
                <a:solidFill>
                  <a:schemeClr val="accent1"/>
                </a:solidFill>
              </a:rPr>
              <a:t>COMPORTAMENTO</a:t>
            </a:r>
          </a:p>
        </p:txBody>
      </p:sp>
      <p:sp>
        <p:nvSpPr>
          <p:cNvPr id="13" name="Text Box 10">
            <a:extLst>
              <a:ext uri="{FF2B5EF4-FFF2-40B4-BE49-F238E27FC236}">
                <a16:creationId xmlns:a16="http://schemas.microsoft.com/office/drawing/2014/main" id="{37FF2AD6-FCC5-4A80-BA05-1FD12447FF52}"/>
              </a:ext>
            </a:extLst>
          </p:cNvPr>
          <p:cNvSpPr txBox="1">
            <a:spLocks noChangeArrowheads="1"/>
          </p:cNvSpPr>
          <p:nvPr/>
        </p:nvSpPr>
        <p:spPr bwMode="auto">
          <a:xfrm>
            <a:off x="1826570" y="3954241"/>
            <a:ext cx="7511993" cy="2000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eaLnBrk="0" hangingPunct="0">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 typeface="Wingdings" panose="05000000000000000000" pitchFamily="2" charset="2"/>
              <a:buChar char="ü"/>
            </a:pPr>
            <a:r>
              <a:rPr lang="pt-BR" altLang="pt-BR" sz="2400" dirty="0">
                <a:latin typeface="Arial" panose="020B0604020202020204" pitchFamily="34" charset="0"/>
                <a:cs typeface="Times New Roman" panose="02020603050405020304" pitchFamily="18" charset="0"/>
              </a:rPr>
              <a:t> </a:t>
            </a:r>
            <a:r>
              <a:rPr lang="pt-BR" altLang="pt-BR" sz="2000" dirty="0">
                <a:latin typeface="Arial" panose="020B0604020202020204" pitchFamily="34" charset="0"/>
                <a:cs typeface="Times New Roman" panose="02020603050405020304" pitchFamily="18" charset="0"/>
              </a:rPr>
              <a:t>expressão visível do organismo</a:t>
            </a:r>
          </a:p>
          <a:p>
            <a:pPr>
              <a:spcBef>
                <a:spcPct val="0"/>
              </a:spcBef>
              <a:buClrTx/>
              <a:buSzTx/>
              <a:buFont typeface="Wingdings" panose="05000000000000000000" pitchFamily="2" charset="2"/>
              <a:buChar char="ü"/>
            </a:pPr>
            <a:r>
              <a:rPr lang="pt-BR" altLang="pt-BR" sz="2000" dirty="0">
                <a:latin typeface="Arial" panose="020B0604020202020204" pitchFamily="34" charset="0"/>
                <a:cs typeface="Times New Roman" panose="02020603050405020304" pitchFamily="18" charset="0"/>
              </a:rPr>
              <a:t> resposta </a:t>
            </a:r>
            <a:r>
              <a:rPr lang="pt-BR" altLang="pt-BR" sz="2000" b="1" dirty="0">
                <a:latin typeface="Arial" panose="020B0604020202020204" pitchFamily="34" charset="0"/>
                <a:cs typeface="Times New Roman" panose="02020603050405020304" pitchFamily="18" charset="0"/>
              </a:rPr>
              <a:t>(</a:t>
            </a:r>
            <a:r>
              <a:rPr lang="pt-BR" altLang="pt-BR" sz="2000" b="1" dirty="0">
                <a:solidFill>
                  <a:schemeClr val="accent1"/>
                </a:solidFill>
                <a:latin typeface="Arial" panose="020B0604020202020204" pitchFamily="34" charset="0"/>
                <a:cs typeface="Times New Roman" panose="02020603050405020304" pitchFamily="18" charset="0"/>
              </a:rPr>
              <a:t>R</a:t>
            </a:r>
            <a:r>
              <a:rPr lang="pt-BR" altLang="pt-BR" sz="2000" dirty="0">
                <a:solidFill>
                  <a:schemeClr val="accent1"/>
                </a:solidFill>
                <a:latin typeface="Arial" panose="020B0604020202020204" pitchFamily="34" charset="0"/>
                <a:cs typeface="Times New Roman" panose="02020603050405020304" pitchFamily="18" charset="0"/>
              </a:rPr>
              <a:t> </a:t>
            </a:r>
            <a:r>
              <a:rPr lang="pt-BR" altLang="pt-BR" sz="2000" b="1" dirty="0">
                <a:solidFill>
                  <a:schemeClr val="accent1"/>
                </a:solidFill>
                <a:latin typeface="Arial" panose="020B0604020202020204" pitchFamily="34" charset="0"/>
                <a:cs typeface="Times New Roman" panose="02020603050405020304" pitchFamily="18" charset="0"/>
              </a:rPr>
              <a:t>)</a:t>
            </a:r>
            <a:r>
              <a:rPr lang="pt-BR" altLang="pt-BR" sz="2000" dirty="0">
                <a:latin typeface="Arial" panose="020B0604020202020204" pitchFamily="34" charset="0"/>
                <a:cs typeface="Times New Roman" panose="02020603050405020304" pitchFamily="18" charset="0"/>
              </a:rPr>
              <a:t> do organismo aos estímulos </a:t>
            </a:r>
            <a:r>
              <a:rPr lang="pt-BR" altLang="pt-BR" sz="2000" b="1" dirty="0">
                <a:latin typeface="Arial" panose="020B0604020202020204" pitchFamily="34" charset="0"/>
                <a:cs typeface="Times New Roman" panose="02020603050405020304" pitchFamily="18" charset="0"/>
              </a:rPr>
              <a:t>(S)</a:t>
            </a:r>
            <a:r>
              <a:rPr lang="pt-BR" altLang="pt-BR" sz="2000" dirty="0">
                <a:latin typeface="Arial" panose="020B0604020202020204" pitchFamily="34" charset="0"/>
                <a:cs typeface="Times New Roman" panose="02020603050405020304" pitchFamily="18" charset="0"/>
              </a:rPr>
              <a:t> do ambiente</a:t>
            </a:r>
          </a:p>
          <a:p>
            <a:pPr>
              <a:spcBef>
                <a:spcPct val="0"/>
              </a:spcBef>
              <a:buClrTx/>
              <a:buSzTx/>
              <a:buFont typeface="Wingdings" panose="05000000000000000000" pitchFamily="2" charset="2"/>
              <a:buChar char="ü"/>
            </a:pPr>
            <a:r>
              <a:rPr lang="pt-BR" altLang="pt-BR" sz="2000" dirty="0">
                <a:latin typeface="Arial" panose="020B0604020202020204" pitchFamily="34" charset="0"/>
                <a:cs typeface="Times New Roman" panose="02020603050405020304" pitchFamily="18" charset="0"/>
              </a:rPr>
              <a:t>atividade do organismo em </a:t>
            </a:r>
            <a:r>
              <a:rPr lang="pt-BR" altLang="pt-BR" sz="2000" dirty="0">
                <a:solidFill>
                  <a:schemeClr val="accent1"/>
                </a:solidFill>
                <a:latin typeface="Arial" panose="020B0604020202020204" pitchFamily="34" charset="0"/>
                <a:cs typeface="Times New Roman" panose="02020603050405020304" pitchFamily="18" charset="0"/>
              </a:rPr>
              <a:t>relação funcional </a:t>
            </a:r>
            <a:r>
              <a:rPr lang="pt-BR" altLang="pt-BR" sz="2000" dirty="0">
                <a:latin typeface="Arial" panose="020B0604020202020204" pitchFamily="34" charset="0"/>
                <a:cs typeface="Times New Roman" panose="02020603050405020304" pitchFamily="18" charset="0"/>
              </a:rPr>
              <a:t>com o ambiente</a:t>
            </a:r>
          </a:p>
          <a:p>
            <a:pPr>
              <a:spcBef>
                <a:spcPct val="0"/>
              </a:spcBef>
              <a:buClrTx/>
              <a:buSzTx/>
              <a:buFont typeface="Wingdings" panose="05000000000000000000" pitchFamily="2" charset="2"/>
              <a:buChar char="ü"/>
            </a:pPr>
            <a:r>
              <a:rPr lang="pt-BR" altLang="pt-BR" sz="2000" dirty="0">
                <a:latin typeface="Arial" panose="020B0604020202020204" pitchFamily="34" charset="0"/>
                <a:cs typeface="Times New Roman" panose="02020603050405020304" pitchFamily="18" charset="0"/>
              </a:rPr>
              <a:t>tudo o que o indivíduo faz, pensa e sente</a:t>
            </a:r>
          </a:p>
          <a:p>
            <a:pPr algn="ctr">
              <a:spcBef>
                <a:spcPct val="0"/>
              </a:spcBef>
              <a:buClrTx/>
              <a:buSzTx/>
              <a:buFont typeface="Wingdings" panose="05000000000000000000" pitchFamily="2" charset="2"/>
              <a:buChar char="ü"/>
            </a:pPr>
            <a:endParaRPr lang="pt-BR" altLang="pt-BR" sz="2000" dirty="0">
              <a:latin typeface="Arial" panose="020B0604020202020204" pitchFamily="34" charset="0"/>
              <a:cs typeface="Times New Roman" panose="02020603050405020304" pitchFamily="18" charset="0"/>
            </a:endParaRPr>
          </a:p>
          <a:p>
            <a:pPr marL="0" indent="0" algn="ctr">
              <a:spcBef>
                <a:spcPct val="0"/>
              </a:spcBef>
              <a:buClrTx/>
              <a:buSzTx/>
              <a:buNone/>
            </a:pPr>
            <a:endParaRPr lang="pt-BR" altLang="pt-BR" sz="2000" dirty="0">
              <a:latin typeface="Arial" panose="020B0604020202020204" pitchFamily="34" charset="0"/>
              <a:cs typeface="Times New Roman" panose="02020603050405020304" pitchFamily="18" charset="0"/>
            </a:endParaRPr>
          </a:p>
        </p:txBody>
      </p:sp>
      <p:sp>
        <p:nvSpPr>
          <p:cNvPr id="14" name="CaixaDeTexto 13">
            <a:extLst>
              <a:ext uri="{FF2B5EF4-FFF2-40B4-BE49-F238E27FC236}">
                <a16:creationId xmlns:a16="http://schemas.microsoft.com/office/drawing/2014/main" id="{59F450D7-4E57-44EC-B223-0C3AA38B1B46}"/>
              </a:ext>
            </a:extLst>
          </p:cNvPr>
          <p:cNvSpPr txBox="1"/>
          <p:nvPr/>
        </p:nvSpPr>
        <p:spPr>
          <a:xfrm>
            <a:off x="9687324" y="5741424"/>
            <a:ext cx="1725152" cy="646331"/>
          </a:xfrm>
          <a:prstGeom prst="rect">
            <a:avLst/>
          </a:prstGeom>
          <a:noFill/>
        </p:spPr>
        <p:txBody>
          <a:bodyPr wrap="square" rtlCol="0">
            <a:spAutoFit/>
          </a:bodyPr>
          <a:lstStyle/>
          <a:p>
            <a:r>
              <a:rPr lang="pt-BR" dirty="0">
                <a:ln w="0"/>
                <a:solidFill>
                  <a:schemeClr val="accent1"/>
                </a:solidFill>
                <a:effectLst>
                  <a:outerShdw blurRad="38100" dist="25400" dir="5400000" algn="ctr" rotWithShape="0">
                    <a:srgbClr val="6E747A">
                      <a:alpha val="43000"/>
                    </a:srgbClr>
                  </a:outerShdw>
                </a:effectLst>
              </a:rPr>
              <a:t>RELAÇÃO DE </a:t>
            </a:r>
          </a:p>
          <a:p>
            <a:r>
              <a:rPr lang="pt-BR" dirty="0">
                <a:ln w="0"/>
                <a:solidFill>
                  <a:schemeClr val="accent1"/>
                </a:solidFill>
                <a:effectLst>
                  <a:outerShdw blurRad="38100" dist="25400" dir="5400000" algn="ctr" rotWithShape="0">
                    <a:srgbClr val="6E747A">
                      <a:alpha val="43000"/>
                    </a:srgbClr>
                  </a:outerShdw>
                </a:effectLst>
              </a:rPr>
              <a:t>CONTINGÊNCIA</a:t>
            </a:r>
          </a:p>
        </p:txBody>
      </p:sp>
      <p:sp>
        <p:nvSpPr>
          <p:cNvPr id="16" name="Seta: Dobrada 15">
            <a:extLst>
              <a:ext uri="{FF2B5EF4-FFF2-40B4-BE49-F238E27FC236}">
                <a16:creationId xmlns:a16="http://schemas.microsoft.com/office/drawing/2014/main" id="{2FFDF098-F7F3-48E2-8426-2F24E0941EDA}"/>
              </a:ext>
            </a:extLst>
          </p:cNvPr>
          <p:cNvSpPr/>
          <p:nvPr/>
        </p:nvSpPr>
        <p:spPr>
          <a:xfrm>
            <a:off x="8959442" y="5785091"/>
            <a:ext cx="473617" cy="185544"/>
          </a:xfrm>
          <a:prstGeom prst="bent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Tree>
    <p:extLst>
      <p:ext uri="{BB962C8B-B14F-4D97-AF65-F5344CB8AC3E}">
        <p14:creationId xmlns:p14="http://schemas.microsoft.com/office/powerpoint/2010/main" val="135405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2" grpId="0"/>
      <p:bldP spid="14" grpId="0"/>
      <p:bldP spid="1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9E263C-1139-4EBD-BB88-01E8DFF6B3D8}"/>
              </a:ext>
            </a:extLst>
          </p:cNvPr>
          <p:cNvSpPr>
            <a:spLocks noGrp="1"/>
          </p:cNvSpPr>
          <p:nvPr>
            <p:ph type="title"/>
          </p:nvPr>
        </p:nvSpPr>
        <p:spPr/>
        <p:txBody>
          <a:bodyPr anchor="b">
            <a:normAutofit/>
          </a:bodyPr>
          <a:lstStyle/>
          <a:p>
            <a:r>
              <a:rPr lang="pt-BR" sz="3800" dirty="0">
                <a:solidFill>
                  <a:schemeClr val="accent1"/>
                </a:solidFill>
              </a:rPr>
              <a:t>Condicionamento Clássico, Reflexo ou Respondente</a:t>
            </a:r>
          </a:p>
        </p:txBody>
      </p:sp>
      <p:sp>
        <p:nvSpPr>
          <p:cNvPr id="4" name="Espaço Reservado para Conteúdo 3">
            <a:extLst>
              <a:ext uri="{FF2B5EF4-FFF2-40B4-BE49-F238E27FC236}">
                <a16:creationId xmlns:a16="http://schemas.microsoft.com/office/drawing/2014/main" id="{0861B2F5-0770-0F67-6759-1040C1D3FDDF}"/>
              </a:ext>
            </a:extLst>
          </p:cNvPr>
          <p:cNvSpPr>
            <a:spLocks noGrp="1"/>
          </p:cNvSpPr>
          <p:nvPr>
            <p:ph sz="half" idx="2"/>
          </p:nvPr>
        </p:nvSpPr>
        <p:spPr>
          <a:xfrm>
            <a:off x="6172200" y="1825625"/>
            <a:ext cx="5613400" cy="4351338"/>
          </a:xfrm>
        </p:spPr>
        <p:txBody>
          <a:bodyPr>
            <a:normAutofit/>
          </a:bodyPr>
          <a:lstStyle/>
          <a:p>
            <a:pPr>
              <a:buClr>
                <a:schemeClr val="folHlink"/>
              </a:buClr>
              <a:buFont typeface="Wingdings" panose="05000000000000000000" pitchFamily="2" charset="2"/>
              <a:buChar char="§"/>
              <a:defRPr/>
            </a:pPr>
            <a:r>
              <a:rPr lang="pt-BR" sz="1800" b="1" dirty="0"/>
              <a:t>WATSON (1878 - 1958)</a:t>
            </a:r>
          </a:p>
          <a:p>
            <a:pPr>
              <a:defRPr/>
            </a:pPr>
            <a:r>
              <a:rPr lang="pt-BR" sz="1800" b="1" dirty="0"/>
              <a:t> 1913 =&gt; </a:t>
            </a:r>
            <a:r>
              <a:rPr lang="pt-BR" sz="1800" b="1" dirty="0">
                <a:solidFill>
                  <a:srgbClr val="FF0000"/>
                </a:solidFill>
              </a:rPr>
              <a:t>“Behaviorismo”</a:t>
            </a:r>
          </a:p>
          <a:p>
            <a:pPr>
              <a:buClr>
                <a:schemeClr val="folHlink"/>
              </a:buClr>
              <a:buFont typeface="Wingdings" panose="05000000000000000000" pitchFamily="2" charset="2"/>
              <a:buChar char="§"/>
              <a:defRPr/>
            </a:pPr>
            <a:r>
              <a:rPr lang="pt-BR" sz="1800" dirty="0">
                <a:hlinkClick r:id="rId2"/>
              </a:rPr>
              <a:t>https://www.youtube.com/watch?v=Ob90nboZmYU</a:t>
            </a:r>
            <a:endParaRPr lang="pt-BR" sz="1800" dirty="0"/>
          </a:p>
        </p:txBody>
      </p:sp>
      <p:pic>
        <p:nvPicPr>
          <p:cNvPr id="1032" name="Picture 8" descr="Resultado de imagem para watson pequeno albert">
            <a:extLst>
              <a:ext uri="{FF2B5EF4-FFF2-40B4-BE49-F238E27FC236}">
                <a16:creationId xmlns:a16="http://schemas.microsoft.com/office/drawing/2014/main" id="{41E0937E-3A0A-4E37-A80D-BAFAD4BAF08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6205" r="37183" b="-1"/>
          <a:stretch/>
        </p:blipFill>
        <p:spPr bwMode="auto">
          <a:xfrm>
            <a:off x="6172200" y="3429000"/>
            <a:ext cx="2409759" cy="2743200"/>
          </a:xfrm>
          <a:prstGeom prst="rect">
            <a:avLst/>
          </a:prstGeom>
          <a:noFill/>
          <a:extLst>
            <a:ext uri="{909E8E84-426E-40DD-AFC4-6F175D3DCCD1}">
              <a14:hiddenFill xmlns:a14="http://schemas.microsoft.com/office/drawing/2010/main">
                <a:solidFill>
                  <a:srgbClr val="FFFFFF"/>
                </a:solidFill>
              </a14:hiddenFill>
            </a:ext>
          </a:extLst>
        </p:spPr>
      </p:pic>
      <p:sp>
        <p:nvSpPr>
          <p:cNvPr id="3" name="Retângulo: Cantos Arredondados 2">
            <a:extLst>
              <a:ext uri="{FF2B5EF4-FFF2-40B4-BE49-F238E27FC236}">
                <a16:creationId xmlns:a16="http://schemas.microsoft.com/office/drawing/2014/main" id="{A919E474-5E91-1C59-523A-5C0AFBE31F33}"/>
              </a:ext>
            </a:extLst>
          </p:cNvPr>
          <p:cNvSpPr/>
          <p:nvPr/>
        </p:nvSpPr>
        <p:spPr>
          <a:xfrm>
            <a:off x="838200" y="4981871"/>
            <a:ext cx="3993430" cy="180410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ct val="0"/>
              </a:spcBef>
            </a:pPr>
            <a:r>
              <a:rPr lang="pt-BR" altLang="pt-BR" sz="1600" b="1" dirty="0">
                <a:latin typeface="Arial" panose="020B0604020202020204" pitchFamily="34" charset="0"/>
                <a:ea typeface="Times New Roman" panose="02020603050405020304" pitchFamily="18" charset="0"/>
                <a:cs typeface="Arial" panose="020B0604020202020204" pitchFamily="34" charset="0"/>
              </a:rPr>
              <a:t>T1 S</a:t>
            </a:r>
            <a:r>
              <a:rPr lang="pt-BR" altLang="pt-BR" sz="1600" b="1" baseline="-25000" dirty="0">
                <a:latin typeface="Arial" panose="020B0604020202020204" pitchFamily="34" charset="0"/>
                <a:ea typeface="Times New Roman" panose="02020603050405020304" pitchFamily="18" charset="0"/>
                <a:cs typeface="Arial" panose="020B0604020202020204" pitchFamily="34" charset="0"/>
              </a:rPr>
              <a:t> i</a:t>
            </a:r>
            <a:r>
              <a:rPr lang="pt-BR" altLang="pt-BR" sz="1600" b="1" baseline="-30000" dirty="0">
                <a:latin typeface="Arial" panose="020B0604020202020204" pitchFamily="34" charset="0"/>
                <a:ea typeface="Times New Roman" panose="02020603050405020304" pitchFamily="18" charset="0"/>
                <a:cs typeface="Arial" panose="020B0604020202020204" pitchFamily="34" charset="0"/>
              </a:rPr>
              <a:t> </a:t>
            </a:r>
            <a:r>
              <a:rPr lang="pt-BR" altLang="pt-BR" sz="1600" b="1" dirty="0">
                <a:latin typeface="Arial" panose="020B0604020202020204" pitchFamily="34" charset="0"/>
                <a:ea typeface="Times New Roman" panose="02020603050405020304" pitchFamily="18" charset="0"/>
                <a:cs typeface="Arial" panose="020B0604020202020204" pitchFamily="34" charset="0"/>
              </a:rPr>
              <a:t> (comida)   =&gt;  R</a:t>
            </a:r>
            <a:r>
              <a:rPr lang="pt-BR" altLang="pt-BR" sz="1600" b="1" baseline="-25000" dirty="0">
                <a:latin typeface="Arial" panose="020B0604020202020204" pitchFamily="34" charset="0"/>
                <a:ea typeface="Times New Roman" panose="02020603050405020304" pitchFamily="18" charset="0"/>
                <a:cs typeface="Arial" panose="020B0604020202020204" pitchFamily="34" charset="0"/>
              </a:rPr>
              <a:t> i</a:t>
            </a:r>
            <a:r>
              <a:rPr lang="pt-BR" altLang="pt-BR" sz="1600" b="1" baseline="-30000" dirty="0">
                <a:latin typeface="Arial" panose="020B0604020202020204" pitchFamily="34" charset="0"/>
                <a:ea typeface="Times New Roman" panose="02020603050405020304" pitchFamily="18" charset="0"/>
                <a:cs typeface="Arial" panose="020B0604020202020204" pitchFamily="34" charset="0"/>
              </a:rPr>
              <a:t> </a:t>
            </a:r>
            <a:r>
              <a:rPr lang="pt-BR" altLang="pt-BR" sz="1600" b="1" dirty="0">
                <a:latin typeface="Arial" panose="020B0604020202020204" pitchFamily="34" charset="0"/>
                <a:ea typeface="Times New Roman" panose="02020603050405020304" pitchFamily="18" charset="0"/>
                <a:cs typeface="Arial" panose="020B0604020202020204" pitchFamily="34" charset="0"/>
              </a:rPr>
              <a:t> (salivação)</a:t>
            </a:r>
          </a:p>
          <a:p>
            <a:pPr>
              <a:spcBef>
                <a:spcPct val="0"/>
              </a:spcBef>
            </a:pPr>
            <a:endParaRPr lang="pt-BR" altLang="pt-BR" sz="1600" b="1" dirty="0">
              <a:latin typeface="Arial" panose="020B0604020202020204" pitchFamily="34" charset="0"/>
            </a:endParaRPr>
          </a:p>
          <a:p>
            <a:pPr>
              <a:spcBef>
                <a:spcPct val="0"/>
              </a:spcBef>
            </a:pPr>
            <a:r>
              <a:rPr lang="pt-BR" altLang="pt-BR" sz="1600" b="1" dirty="0">
                <a:latin typeface="Arial" panose="020B0604020202020204" pitchFamily="34" charset="0"/>
              </a:rPr>
              <a:t>T2 S</a:t>
            </a:r>
            <a:r>
              <a:rPr lang="pt-BR" altLang="pt-BR" sz="1600" b="1" baseline="-25000" dirty="0">
                <a:latin typeface="Arial" panose="020B0604020202020204" pitchFamily="34" charset="0"/>
              </a:rPr>
              <a:t>n    </a:t>
            </a:r>
            <a:r>
              <a:rPr lang="pt-BR" altLang="pt-BR" sz="1600" b="1" dirty="0">
                <a:latin typeface="Arial" panose="020B0604020202020204" pitchFamily="34" charset="0"/>
              </a:rPr>
              <a:t>(som) &lt;=&gt;</a:t>
            </a:r>
            <a:r>
              <a:rPr lang="pt-BR" altLang="pt-BR" sz="1600" b="1" dirty="0">
                <a:latin typeface="Arial" panose="020B0604020202020204" pitchFamily="34" charset="0"/>
                <a:ea typeface="Times New Roman" panose="02020603050405020304" pitchFamily="18" charset="0"/>
                <a:cs typeface="Arial" panose="020B0604020202020204" pitchFamily="34" charset="0"/>
              </a:rPr>
              <a:t>S</a:t>
            </a:r>
            <a:r>
              <a:rPr lang="pt-BR" altLang="pt-BR" sz="1600" b="1" baseline="-25000" dirty="0">
                <a:latin typeface="Arial" panose="020B0604020202020204" pitchFamily="34" charset="0"/>
                <a:ea typeface="Times New Roman" panose="02020603050405020304" pitchFamily="18" charset="0"/>
                <a:cs typeface="Arial" panose="020B0604020202020204" pitchFamily="34" charset="0"/>
              </a:rPr>
              <a:t> i</a:t>
            </a:r>
            <a:r>
              <a:rPr lang="pt-BR" altLang="pt-BR" sz="1600" b="1" baseline="-30000" dirty="0">
                <a:latin typeface="Arial" panose="020B0604020202020204" pitchFamily="34" charset="0"/>
                <a:ea typeface="Times New Roman" panose="02020603050405020304" pitchFamily="18" charset="0"/>
                <a:cs typeface="Arial" panose="020B0604020202020204" pitchFamily="34" charset="0"/>
              </a:rPr>
              <a:t> </a:t>
            </a:r>
            <a:r>
              <a:rPr lang="pt-BR" altLang="pt-BR" sz="1600" b="1" dirty="0">
                <a:latin typeface="Arial" panose="020B0604020202020204" pitchFamily="34" charset="0"/>
                <a:ea typeface="Times New Roman" panose="02020603050405020304" pitchFamily="18" charset="0"/>
                <a:cs typeface="Arial" panose="020B0604020202020204" pitchFamily="34" charset="0"/>
              </a:rPr>
              <a:t> (comida) </a:t>
            </a:r>
            <a:endParaRPr lang="pt-BR" altLang="pt-BR" sz="1600" b="1" dirty="0">
              <a:latin typeface="Arial" panose="020B0604020202020204" pitchFamily="34" charset="0"/>
            </a:endParaRPr>
          </a:p>
          <a:p>
            <a:pPr>
              <a:spcBef>
                <a:spcPct val="0"/>
              </a:spcBef>
            </a:pPr>
            <a:endParaRPr lang="pt-BR" altLang="pt-BR" sz="1600" b="1" dirty="0">
              <a:latin typeface="Arial" panose="020B0604020202020204" pitchFamily="34" charset="0"/>
            </a:endParaRPr>
          </a:p>
          <a:p>
            <a:pPr>
              <a:spcBef>
                <a:spcPct val="0"/>
              </a:spcBef>
            </a:pPr>
            <a:r>
              <a:rPr lang="pt-BR" altLang="pt-BR" sz="1600" b="1" dirty="0">
                <a:latin typeface="Arial" panose="020B0604020202020204" pitchFamily="34" charset="0"/>
                <a:ea typeface="Times New Roman" panose="02020603050405020304" pitchFamily="18" charset="0"/>
                <a:cs typeface="Arial" panose="020B0604020202020204" pitchFamily="34" charset="0"/>
              </a:rPr>
              <a:t>T3 </a:t>
            </a:r>
            <a:r>
              <a:rPr lang="pt-BR" altLang="pt-BR" sz="1600" b="1" dirty="0" err="1">
                <a:latin typeface="Arial" panose="020B0604020202020204" pitchFamily="34" charset="0"/>
                <a:ea typeface="Times New Roman" panose="02020603050405020304" pitchFamily="18" charset="0"/>
                <a:cs typeface="Arial" panose="020B0604020202020204" pitchFamily="34" charset="0"/>
              </a:rPr>
              <a:t>S</a:t>
            </a:r>
            <a:r>
              <a:rPr lang="pt-BR" altLang="pt-BR" sz="1600" b="1" baseline="-25000" dirty="0" err="1">
                <a:latin typeface="Arial" panose="020B0604020202020204" pitchFamily="34" charset="0"/>
                <a:ea typeface="Times New Roman" panose="02020603050405020304" pitchFamily="18" charset="0"/>
                <a:cs typeface="Arial" panose="020B0604020202020204" pitchFamily="34" charset="0"/>
              </a:rPr>
              <a:t>c</a:t>
            </a:r>
            <a:r>
              <a:rPr lang="pt-BR" altLang="pt-BR" sz="1600" b="1" baseline="-30000" dirty="0">
                <a:latin typeface="Arial" panose="020B0604020202020204" pitchFamily="34" charset="0"/>
                <a:ea typeface="Times New Roman" panose="02020603050405020304" pitchFamily="18" charset="0"/>
                <a:cs typeface="Arial" panose="020B0604020202020204" pitchFamily="34" charset="0"/>
              </a:rPr>
              <a:t> </a:t>
            </a:r>
            <a:r>
              <a:rPr lang="pt-BR" altLang="pt-BR" sz="1600" b="1" dirty="0">
                <a:latin typeface="Arial" panose="020B0604020202020204" pitchFamily="34" charset="0"/>
                <a:ea typeface="Times New Roman" panose="02020603050405020304" pitchFamily="18" charset="0"/>
                <a:cs typeface="Arial" panose="020B0604020202020204" pitchFamily="34" charset="0"/>
              </a:rPr>
              <a:t>(som)      =&gt;    R</a:t>
            </a:r>
            <a:r>
              <a:rPr lang="pt-BR" altLang="pt-BR" sz="1600" b="1" baseline="-25000" dirty="0">
                <a:latin typeface="Arial" panose="020B0604020202020204" pitchFamily="34" charset="0"/>
                <a:ea typeface="Times New Roman" panose="02020603050405020304" pitchFamily="18" charset="0"/>
                <a:cs typeface="Arial" panose="020B0604020202020204" pitchFamily="34" charset="0"/>
              </a:rPr>
              <a:t> c</a:t>
            </a:r>
            <a:r>
              <a:rPr lang="pt-BR" altLang="pt-BR" sz="1600" b="1" dirty="0">
                <a:latin typeface="Arial" panose="020B0604020202020204" pitchFamily="34" charset="0"/>
                <a:ea typeface="Times New Roman" panose="02020603050405020304" pitchFamily="18" charset="0"/>
                <a:cs typeface="Arial" panose="020B0604020202020204" pitchFamily="34" charset="0"/>
              </a:rPr>
              <a:t> (salivação)</a:t>
            </a:r>
          </a:p>
        </p:txBody>
      </p:sp>
      <p:sp>
        <p:nvSpPr>
          <p:cNvPr id="6" name="Retângulo: Cantos Arredondados 5">
            <a:extLst>
              <a:ext uri="{FF2B5EF4-FFF2-40B4-BE49-F238E27FC236}">
                <a16:creationId xmlns:a16="http://schemas.microsoft.com/office/drawing/2014/main" id="{DB8A9251-9C95-9586-E7A7-67FFE6AF8DBF}"/>
              </a:ext>
            </a:extLst>
          </p:cNvPr>
          <p:cNvSpPr/>
          <p:nvPr/>
        </p:nvSpPr>
        <p:spPr>
          <a:xfrm>
            <a:off x="8652517" y="3961832"/>
            <a:ext cx="3285483" cy="17749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ct val="0"/>
              </a:spcBef>
            </a:pPr>
            <a:r>
              <a:rPr lang="pt-BR" altLang="pt-BR" sz="1600" b="1" dirty="0">
                <a:latin typeface="Arial" panose="020B0604020202020204" pitchFamily="34" charset="0"/>
                <a:ea typeface="Times New Roman" panose="02020603050405020304" pitchFamily="18" charset="0"/>
                <a:cs typeface="Arial" panose="020B0604020202020204" pitchFamily="34" charset="0"/>
              </a:rPr>
              <a:t>T1 S</a:t>
            </a:r>
            <a:r>
              <a:rPr lang="pt-BR" altLang="pt-BR" sz="1600" b="1" baseline="-25000" dirty="0">
                <a:latin typeface="Arial" panose="020B0604020202020204" pitchFamily="34" charset="0"/>
                <a:ea typeface="Times New Roman" panose="02020603050405020304" pitchFamily="18" charset="0"/>
                <a:cs typeface="Arial" panose="020B0604020202020204" pitchFamily="34" charset="0"/>
              </a:rPr>
              <a:t> i</a:t>
            </a:r>
            <a:r>
              <a:rPr lang="pt-BR" altLang="pt-BR" sz="1600" b="1" baseline="-30000" dirty="0">
                <a:latin typeface="Arial" panose="020B0604020202020204" pitchFamily="34" charset="0"/>
                <a:ea typeface="Times New Roman" panose="02020603050405020304" pitchFamily="18" charset="0"/>
                <a:cs typeface="Arial" panose="020B0604020202020204" pitchFamily="34" charset="0"/>
              </a:rPr>
              <a:t> </a:t>
            </a:r>
            <a:r>
              <a:rPr lang="pt-BR" altLang="pt-BR" sz="1600" b="1" dirty="0">
                <a:latin typeface="Arial" panose="020B0604020202020204" pitchFamily="34" charset="0"/>
                <a:ea typeface="Times New Roman" panose="02020603050405020304" pitchFamily="18" charset="0"/>
                <a:cs typeface="Arial" panose="020B0604020202020204" pitchFamily="34" charset="0"/>
              </a:rPr>
              <a:t> (som)      =&gt;   R</a:t>
            </a:r>
            <a:r>
              <a:rPr lang="pt-BR" altLang="pt-BR" sz="1600" b="1" baseline="-25000" dirty="0">
                <a:latin typeface="Arial" panose="020B0604020202020204" pitchFamily="34" charset="0"/>
                <a:ea typeface="Times New Roman" panose="02020603050405020304" pitchFamily="18" charset="0"/>
                <a:cs typeface="Arial" panose="020B0604020202020204" pitchFamily="34" charset="0"/>
              </a:rPr>
              <a:t> i</a:t>
            </a:r>
            <a:r>
              <a:rPr lang="pt-BR" altLang="pt-BR" sz="1600" b="1" baseline="-30000" dirty="0">
                <a:latin typeface="Arial" panose="020B0604020202020204" pitchFamily="34" charset="0"/>
                <a:ea typeface="Times New Roman" panose="02020603050405020304" pitchFamily="18" charset="0"/>
                <a:cs typeface="Arial" panose="020B0604020202020204" pitchFamily="34" charset="0"/>
              </a:rPr>
              <a:t> </a:t>
            </a:r>
            <a:r>
              <a:rPr lang="pt-BR" altLang="pt-BR" sz="1600" b="1" dirty="0">
                <a:latin typeface="Arial" panose="020B0604020202020204" pitchFamily="34" charset="0"/>
                <a:ea typeface="Times New Roman" panose="02020603050405020304" pitchFamily="18" charset="0"/>
                <a:cs typeface="Arial" panose="020B0604020202020204" pitchFamily="34" charset="0"/>
              </a:rPr>
              <a:t> (medo)</a:t>
            </a:r>
          </a:p>
          <a:p>
            <a:pPr>
              <a:spcBef>
                <a:spcPct val="0"/>
              </a:spcBef>
            </a:pPr>
            <a:endParaRPr lang="pt-BR" altLang="pt-BR" sz="1600" b="1" dirty="0">
              <a:latin typeface="Arial" panose="020B0604020202020204" pitchFamily="34" charset="0"/>
            </a:endParaRPr>
          </a:p>
          <a:p>
            <a:pPr>
              <a:spcBef>
                <a:spcPct val="0"/>
              </a:spcBef>
            </a:pPr>
            <a:r>
              <a:rPr lang="pt-BR" altLang="pt-BR" sz="1600" b="1" dirty="0">
                <a:latin typeface="Arial" panose="020B0604020202020204" pitchFamily="34" charset="0"/>
              </a:rPr>
              <a:t>T2  S</a:t>
            </a:r>
            <a:r>
              <a:rPr lang="pt-BR" altLang="pt-BR" sz="1600" b="1" baseline="-25000" dirty="0">
                <a:latin typeface="Arial" panose="020B0604020202020204" pitchFamily="34" charset="0"/>
              </a:rPr>
              <a:t>n    </a:t>
            </a:r>
            <a:r>
              <a:rPr lang="pt-BR" altLang="pt-BR" sz="1600" b="1" dirty="0">
                <a:latin typeface="Arial" panose="020B0604020202020204" pitchFamily="34" charset="0"/>
              </a:rPr>
              <a:t>(rato)   </a:t>
            </a:r>
            <a:r>
              <a:rPr lang="pt-BR" altLang="pt-BR" sz="1600" b="1" dirty="0">
                <a:latin typeface="Arial" panose="020B0604020202020204" pitchFamily="34" charset="0"/>
                <a:sym typeface="Wingdings" panose="05000000000000000000" pitchFamily="2" charset="2"/>
              </a:rPr>
              <a:t>  </a:t>
            </a:r>
            <a:r>
              <a:rPr lang="pt-BR" altLang="pt-BR" sz="1600" b="1" dirty="0">
                <a:latin typeface="Arial" panose="020B0604020202020204" pitchFamily="34" charset="0"/>
                <a:ea typeface="Times New Roman" panose="02020603050405020304" pitchFamily="18" charset="0"/>
                <a:cs typeface="Arial" panose="020B0604020202020204" pitchFamily="34" charset="0"/>
              </a:rPr>
              <a:t>S</a:t>
            </a:r>
            <a:r>
              <a:rPr lang="pt-BR" altLang="pt-BR" sz="1600" b="1" baseline="-25000" dirty="0">
                <a:latin typeface="Arial" panose="020B0604020202020204" pitchFamily="34" charset="0"/>
                <a:ea typeface="Times New Roman" panose="02020603050405020304" pitchFamily="18" charset="0"/>
                <a:cs typeface="Arial" panose="020B0604020202020204" pitchFamily="34" charset="0"/>
              </a:rPr>
              <a:t> i</a:t>
            </a:r>
            <a:r>
              <a:rPr lang="pt-BR" altLang="pt-BR" sz="1600" b="1" baseline="-30000" dirty="0">
                <a:latin typeface="Arial" panose="020B0604020202020204" pitchFamily="34" charset="0"/>
                <a:ea typeface="Times New Roman" panose="02020603050405020304" pitchFamily="18" charset="0"/>
                <a:cs typeface="Arial" panose="020B0604020202020204" pitchFamily="34" charset="0"/>
              </a:rPr>
              <a:t> </a:t>
            </a:r>
            <a:r>
              <a:rPr lang="pt-BR" altLang="pt-BR" sz="1600" b="1" dirty="0">
                <a:latin typeface="Arial" panose="020B0604020202020204" pitchFamily="34" charset="0"/>
                <a:ea typeface="Times New Roman" panose="02020603050405020304" pitchFamily="18" charset="0"/>
                <a:cs typeface="Arial" panose="020B0604020202020204" pitchFamily="34" charset="0"/>
              </a:rPr>
              <a:t> (som) </a:t>
            </a:r>
            <a:endParaRPr lang="pt-BR" altLang="pt-BR" sz="1600" b="1" dirty="0">
              <a:latin typeface="Arial" panose="020B0604020202020204" pitchFamily="34" charset="0"/>
            </a:endParaRPr>
          </a:p>
          <a:p>
            <a:pPr>
              <a:spcBef>
                <a:spcPct val="0"/>
              </a:spcBef>
            </a:pPr>
            <a:endParaRPr lang="pt-BR" altLang="pt-BR" sz="1600" b="1" dirty="0">
              <a:latin typeface="Arial" panose="020B0604020202020204" pitchFamily="34" charset="0"/>
            </a:endParaRPr>
          </a:p>
          <a:p>
            <a:pPr>
              <a:spcBef>
                <a:spcPct val="0"/>
              </a:spcBef>
            </a:pPr>
            <a:r>
              <a:rPr lang="pt-BR" altLang="pt-BR" sz="1600" b="1" dirty="0">
                <a:latin typeface="Arial" panose="020B0604020202020204" pitchFamily="34" charset="0"/>
                <a:ea typeface="Times New Roman" panose="02020603050405020304" pitchFamily="18" charset="0"/>
                <a:cs typeface="Arial" panose="020B0604020202020204" pitchFamily="34" charset="0"/>
              </a:rPr>
              <a:t>T3  </a:t>
            </a:r>
            <a:r>
              <a:rPr lang="pt-BR" altLang="pt-BR" sz="1600" b="1" dirty="0" err="1">
                <a:latin typeface="Arial" panose="020B0604020202020204" pitchFamily="34" charset="0"/>
                <a:ea typeface="Times New Roman" panose="02020603050405020304" pitchFamily="18" charset="0"/>
                <a:cs typeface="Arial" panose="020B0604020202020204" pitchFamily="34" charset="0"/>
              </a:rPr>
              <a:t>S</a:t>
            </a:r>
            <a:r>
              <a:rPr lang="pt-BR" altLang="pt-BR" sz="1600" b="1" baseline="-25000" dirty="0" err="1">
                <a:latin typeface="Arial" panose="020B0604020202020204" pitchFamily="34" charset="0"/>
                <a:ea typeface="Times New Roman" panose="02020603050405020304" pitchFamily="18" charset="0"/>
                <a:cs typeface="Arial" panose="020B0604020202020204" pitchFamily="34" charset="0"/>
              </a:rPr>
              <a:t>c</a:t>
            </a:r>
            <a:r>
              <a:rPr lang="pt-BR" altLang="pt-BR" sz="1600" b="1" baseline="-30000" dirty="0">
                <a:latin typeface="Arial" panose="020B0604020202020204" pitchFamily="34" charset="0"/>
                <a:ea typeface="Times New Roman" panose="02020603050405020304" pitchFamily="18" charset="0"/>
                <a:cs typeface="Arial" panose="020B0604020202020204" pitchFamily="34" charset="0"/>
              </a:rPr>
              <a:t> </a:t>
            </a:r>
            <a:r>
              <a:rPr lang="pt-BR" altLang="pt-BR" sz="1600" b="1" dirty="0">
                <a:latin typeface="Arial" panose="020B0604020202020204" pitchFamily="34" charset="0"/>
                <a:ea typeface="Times New Roman" panose="02020603050405020304" pitchFamily="18" charset="0"/>
                <a:cs typeface="Arial" panose="020B0604020202020204" pitchFamily="34" charset="0"/>
              </a:rPr>
              <a:t>(rato)     =&gt;     R</a:t>
            </a:r>
            <a:r>
              <a:rPr lang="pt-BR" altLang="pt-BR" sz="1600" b="1" baseline="-25000" dirty="0">
                <a:latin typeface="Arial" panose="020B0604020202020204" pitchFamily="34" charset="0"/>
                <a:ea typeface="Times New Roman" panose="02020603050405020304" pitchFamily="18" charset="0"/>
                <a:cs typeface="Arial" panose="020B0604020202020204" pitchFamily="34" charset="0"/>
              </a:rPr>
              <a:t> c</a:t>
            </a:r>
            <a:r>
              <a:rPr lang="pt-BR" altLang="pt-BR" sz="1600" b="1" dirty="0">
                <a:latin typeface="Arial" panose="020B0604020202020204" pitchFamily="34" charset="0"/>
                <a:ea typeface="Times New Roman" panose="02020603050405020304" pitchFamily="18" charset="0"/>
                <a:cs typeface="Arial" panose="020B0604020202020204" pitchFamily="34" charset="0"/>
              </a:rPr>
              <a:t> (medo)</a:t>
            </a:r>
          </a:p>
        </p:txBody>
      </p:sp>
      <p:pic>
        <p:nvPicPr>
          <p:cNvPr id="8" name="Picture 4" descr="Ver a imagem de origem">
            <a:extLst>
              <a:ext uri="{FF2B5EF4-FFF2-40B4-BE49-F238E27FC236}">
                <a16:creationId xmlns:a16="http://schemas.microsoft.com/office/drawing/2014/main" id="{BA7617AB-FEEE-E595-33BE-D7BA1ECB571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0088" y="3104582"/>
            <a:ext cx="3048000" cy="1714500"/>
          </a:xfrm>
          <a:prstGeom prst="rect">
            <a:avLst/>
          </a:prstGeom>
          <a:noFill/>
          <a:extLst>
            <a:ext uri="{909E8E84-426E-40DD-AFC4-6F175D3DCCD1}">
              <a14:hiddenFill xmlns:a14="http://schemas.microsoft.com/office/drawing/2010/main">
                <a:solidFill>
                  <a:srgbClr val="FFFFFF"/>
                </a:solidFill>
              </a14:hiddenFill>
            </a:ext>
          </a:extLst>
        </p:spPr>
      </p:pic>
      <p:sp>
        <p:nvSpPr>
          <p:cNvPr id="11" name="Espaço Reservado para Conteúdo 10">
            <a:extLst>
              <a:ext uri="{FF2B5EF4-FFF2-40B4-BE49-F238E27FC236}">
                <a16:creationId xmlns:a16="http://schemas.microsoft.com/office/drawing/2014/main" id="{D4A1916F-44A1-3411-520F-446925C0E958}"/>
              </a:ext>
            </a:extLst>
          </p:cNvPr>
          <p:cNvSpPr>
            <a:spLocks noGrp="1"/>
          </p:cNvSpPr>
          <p:nvPr>
            <p:ph sz="half" idx="1"/>
          </p:nvPr>
        </p:nvSpPr>
        <p:spPr/>
        <p:txBody>
          <a:bodyPr/>
          <a:lstStyle/>
          <a:p>
            <a:pPr>
              <a:buClr>
                <a:schemeClr val="folHlink"/>
              </a:buClr>
              <a:buFont typeface="Wingdings" panose="05000000000000000000" pitchFamily="2" charset="2"/>
              <a:buChar char="§"/>
              <a:defRPr/>
            </a:pPr>
            <a:r>
              <a:rPr lang="pt-BR" sz="1800" b="1" dirty="0"/>
              <a:t>PAVLOV  (1849 - 1936)</a:t>
            </a:r>
          </a:p>
          <a:p>
            <a:pPr>
              <a:buClr>
                <a:schemeClr val="folHlink"/>
              </a:buClr>
              <a:buFont typeface="Wingdings" panose="05000000000000000000" pitchFamily="2" charset="2"/>
              <a:buChar char="§"/>
              <a:defRPr/>
            </a:pPr>
            <a:r>
              <a:rPr lang="pt-BR" sz="1800" b="1" dirty="0"/>
              <a:t>“Precursor” do behaviorismo</a:t>
            </a:r>
          </a:p>
          <a:p>
            <a:pPr marL="0" indent="0">
              <a:buNone/>
            </a:pPr>
            <a:endParaRPr lang="pt-BR" dirty="0"/>
          </a:p>
        </p:txBody>
      </p:sp>
    </p:spTree>
    <p:extLst>
      <p:ext uri="{BB962C8B-B14F-4D97-AF65-F5344CB8AC3E}">
        <p14:creationId xmlns:p14="http://schemas.microsoft.com/office/powerpoint/2010/main" val="2074102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8">
            <a:extLst>
              <a:ext uri="{FF2B5EF4-FFF2-40B4-BE49-F238E27FC236}">
                <a16:creationId xmlns:a16="http://schemas.microsoft.com/office/drawing/2014/main" id="{46BB01C3-6F9A-4A25-84AF-A4BB9A5C494A}"/>
              </a:ext>
            </a:extLst>
          </p:cNvPr>
          <p:cNvSpPr>
            <a:spLocks noChangeArrowheads="1"/>
          </p:cNvSpPr>
          <p:nvPr/>
        </p:nvSpPr>
        <p:spPr bwMode="auto">
          <a:xfrm>
            <a:off x="0" y="-581025"/>
            <a:ext cx="9072563"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endParaRPr lang="pt-BR" altLang="pt-BR" sz="2400" b="1">
              <a:latin typeface="Arial" panose="020B0604020202020204" pitchFamily="34" charset="0"/>
              <a:ea typeface="Times New Roman" panose="02020603050405020304" pitchFamily="18" charset="0"/>
              <a:cs typeface="Arial" panose="020B0604020202020204" pitchFamily="34" charset="0"/>
            </a:endParaRPr>
          </a:p>
          <a:p>
            <a:pPr eaLnBrk="1" hangingPunct="1">
              <a:spcBef>
                <a:spcPct val="0"/>
              </a:spcBef>
              <a:buClrTx/>
              <a:buSzTx/>
              <a:buFontTx/>
              <a:buNone/>
            </a:pPr>
            <a:r>
              <a:rPr lang="pt-BR" altLang="pt-BR" sz="2600" b="1">
                <a:latin typeface="Arial" panose="020B0604020202020204" pitchFamily="34" charset="0"/>
                <a:ea typeface="Times New Roman" panose="02020603050405020304" pitchFamily="18" charset="0"/>
                <a:cs typeface="Arial" panose="020B0604020202020204" pitchFamily="34" charset="0"/>
              </a:rPr>
              <a:t> </a:t>
            </a:r>
            <a:endParaRPr lang="pt-BR" altLang="pt-BR" sz="2800" b="1">
              <a:latin typeface="Arial" panose="020B0604020202020204" pitchFamily="34" charset="0"/>
              <a:ea typeface="Times New Roman" panose="02020603050405020304" pitchFamily="18" charset="0"/>
              <a:cs typeface="Arial" panose="020B0604020202020204" pitchFamily="34" charset="0"/>
            </a:endParaRPr>
          </a:p>
          <a:p>
            <a:pPr eaLnBrk="1" hangingPunct="1">
              <a:spcBef>
                <a:spcPct val="0"/>
              </a:spcBef>
              <a:buClrTx/>
              <a:buSzTx/>
              <a:buFontTx/>
              <a:buNone/>
            </a:pPr>
            <a:endParaRPr lang="pt-BR" altLang="pt-BR" sz="2800" b="1">
              <a:ea typeface="Times New Roman" panose="02020603050405020304" pitchFamily="18" charset="0"/>
              <a:cs typeface="Arial" panose="020B0604020202020204" pitchFamily="34" charset="0"/>
            </a:endParaRPr>
          </a:p>
          <a:p>
            <a:pPr>
              <a:spcBef>
                <a:spcPct val="0"/>
              </a:spcBef>
              <a:buClrTx/>
              <a:buSzTx/>
              <a:buFontTx/>
              <a:buNone/>
            </a:pPr>
            <a:endParaRPr lang="pt-BR" altLang="pt-BR" sz="2800" b="1">
              <a:latin typeface="Arial" panose="020B0604020202020204" pitchFamily="34" charset="0"/>
              <a:ea typeface="Times New Roman" panose="02020603050405020304" pitchFamily="18" charset="0"/>
              <a:cs typeface="Arial" panose="020B0604020202020204" pitchFamily="34" charset="0"/>
            </a:endParaRPr>
          </a:p>
        </p:txBody>
      </p:sp>
      <p:sp>
        <p:nvSpPr>
          <p:cNvPr id="3" name="Rectangle 17">
            <a:extLst>
              <a:ext uri="{FF2B5EF4-FFF2-40B4-BE49-F238E27FC236}">
                <a16:creationId xmlns:a16="http://schemas.microsoft.com/office/drawing/2014/main" id="{5279CBA1-456A-4FF8-9C61-41DD1FA709D1}"/>
              </a:ext>
            </a:extLst>
          </p:cNvPr>
          <p:cNvSpPr>
            <a:spLocks noChangeArrowheads="1"/>
          </p:cNvSpPr>
          <p:nvPr/>
        </p:nvSpPr>
        <p:spPr bwMode="auto">
          <a:xfrm>
            <a:off x="838200" y="1376918"/>
            <a:ext cx="109728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a:buClr>
                <a:schemeClr val="folHlink"/>
              </a:buClr>
              <a:buFont typeface="Wingdings" panose="05000000000000000000" pitchFamily="2" charset="2"/>
              <a:buChar char="§"/>
              <a:defRPr/>
            </a:pPr>
            <a:r>
              <a:rPr lang="pt-BR" sz="2400" b="1" dirty="0"/>
              <a:t>SKINNER (1904 - 1990)</a:t>
            </a:r>
          </a:p>
          <a:p>
            <a:pPr eaLnBrk="1" hangingPunct="1">
              <a:spcBef>
                <a:spcPct val="0"/>
              </a:spcBef>
              <a:buClrTx/>
              <a:buSzTx/>
              <a:buFontTx/>
              <a:buNone/>
            </a:pPr>
            <a:r>
              <a:rPr lang="pt-BR" sz="1600" dirty="0">
                <a:hlinkClick r:id="rId2"/>
              </a:rPr>
              <a:t>Skinner - Condicionamento – YouTube</a:t>
            </a:r>
            <a:endParaRPr lang="pt-BR" sz="1600" dirty="0"/>
          </a:p>
          <a:p>
            <a:pPr eaLnBrk="1" hangingPunct="1">
              <a:spcBef>
                <a:spcPct val="0"/>
              </a:spcBef>
              <a:buClrTx/>
              <a:buSzTx/>
              <a:buFontTx/>
              <a:buNone/>
            </a:pPr>
            <a:endParaRPr lang="pt-BR" altLang="pt-BR" sz="2800" b="1" u="sng" dirty="0">
              <a:solidFill>
                <a:schemeClr val="folHlink"/>
              </a:solidFill>
            </a:endParaRPr>
          </a:p>
          <a:p>
            <a:pPr eaLnBrk="1" hangingPunct="1">
              <a:spcBef>
                <a:spcPct val="0"/>
              </a:spcBef>
              <a:buClrTx/>
              <a:buSzTx/>
              <a:buFontTx/>
              <a:buNone/>
            </a:pPr>
            <a:r>
              <a:rPr lang="pt-BR" altLang="pt-BR" sz="2400" dirty="0"/>
              <a:t>Ocorre através  do reforço (S</a:t>
            </a:r>
            <a:r>
              <a:rPr lang="pt-BR" altLang="pt-BR" sz="2400" baseline="30000" dirty="0"/>
              <a:t>R</a:t>
            </a:r>
            <a:r>
              <a:rPr lang="pt-BR" altLang="pt-BR" sz="2400" dirty="0"/>
              <a:t>) do </a:t>
            </a:r>
          </a:p>
          <a:p>
            <a:pPr eaLnBrk="1" hangingPunct="1">
              <a:spcBef>
                <a:spcPct val="0"/>
              </a:spcBef>
              <a:buClrTx/>
              <a:buSzTx/>
              <a:buFontTx/>
              <a:buNone/>
            </a:pPr>
            <a:r>
              <a:rPr lang="pt-BR" altLang="pt-BR" sz="2400" b="1" dirty="0"/>
              <a:t>comportamento voluntário (R )</a:t>
            </a:r>
          </a:p>
          <a:p>
            <a:pPr eaLnBrk="1" hangingPunct="1">
              <a:spcBef>
                <a:spcPct val="0"/>
              </a:spcBef>
              <a:buClrTx/>
              <a:buSzTx/>
              <a:buFontTx/>
              <a:buNone/>
            </a:pPr>
            <a:endParaRPr lang="pt-BR" altLang="pt-BR" sz="2400" dirty="0"/>
          </a:p>
          <a:p>
            <a:pPr eaLnBrk="1" hangingPunct="1">
              <a:spcBef>
                <a:spcPct val="0"/>
              </a:spcBef>
              <a:buClrTx/>
              <a:buSzTx/>
              <a:buFontTx/>
              <a:buNone/>
            </a:pPr>
            <a:r>
              <a:rPr lang="pt-BR" altLang="pt-BR" sz="2400" dirty="0"/>
              <a:t>A consequência do comportamento interfere</a:t>
            </a:r>
          </a:p>
          <a:p>
            <a:pPr eaLnBrk="1" hangingPunct="1">
              <a:spcBef>
                <a:spcPct val="0"/>
              </a:spcBef>
              <a:buClrTx/>
              <a:buSzTx/>
              <a:buFontTx/>
              <a:buNone/>
            </a:pPr>
            <a:r>
              <a:rPr lang="pt-BR" altLang="pt-BR" sz="2400" dirty="0"/>
              <a:t>na probabilidade de ocorrência futura do mesmo</a:t>
            </a:r>
            <a:r>
              <a:rPr lang="pt-BR" altLang="pt-BR" sz="2800" dirty="0"/>
              <a:t>.</a:t>
            </a:r>
          </a:p>
          <a:p>
            <a:pPr eaLnBrk="1" hangingPunct="1">
              <a:spcBef>
                <a:spcPct val="0"/>
              </a:spcBef>
              <a:buClrTx/>
              <a:buSzTx/>
              <a:buFontTx/>
              <a:buNone/>
            </a:pPr>
            <a:endParaRPr lang="pt-BR" altLang="pt-BR" sz="2800" b="1" dirty="0"/>
          </a:p>
          <a:p>
            <a:pPr eaLnBrk="1" hangingPunct="1">
              <a:spcBef>
                <a:spcPct val="0"/>
              </a:spcBef>
              <a:buClrTx/>
              <a:buSzTx/>
              <a:buNone/>
            </a:pPr>
            <a:r>
              <a:rPr lang="pt-BR" altLang="pt-BR" sz="1800" b="1" dirty="0"/>
              <a:t>		</a:t>
            </a:r>
            <a:endParaRPr lang="pt-BR" altLang="pt-BR" sz="2800" b="1" dirty="0">
              <a:solidFill>
                <a:schemeClr val="accent4"/>
              </a:solidFill>
            </a:endParaRPr>
          </a:p>
          <a:p>
            <a:pPr eaLnBrk="1" hangingPunct="1">
              <a:spcBef>
                <a:spcPct val="0"/>
              </a:spcBef>
              <a:buClrTx/>
              <a:buSzTx/>
              <a:buFontTx/>
              <a:buNone/>
            </a:pPr>
            <a:endParaRPr lang="pt-BR" altLang="pt-BR" sz="1800" b="1" dirty="0"/>
          </a:p>
          <a:p>
            <a:pPr eaLnBrk="1" hangingPunct="1">
              <a:spcBef>
                <a:spcPct val="0"/>
              </a:spcBef>
              <a:buClrTx/>
              <a:buSzTx/>
              <a:buFontTx/>
              <a:buNone/>
            </a:pPr>
            <a:r>
              <a:rPr lang="pt-BR" altLang="pt-BR" sz="1800" b="1" dirty="0"/>
              <a:t>			                      </a:t>
            </a:r>
          </a:p>
          <a:p>
            <a:pPr eaLnBrk="1" hangingPunct="1">
              <a:spcBef>
                <a:spcPct val="0"/>
              </a:spcBef>
              <a:buClrTx/>
              <a:buSzTx/>
              <a:buFontTx/>
              <a:buNone/>
            </a:pPr>
            <a:r>
              <a:rPr lang="pt-BR" altLang="pt-BR" b="1" dirty="0">
                <a:solidFill>
                  <a:srgbClr val="FFC000"/>
                </a:solidFill>
              </a:rPr>
              <a:t>                   </a:t>
            </a:r>
            <a:r>
              <a:rPr lang="pt-BR" altLang="pt-BR" b="1" dirty="0">
                <a:solidFill>
                  <a:schemeClr val="accent4"/>
                </a:solidFill>
              </a:rPr>
              <a:t>S</a:t>
            </a:r>
            <a:r>
              <a:rPr lang="pt-BR" altLang="pt-BR" b="1" baseline="30000" dirty="0">
                <a:solidFill>
                  <a:schemeClr val="accent4"/>
                </a:solidFill>
              </a:rPr>
              <a:t>D</a:t>
            </a:r>
            <a:r>
              <a:rPr lang="pt-BR" altLang="pt-BR" b="1" dirty="0">
                <a:solidFill>
                  <a:srgbClr val="FFC000"/>
                </a:solidFill>
              </a:rPr>
              <a:t>        R</a:t>
            </a:r>
            <a:r>
              <a:rPr lang="pt-BR" altLang="pt-BR" b="1" dirty="0"/>
              <a:t>	       </a:t>
            </a:r>
            <a:r>
              <a:rPr lang="pt-BR" altLang="pt-BR" b="1" dirty="0">
                <a:solidFill>
                  <a:schemeClr val="accent4"/>
                </a:solidFill>
              </a:rPr>
              <a:t>S</a:t>
            </a:r>
            <a:r>
              <a:rPr lang="pt-BR" altLang="pt-BR" b="1" baseline="30000" dirty="0">
                <a:solidFill>
                  <a:schemeClr val="accent4"/>
                </a:solidFill>
              </a:rPr>
              <a:t>R</a:t>
            </a:r>
            <a:endParaRPr lang="pt-BR" altLang="pt-BR" b="1" dirty="0">
              <a:solidFill>
                <a:schemeClr val="accent4"/>
              </a:solidFill>
            </a:endParaRPr>
          </a:p>
        </p:txBody>
      </p:sp>
      <p:sp>
        <p:nvSpPr>
          <p:cNvPr id="6" name="Título 5">
            <a:extLst>
              <a:ext uri="{FF2B5EF4-FFF2-40B4-BE49-F238E27FC236}">
                <a16:creationId xmlns:a16="http://schemas.microsoft.com/office/drawing/2014/main" id="{AB3FE688-3AAC-4CA2-A8FE-FA53502CCAEC}"/>
              </a:ext>
            </a:extLst>
          </p:cNvPr>
          <p:cNvSpPr>
            <a:spLocks noGrp="1"/>
          </p:cNvSpPr>
          <p:nvPr>
            <p:ph type="title"/>
          </p:nvPr>
        </p:nvSpPr>
        <p:spPr/>
        <p:txBody>
          <a:bodyPr/>
          <a:lstStyle/>
          <a:p>
            <a:r>
              <a:rPr lang="pt-BR" altLang="pt-BR" b="1" u="sng" dirty="0">
                <a:solidFill>
                  <a:schemeClr val="accent1"/>
                </a:solidFill>
              </a:rPr>
              <a:t>Condicionamento Operante</a:t>
            </a:r>
            <a:br>
              <a:rPr lang="pt-BR" altLang="pt-BR" b="1" u="sng" dirty="0">
                <a:solidFill>
                  <a:schemeClr val="accent1"/>
                </a:solidFill>
              </a:rPr>
            </a:br>
            <a:endParaRPr lang="pt-BR" dirty="0"/>
          </a:p>
        </p:txBody>
      </p:sp>
      <p:sp>
        <p:nvSpPr>
          <p:cNvPr id="4" name="Arrow: Right 3">
            <a:extLst>
              <a:ext uri="{FF2B5EF4-FFF2-40B4-BE49-F238E27FC236}">
                <a16:creationId xmlns:a16="http://schemas.microsoft.com/office/drawing/2014/main" id="{9E8E9067-1C20-4ACC-A609-76B3F368187C}"/>
              </a:ext>
            </a:extLst>
          </p:cNvPr>
          <p:cNvSpPr/>
          <p:nvPr/>
        </p:nvSpPr>
        <p:spPr>
          <a:xfrm>
            <a:off x="5250971" y="5700705"/>
            <a:ext cx="690833" cy="2476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Arrow: Curved Down 4">
            <a:extLst>
              <a:ext uri="{FF2B5EF4-FFF2-40B4-BE49-F238E27FC236}">
                <a16:creationId xmlns:a16="http://schemas.microsoft.com/office/drawing/2014/main" id="{D9DD2937-EB67-4FCB-B379-19F9FA8C9992}"/>
              </a:ext>
            </a:extLst>
          </p:cNvPr>
          <p:cNvSpPr/>
          <p:nvPr/>
        </p:nvSpPr>
        <p:spPr>
          <a:xfrm flipH="1">
            <a:off x="4405942" y="4682964"/>
            <a:ext cx="2380890" cy="73152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
        <p:nvSpPr>
          <p:cNvPr id="7" name="Seta: para a Direita 6">
            <a:extLst>
              <a:ext uri="{FF2B5EF4-FFF2-40B4-BE49-F238E27FC236}">
                <a16:creationId xmlns:a16="http://schemas.microsoft.com/office/drawing/2014/main" id="{EB5D7CAB-3069-D729-DA76-143CC44205B5}"/>
              </a:ext>
            </a:extLst>
          </p:cNvPr>
          <p:cNvSpPr/>
          <p:nvPr/>
        </p:nvSpPr>
        <p:spPr>
          <a:xfrm>
            <a:off x="3883138" y="5703880"/>
            <a:ext cx="428805" cy="244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Picture 4" descr="Ver a imagem de origem">
            <a:extLst>
              <a:ext uri="{FF2B5EF4-FFF2-40B4-BE49-F238E27FC236}">
                <a16:creationId xmlns:a16="http://schemas.microsoft.com/office/drawing/2014/main" id="{F90B7F3D-8EBD-6182-0985-D639BBB111DE}"/>
              </a:ext>
            </a:extLst>
          </p:cNvPr>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t="7812" r="5" b="5"/>
          <a:stretch/>
        </p:blipFill>
        <p:spPr bwMode="auto">
          <a:xfrm>
            <a:off x="7772400" y="895594"/>
            <a:ext cx="3664131" cy="2533406"/>
          </a:xfrm>
          <a:prstGeom prst="rect">
            <a:avLst/>
          </a:prstGeom>
          <a:noFill/>
          <a:extLst>
            <a:ext uri="{909E8E84-426E-40DD-AFC4-6F175D3DCCD1}">
              <a14:hiddenFill xmlns:a14="http://schemas.microsoft.com/office/drawing/2010/main">
                <a:solidFill>
                  <a:srgbClr val="FFFFFF"/>
                </a:solidFill>
              </a14:hiddenFill>
            </a:ext>
          </a:extLst>
        </p:spPr>
      </p:pic>
      <p:sp>
        <p:nvSpPr>
          <p:cNvPr id="9" name="CaixaDeTexto 8">
            <a:extLst>
              <a:ext uri="{FF2B5EF4-FFF2-40B4-BE49-F238E27FC236}">
                <a16:creationId xmlns:a16="http://schemas.microsoft.com/office/drawing/2014/main" id="{65902EA3-CAFC-FE2E-D16F-9ED1D87EE1CD}"/>
              </a:ext>
            </a:extLst>
          </p:cNvPr>
          <p:cNvSpPr txBox="1"/>
          <p:nvPr/>
        </p:nvSpPr>
        <p:spPr>
          <a:xfrm>
            <a:off x="9383485" y="3882681"/>
            <a:ext cx="2592978" cy="1200329"/>
          </a:xfrm>
          <a:prstGeom prst="rect">
            <a:avLst/>
          </a:prstGeom>
          <a:noFill/>
        </p:spPr>
        <p:txBody>
          <a:bodyPr wrap="square" rtlCol="0">
            <a:spAutoFit/>
          </a:bodyPr>
          <a:lstStyle/>
          <a:p>
            <a:r>
              <a:rPr lang="pt-BR" dirty="0">
                <a:solidFill>
                  <a:schemeClr val="accent2">
                    <a:lumMod val="75000"/>
                  </a:schemeClr>
                </a:solidFill>
              </a:rPr>
              <a:t>E. </a:t>
            </a:r>
            <a:r>
              <a:rPr lang="pt-BR" dirty="0" err="1">
                <a:solidFill>
                  <a:schemeClr val="accent2">
                    <a:lumMod val="75000"/>
                  </a:schemeClr>
                </a:solidFill>
              </a:rPr>
              <a:t>Thorndike</a:t>
            </a:r>
            <a:r>
              <a:rPr lang="pt-BR" dirty="0">
                <a:solidFill>
                  <a:schemeClr val="accent2">
                    <a:lumMod val="75000"/>
                  </a:schemeClr>
                </a:solidFill>
              </a:rPr>
              <a:t>  </a:t>
            </a:r>
            <a:r>
              <a:rPr lang="pt-BR" dirty="0"/>
              <a:t>(1874-1949)</a:t>
            </a:r>
          </a:p>
          <a:p>
            <a:r>
              <a:rPr lang="pt-BR" dirty="0"/>
              <a:t>Precursor da teria do condicionamento operante =&gt; </a:t>
            </a:r>
            <a:r>
              <a:rPr lang="pt-BR" dirty="0">
                <a:solidFill>
                  <a:schemeClr val="accent2">
                    <a:lumMod val="75000"/>
                  </a:schemeClr>
                </a:solidFill>
              </a:rPr>
              <a:t>Lei do Efeito</a:t>
            </a:r>
          </a:p>
        </p:txBody>
      </p:sp>
      <p:pic>
        <p:nvPicPr>
          <p:cNvPr id="1028" name="Picture 4" descr="Ver a imagem de origem">
            <a:extLst>
              <a:ext uri="{FF2B5EF4-FFF2-40B4-BE49-F238E27FC236}">
                <a16:creationId xmlns:a16="http://schemas.microsoft.com/office/drawing/2014/main" id="{A8F8FA42-078F-7D96-70A7-F1088E3F987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62580" y="4239208"/>
            <a:ext cx="1414689" cy="178332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Ver a imagem de origem">
            <a:extLst>
              <a:ext uri="{FF2B5EF4-FFF2-40B4-BE49-F238E27FC236}">
                <a16:creationId xmlns:a16="http://schemas.microsoft.com/office/drawing/2014/main" id="{875DBCAE-C494-1EF9-FAD2-619971A71E9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07989" y="5130871"/>
            <a:ext cx="2733675"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2084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324778-EB66-417B-A031-CC1BFDEEED09}"/>
              </a:ext>
            </a:extLst>
          </p:cNvPr>
          <p:cNvSpPr>
            <a:spLocks noGrp="1"/>
          </p:cNvSpPr>
          <p:nvPr>
            <p:ph type="title"/>
          </p:nvPr>
        </p:nvSpPr>
        <p:spPr>
          <a:xfrm>
            <a:off x="838200" y="500062"/>
            <a:ext cx="10515600" cy="1325563"/>
          </a:xfrm>
        </p:spPr>
        <p:txBody>
          <a:bodyPr/>
          <a:lstStyle/>
          <a:p>
            <a:r>
              <a:rPr lang="pt-BR" dirty="0">
                <a:solidFill>
                  <a:schemeClr val="accent1"/>
                </a:solidFill>
              </a:rPr>
              <a:t>APRENDIZAGEM</a:t>
            </a:r>
          </a:p>
        </p:txBody>
      </p:sp>
      <p:graphicFrame>
        <p:nvGraphicFramePr>
          <p:cNvPr id="7" name="Espaço Reservado para Conteúdo 6">
            <a:extLst>
              <a:ext uri="{FF2B5EF4-FFF2-40B4-BE49-F238E27FC236}">
                <a16:creationId xmlns:a16="http://schemas.microsoft.com/office/drawing/2014/main" id="{2B9C2F41-8670-46EC-81E1-FEF5080CDA7A}"/>
              </a:ext>
            </a:extLst>
          </p:cNvPr>
          <p:cNvGraphicFramePr>
            <a:graphicFrameLocks noGrp="1"/>
          </p:cNvGraphicFramePr>
          <p:nvPr>
            <p:ph sz="half" idx="2"/>
            <p:extLst>
              <p:ext uri="{D42A27DB-BD31-4B8C-83A1-F6EECF244321}">
                <p14:modId xmlns:p14="http://schemas.microsoft.com/office/powerpoint/2010/main" val="144063110"/>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Espaço Reservado para Conteúdo 5">
            <a:extLst>
              <a:ext uri="{FF2B5EF4-FFF2-40B4-BE49-F238E27FC236}">
                <a16:creationId xmlns:a16="http://schemas.microsoft.com/office/drawing/2014/main" id="{8DB46B83-A31F-9379-0EC3-80BF07AD1E8F}"/>
              </a:ext>
            </a:extLst>
          </p:cNvPr>
          <p:cNvGraphicFramePr>
            <a:graphicFrameLocks noGrp="1"/>
          </p:cNvGraphicFramePr>
          <p:nvPr>
            <p:ph sz="half" idx="1"/>
            <p:extLst>
              <p:ext uri="{D42A27DB-BD31-4B8C-83A1-F6EECF244321}">
                <p14:modId xmlns:p14="http://schemas.microsoft.com/office/powerpoint/2010/main" val="3202896348"/>
              </p:ext>
            </p:extLst>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989618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ítulo 3">
            <a:extLst>
              <a:ext uri="{FF2B5EF4-FFF2-40B4-BE49-F238E27FC236}">
                <a16:creationId xmlns:a16="http://schemas.microsoft.com/office/drawing/2014/main" id="{47CB34E0-6479-4A1B-91C5-6091CD320119}"/>
              </a:ext>
            </a:extLst>
          </p:cNvPr>
          <p:cNvSpPr>
            <a:spLocks noGrp="1"/>
          </p:cNvSpPr>
          <p:nvPr>
            <p:ph type="title"/>
          </p:nvPr>
        </p:nvSpPr>
        <p:spPr>
          <a:xfrm>
            <a:off x="640079" y="2053641"/>
            <a:ext cx="3669161" cy="2760098"/>
          </a:xfrm>
        </p:spPr>
        <p:txBody>
          <a:bodyPr vert="horz" lIns="91440" tIns="45720" rIns="91440" bIns="45720" rtlCol="0" anchor="ctr">
            <a:normAutofit/>
          </a:bodyPr>
          <a:lstStyle/>
          <a:p>
            <a:r>
              <a:rPr lang="en-US" sz="3700" b="1" kern="1200" dirty="0" err="1">
                <a:solidFill>
                  <a:srgbClr val="FFFFFF"/>
                </a:solidFill>
                <a:latin typeface="+mj-lt"/>
                <a:ea typeface="+mj-ea"/>
                <a:cs typeface="+mj-cs"/>
              </a:rPr>
              <a:t>Esquemas</a:t>
            </a:r>
            <a:r>
              <a:rPr lang="en-US" sz="3700" b="1" kern="1200" dirty="0">
                <a:solidFill>
                  <a:srgbClr val="FFFFFF"/>
                </a:solidFill>
                <a:latin typeface="+mj-lt"/>
                <a:ea typeface="+mj-ea"/>
                <a:cs typeface="+mj-cs"/>
              </a:rPr>
              <a:t> de </a:t>
            </a:r>
            <a:r>
              <a:rPr lang="en-US" sz="3700" b="1" kern="1200" dirty="0" err="1">
                <a:solidFill>
                  <a:srgbClr val="FFFFFF"/>
                </a:solidFill>
                <a:latin typeface="+mj-lt"/>
                <a:ea typeface="+mj-ea"/>
                <a:cs typeface="+mj-cs"/>
              </a:rPr>
              <a:t>Reforçamento</a:t>
            </a:r>
            <a:r>
              <a:rPr lang="en-US" sz="3700" b="1" kern="1200" dirty="0">
                <a:solidFill>
                  <a:srgbClr val="FFFFFF"/>
                </a:solidFill>
                <a:latin typeface="+mj-lt"/>
                <a:ea typeface="+mj-ea"/>
                <a:cs typeface="+mj-cs"/>
              </a:rPr>
              <a:t> </a:t>
            </a:r>
            <a:r>
              <a:rPr lang="en-US" sz="2800" b="1" u="sng" kern="1200" dirty="0">
                <a:solidFill>
                  <a:schemeClr val="accent4"/>
                </a:solidFill>
                <a:latin typeface="+mj-lt"/>
                <a:ea typeface="+mj-ea"/>
                <a:cs typeface="+mj-cs"/>
              </a:rPr>
              <a:t>(</a:t>
            </a:r>
            <a:r>
              <a:rPr lang="en-US" sz="2800" b="1" u="sng" kern="1200" dirty="0" err="1">
                <a:solidFill>
                  <a:schemeClr val="accent4"/>
                </a:solidFill>
                <a:latin typeface="+mj-lt"/>
                <a:ea typeface="+mj-ea"/>
                <a:cs typeface="+mj-cs"/>
              </a:rPr>
              <a:t>aumento</a:t>
            </a:r>
            <a:r>
              <a:rPr lang="en-US" sz="2800" b="1" u="sng" kern="1200" dirty="0">
                <a:solidFill>
                  <a:schemeClr val="accent4"/>
                </a:solidFill>
                <a:latin typeface="+mj-lt"/>
                <a:ea typeface="+mj-ea"/>
                <a:cs typeface="+mj-cs"/>
              </a:rPr>
              <a:t> da freq. do </a:t>
            </a:r>
            <a:r>
              <a:rPr lang="en-US" sz="2800" b="1" u="sng" kern="1200" dirty="0" err="1">
                <a:solidFill>
                  <a:schemeClr val="accent4"/>
                </a:solidFill>
                <a:latin typeface="+mj-lt"/>
                <a:ea typeface="+mj-ea"/>
                <a:cs typeface="+mj-cs"/>
              </a:rPr>
              <a:t>comportamento</a:t>
            </a:r>
            <a:r>
              <a:rPr lang="en-US" sz="2800" b="1" u="sng" kern="1200" dirty="0">
                <a:solidFill>
                  <a:srgbClr val="FFC000"/>
                </a:solidFill>
                <a:latin typeface="+mj-lt"/>
                <a:ea typeface="+mj-ea"/>
                <a:cs typeface="+mj-cs"/>
              </a:rPr>
              <a:t>)</a:t>
            </a:r>
            <a:endParaRPr lang="en-US" sz="2800" kern="1200" dirty="0">
              <a:solidFill>
                <a:srgbClr val="FFC000"/>
              </a:solidFill>
              <a:latin typeface="+mj-lt"/>
              <a:ea typeface="+mj-ea"/>
              <a:cs typeface="+mj-cs"/>
            </a:endParaRPr>
          </a:p>
        </p:txBody>
      </p:sp>
      <p:sp>
        <p:nvSpPr>
          <p:cNvPr id="3" name="Rectangle 4">
            <a:extLst>
              <a:ext uri="{FF2B5EF4-FFF2-40B4-BE49-F238E27FC236}">
                <a16:creationId xmlns:a16="http://schemas.microsoft.com/office/drawing/2014/main" id="{274408F0-F830-43BC-BB7B-B3F31ED635AB}"/>
              </a:ext>
            </a:extLst>
          </p:cNvPr>
          <p:cNvSpPr txBox="1">
            <a:spLocks noChangeArrowheads="1"/>
          </p:cNvSpPr>
          <p:nvPr/>
        </p:nvSpPr>
        <p:spPr>
          <a:xfrm>
            <a:off x="5727939" y="801866"/>
            <a:ext cx="6082109" cy="5891034"/>
          </a:xfrm>
          <a:prstGeom prst="rect">
            <a:avLst/>
          </a:prstGeom>
          <a:extLst>
            <a:ext uri="{909E8E84-426E-40DD-AFC4-6F175D3DCCD1}">
              <a14:hiddenFill xmlns:a14="http://schemas.microsoft.com/office/drawing/2010/main">
                <a:solidFill>
                  <a:srgbClr val="FFFFFF"/>
                </a:solidFill>
              </a14:hiddenFill>
            </a:ext>
          </a:extLst>
        </p:spPr>
        <p:txBody>
          <a:bodyPr vert="horz" lIns="91440" tIns="45720" rIns="91440" bIns="45720" rtlCol="0" anchor="ctr">
            <a:normAutofit fontScale="92500" lnSpcReduction="10000"/>
          </a:bodyPr>
          <a:lst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a:lnSpc>
                <a:spcPct val="90000"/>
              </a:lnSpc>
              <a:buClr>
                <a:srgbClr val="FFC000"/>
              </a:buClr>
            </a:pPr>
            <a:r>
              <a:rPr lang="en-US" altLang="pt-BR" b="1" dirty="0" err="1">
                <a:solidFill>
                  <a:schemeClr val="accent1"/>
                </a:solidFill>
              </a:rPr>
              <a:t>Reforço</a:t>
            </a:r>
            <a:r>
              <a:rPr lang="en-US" altLang="pt-BR" b="1" dirty="0">
                <a:solidFill>
                  <a:schemeClr val="accent1"/>
                </a:solidFill>
              </a:rPr>
              <a:t> </a:t>
            </a:r>
            <a:r>
              <a:rPr lang="en-US" altLang="pt-BR" b="1" dirty="0" err="1">
                <a:solidFill>
                  <a:schemeClr val="accent1"/>
                </a:solidFill>
              </a:rPr>
              <a:t>positivo</a:t>
            </a:r>
            <a:r>
              <a:rPr lang="en-US" altLang="pt-BR" b="1" dirty="0">
                <a:solidFill>
                  <a:schemeClr val="accent1"/>
                </a:solidFill>
              </a:rPr>
              <a:t> (S</a:t>
            </a:r>
            <a:r>
              <a:rPr lang="en-US" altLang="pt-BR" b="1" baseline="30000" dirty="0">
                <a:solidFill>
                  <a:schemeClr val="accent1"/>
                </a:solidFill>
              </a:rPr>
              <a:t>R+</a:t>
            </a:r>
            <a:r>
              <a:rPr lang="en-US" altLang="pt-BR" b="1" dirty="0">
                <a:solidFill>
                  <a:schemeClr val="accent1"/>
                </a:solidFill>
              </a:rPr>
              <a:t>) </a:t>
            </a:r>
            <a:r>
              <a:rPr lang="en-US" altLang="pt-BR" b="1" dirty="0">
                <a:solidFill>
                  <a:srgbClr val="000000"/>
                </a:solidFill>
              </a:rPr>
              <a:t>=&gt; </a:t>
            </a:r>
            <a:r>
              <a:rPr lang="en-US" altLang="pt-BR" b="1" dirty="0" err="1">
                <a:solidFill>
                  <a:srgbClr val="000000"/>
                </a:solidFill>
              </a:rPr>
              <a:t>aumenta</a:t>
            </a:r>
            <a:r>
              <a:rPr lang="en-US" altLang="pt-BR" dirty="0">
                <a:solidFill>
                  <a:srgbClr val="000000"/>
                </a:solidFill>
                <a:sym typeface="Symbol" panose="05050102010706020507" pitchFamily="18" charset="2"/>
              </a:rPr>
              <a:t> </a:t>
            </a:r>
            <a:r>
              <a:rPr lang="en-US" altLang="pt-BR" dirty="0">
                <a:solidFill>
                  <a:srgbClr val="000000"/>
                </a:solidFill>
              </a:rPr>
              <a:t>a </a:t>
            </a:r>
            <a:r>
              <a:rPr lang="en-US" altLang="pt-BR" dirty="0" err="1">
                <a:solidFill>
                  <a:srgbClr val="000000"/>
                </a:solidFill>
              </a:rPr>
              <a:t>probabilidade</a:t>
            </a:r>
            <a:r>
              <a:rPr lang="en-US" altLang="pt-BR" dirty="0">
                <a:solidFill>
                  <a:srgbClr val="000000"/>
                </a:solidFill>
              </a:rPr>
              <a:t> de  </a:t>
            </a:r>
            <a:r>
              <a:rPr lang="en-US" altLang="pt-BR" dirty="0" err="1">
                <a:solidFill>
                  <a:srgbClr val="000000"/>
                </a:solidFill>
              </a:rPr>
              <a:t>ocorrência</a:t>
            </a:r>
            <a:r>
              <a:rPr lang="en-US" altLang="pt-BR" dirty="0">
                <a:solidFill>
                  <a:srgbClr val="000000"/>
                </a:solidFill>
              </a:rPr>
              <a:t>  do </a:t>
            </a:r>
            <a:r>
              <a:rPr lang="en-US" altLang="pt-BR" dirty="0" err="1">
                <a:solidFill>
                  <a:srgbClr val="000000"/>
                </a:solidFill>
              </a:rPr>
              <a:t>comportamento</a:t>
            </a:r>
            <a:r>
              <a:rPr lang="en-US" altLang="pt-BR" dirty="0">
                <a:solidFill>
                  <a:srgbClr val="000000"/>
                </a:solidFill>
              </a:rPr>
              <a:t>  (R ) que </a:t>
            </a:r>
            <a:r>
              <a:rPr lang="en-US" altLang="pt-BR" b="1" dirty="0">
                <a:solidFill>
                  <a:srgbClr val="000000"/>
                </a:solidFill>
              </a:rPr>
              <a:t>o </a:t>
            </a:r>
            <a:r>
              <a:rPr lang="en-US" altLang="pt-BR" b="1" dirty="0" err="1">
                <a:solidFill>
                  <a:srgbClr val="000000"/>
                </a:solidFill>
              </a:rPr>
              <a:t>produz</a:t>
            </a:r>
            <a:endParaRPr lang="en-US" altLang="pt-BR" b="1" dirty="0">
              <a:solidFill>
                <a:srgbClr val="000000"/>
              </a:solidFill>
            </a:endParaRPr>
          </a:p>
          <a:p>
            <a:pPr>
              <a:lnSpc>
                <a:spcPct val="90000"/>
              </a:lnSpc>
              <a:buClr>
                <a:srgbClr val="FFC000"/>
              </a:buClr>
            </a:pPr>
            <a:endParaRPr lang="en-US" altLang="pt-BR" dirty="0">
              <a:solidFill>
                <a:srgbClr val="000000"/>
              </a:solidFill>
            </a:endParaRPr>
          </a:p>
          <a:p>
            <a:pPr>
              <a:lnSpc>
                <a:spcPct val="90000"/>
              </a:lnSpc>
              <a:buClr>
                <a:srgbClr val="FFC000"/>
              </a:buClr>
            </a:pPr>
            <a:r>
              <a:rPr lang="en-US" altLang="pt-BR" dirty="0">
                <a:solidFill>
                  <a:srgbClr val="000000"/>
                </a:solidFill>
              </a:rPr>
              <a:t>Ex: </a:t>
            </a:r>
            <a:r>
              <a:rPr lang="en-US" altLang="pt-BR" dirty="0" err="1">
                <a:solidFill>
                  <a:schemeClr val="accent1"/>
                </a:solidFill>
              </a:rPr>
              <a:t>elogio</a:t>
            </a:r>
            <a:r>
              <a:rPr lang="en-US" altLang="pt-BR" dirty="0">
                <a:solidFill>
                  <a:schemeClr val="accent1"/>
                </a:solidFill>
              </a:rPr>
              <a:t>, nota </a:t>
            </a:r>
            <a:r>
              <a:rPr lang="en-US" altLang="pt-BR" dirty="0" err="1">
                <a:solidFill>
                  <a:schemeClr val="accent1"/>
                </a:solidFill>
              </a:rPr>
              <a:t>alta</a:t>
            </a:r>
            <a:r>
              <a:rPr lang="en-US" altLang="pt-BR" dirty="0">
                <a:solidFill>
                  <a:schemeClr val="accent1"/>
                </a:solidFill>
              </a:rPr>
              <a:t>, </a:t>
            </a:r>
            <a:r>
              <a:rPr lang="en-US" altLang="pt-BR" dirty="0" err="1">
                <a:solidFill>
                  <a:schemeClr val="accent1"/>
                </a:solidFill>
              </a:rPr>
              <a:t>prêmios</a:t>
            </a:r>
            <a:r>
              <a:rPr lang="en-US" altLang="pt-BR" dirty="0">
                <a:solidFill>
                  <a:schemeClr val="accent1"/>
                </a:solidFill>
              </a:rPr>
              <a:t> </a:t>
            </a:r>
            <a:r>
              <a:rPr lang="en-US" altLang="pt-BR" dirty="0">
                <a:solidFill>
                  <a:srgbClr val="000000"/>
                </a:solidFill>
              </a:rPr>
              <a:t>(</a:t>
            </a:r>
            <a:r>
              <a:rPr lang="en-US" altLang="pt-BR" dirty="0" err="1">
                <a:solidFill>
                  <a:srgbClr val="000000"/>
                </a:solidFill>
              </a:rPr>
              <a:t>aumentam</a:t>
            </a:r>
            <a:r>
              <a:rPr lang="en-US" altLang="pt-BR" dirty="0">
                <a:solidFill>
                  <a:srgbClr val="000000"/>
                </a:solidFill>
              </a:rPr>
              <a:t> a </a:t>
            </a:r>
            <a:r>
              <a:rPr lang="en-US" altLang="pt-BR" dirty="0" err="1">
                <a:solidFill>
                  <a:srgbClr val="000000"/>
                </a:solidFill>
              </a:rPr>
              <a:t>frequência</a:t>
            </a:r>
            <a:r>
              <a:rPr lang="en-US" altLang="pt-BR" dirty="0">
                <a:solidFill>
                  <a:srgbClr val="000000"/>
                </a:solidFill>
              </a:rPr>
              <a:t> de  </a:t>
            </a:r>
            <a:r>
              <a:rPr lang="en-US" altLang="pt-BR" dirty="0" err="1">
                <a:solidFill>
                  <a:srgbClr val="000000"/>
                </a:solidFill>
              </a:rPr>
              <a:t>comportamentos</a:t>
            </a:r>
            <a:r>
              <a:rPr lang="en-US" altLang="pt-BR" dirty="0">
                <a:solidFill>
                  <a:srgbClr val="000000"/>
                </a:solidFill>
              </a:rPr>
              <a:t> e </a:t>
            </a:r>
            <a:r>
              <a:rPr lang="en-US" altLang="pt-BR" dirty="0" err="1">
                <a:solidFill>
                  <a:srgbClr val="000000"/>
                </a:solidFill>
              </a:rPr>
              <a:t>hábitos</a:t>
            </a:r>
            <a:r>
              <a:rPr lang="en-US" altLang="pt-BR" dirty="0">
                <a:solidFill>
                  <a:srgbClr val="000000"/>
                </a:solidFill>
              </a:rPr>
              <a:t> de </a:t>
            </a:r>
            <a:r>
              <a:rPr lang="en-US" altLang="pt-BR" dirty="0" err="1">
                <a:solidFill>
                  <a:srgbClr val="000000"/>
                </a:solidFill>
              </a:rPr>
              <a:t>estudo</a:t>
            </a:r>
            <a:r>
              <a:rPr lang="en-US" altLang="pt-BR" dirty="0">
                <a:solidFill>
                  <a:srgbClr val="000000"/>
                </a:solidFill>
              </a:rPr>
              <a:t>)</a:t>
            </a:r>
          </a:p>
          <a:p>
            <a:pPr>
              <a:lnSpc>
                <a:spcPct val="90000"/>
              </a:lnSpc>
              <a:buClr>
                <a:srgbClr val="FFC000"/>
              </a:buClr>
            </a:pPr>
            <a:endParaRPr lang="en-US" altLang="pt-BR" dirty="0">
              <a:solidFill>
                <a:srgbClr val="000000"/>
              </a:solidFill>
            </a:endParaRPr>
          </a:p>
          <a:p>
            <a:pPr>
              <a:lnSpc>
                <a:spcPct val="90000"/>
              </a:lnSpc>
              <a:buClr>
                <a:schemeClr val="folHlink"/>
              </a:buClr>
              <a:buSzTx/>
            </a:pPr>
            <a:r>
              <a:rPr lang="en-US" altLang="pt-BR" b="1" dirty="0" err="1">
                <a:solidFill>
                  <a:srgbClr val="FF0000"/>
                </a:solidFill>
              </a:rPr>
              <a:t>Reforço</a:t>
            </a:r>
            <a:r>
              <a:rPr lang="en-US" altLang="pt-BR" b="1" dirty="0">
                <a:solidFill>
                  <a:srgbClr val="FF0000"/>
                </a:solidFill>
              </a:rPr>
              <a:t> </a:t>
            </a:r>
            <a:r>
              <a:rPr lang="en-US" altLang="pt-BR" b="1" dirty="0" err="1">
                <a:solidFill>
                  <a:srgbClr val="FF0000"/>
                </a:solidFill>
              </a:rPr>
              <a:t>negativo</a:t>
            </a:r>
            <a:r>
              <a:rPr lang="en-US" altLang="pt-BR" b="1" dirty="0">
                <a:solidFill>
                  <a:srgbClr val="FF0000"/>
                </a:solidFill>
              </a:rPr>
              <a:t> (S</a:t>
            </a:r>
            <a:r>
              <a:rPr lang="en-US" altLang="pt-BR" b="1" baseline="30000" dirty="0">
                <a:solidFill>
                  <a:srgbClr val="FF0000"/>
                </a:solidFill>
              </a:rPr>
              <a:t>R -</a:t>
            </a:r>
            <a:r>
              <a:rPr lang="en-US" altLang="pt-BR" b="1" dirty="0">
                <a:solidFill>
                  <a:srgbClr val="FF0000"/>
                </a:solidFill>
              </a:rPr>
              <a:t>) </a:t>
            </a:r>
            <a:r>
              <a:rPr lang="en-US" altLang="pt-BR" b="1" dirty="0">
                <a:solidFill>
                  <a:srgbClr val="000000"/>
                </a:solidFill>
              </a:rPr>
              <a:t>=&gt; </a:t>
            </a:r>
            <a:r>
              <a:rPr lang="en-US" altLang="pt-BR" b="1" dirty="0" err="1">
                <a:solidFill>
                  <a:srgbClr val="000000"/>
                </a:solidFill>
              </a:rPr>
              <a:t>aumenta</a:t>
            </a:r>
            <a:r>
              <a:rPr lang="en-US" altLang="pt-BR" b="1" dirty="0">
                <a:solidFill>
                  <a:srgbClr val="000000"/>
                </a:solidFill>
              </a:rPr>
              <a:t> </a:t>
            </a:r>
            <a:r>
              <a:rPr lang="en-US" altLang="pt-BR" dirty="0">
                <a:solidFill>
                  <a:srgbClr val="000000"/>
                </a:solidFill>
              </a:rPr>
              <a:t>a </a:t>
            </a:r>
            <a:r>
              <a:rPr lang="en-US" altLang="pt-BR" dirty="0" err="1">
                <a:solidFill>
                  <a:srgbClr val="000000"/>
                </a:solidFill>
              </a:rPr>
              <a:t>probabilidade</a:t>
            </a:r>
            <a:r>
              <a:rPr lang="en-US" altLang="pt-BR" dirty="0">
                <a:solidFill>
                  <a:srgbClr val="000000"/>
                </a:solidFill>
              </a:rPr>
              <a:t>  de  </a:t>
            </a:r>
            <a:r>
              <a:rPr lang="en-US" altLang="pt-BR" dirty="0" err="1">
                <a:solidFill>
                  <a:srgbClr val="000000"/>
                </a:solidFill>
              </a:rPr>
              <a:t>ocorrência</a:t>
            </a:r>
            <a:r>
              <a:rPr lang="en-US" altLang="pt-BR" dirty="0">
                <a:solidFill>
                  <a:srgbClr val="000000"/>
                </a:solidFill>
              </a:rPr>
              <a:t> do </a:t>
            </a:r>
            <a:r>
              <a:rPr lang="en-US" altLang="pt-BR" dirty="0" err="1">
                <a:solidFill>
                  <a:srgbClr val="000000"/>
                </a:solidFill>
              </a:rPr>
              <a:t>comportamento</a:t>
            </a:r>
            <a:r>
              <a:rPr lang="en-US" altLang="pt-BR" dirty="0">
                <a:solidFill>
                  <a:srgbClr val="000000"/>
                </a:solidFill>
              </a:rPr>
              <a:t> (R )  que </a:t>
            </a:r>
            <a:r>
              <a:rPr lang="en-US" altLang="pt-BR" b="1" dirty="0">
                <a:solidFill>
                  <a:srgbClr val="000000"/>
                </a:solidFill>
              </a:rPr>
              <a:t>o remove </a:t>
            </a:r>
            <a:r>
              <a:rPr lang="en-US" altLang="pt-BR" dirty="0">
                <a:solidFill>
                  <a:srgbClr val="000000"/>
                </a:solidFill>
              </a:rPr>
              <a:t>(</a:t>
            </a:r>
            <a:r>
              <a:rPr lang="en-US" altLang="pt-BR" dirty="0" err="1">
                <a:solidFill>
                  <a:srgbClr val="000000"/>
                </a:solidFill>
              </a:rPr>
              <a:t>ou</a:t>
            </a:r>
            <a:r>
              <a:rPr lang="en-US" altLang="pt-BR" dirty="0">
                <a:solidFill>
                  <a:srgbClr val="000000"/>
                </a:solidFill>
              </a:rPr>
              <a:t> </a:t>
            </a:r>
            <a:r>
              <a:rPr lang="en-US" altLang="pt-BR" dirty="0" err="1">
                <a:solidFill>
                  <a:srgbClr val="000000"/>
                </a:solidFill>
              </a:rPr>
              <a:t>evita</a:t>
            </a:r>
            <a:r>
              <a:rPr lang="en-US" altLang="pt-BR" dirty="0">
                <a:solidFill>
                  <a:srgbClr val="000000"/>
                </a:solidFill>
              </a:rPr>
              <a:t>)</a:t>
            </a:r>
            <a:r>
              <a:rPr lang="en-US" altLang="pt-BR" u="sng" dirty="0">
                <a:solidFill>
                  <a:srgbClr val="000000"/>
                </a:solidFill>
              </a:rPr>
              <a:t> </a:t>
            </a:r>
          </a:p>
          <a:p>
            <a:pPr>
              <a:lnSpc>
                <a:spcPct val="90000"/>
              </a:lnSpc>
              <a:buClr>
                <a:schemeClr val="folHlink"/>
              </a:buClr>
              <a:buSzTx/>
            </a:pPr>
            <a:r>
              <a:rPr lang="en-US" altLang="pt-BR" sz="2200" dirty="0">
                <a:solidFill>
                  <a:srgbClr val="000000"/>
                </a:solidFill>
              </a:rPr>
              <a:t>Ex: </a:t>
            </a:r>
            <a:r>
              <a:rPr lang="en-US" altLang="pt-BR" sz="2200" dirty="0" err="1">
                <a:solidFill>
                  <a:srgbClr val="000000"/>
                </a:solidFill>
              </a:rPr>
              <a:t>vestir</a:t>
            </a:r>
            <a:r>
              <a:rPr lang="en-US" altLang="pt-BR" sz="2200" dirty="0">
                <a:solidFill>
                  <a:srgbClr val="000000"/>
                </a:solidFill>
              </a:rPr>
              <a:t> </a:t>
            </a:r>
            <a:r>
              <a:rPr lang="en-US" altLang="pt-BR" sz="2200" dirty="0" err="1">
                <a:solidFill>
                  <a:srgbClr val="000000"/>
                </a:solidFill>
              </a:rPr>
              <a:t>uma</a:t>
            </a:r>
            <a:r>
              <a:rPr lang="en-US" altLang="pt-BR" sz="2200" dirty="0">
                <a:solidFill>
                  <a:srgbClr val="000000"/>
                </a:solidFill>
              </a:rPr>
              <a:t> </a:t>
            </a:r>
            <a:r>
              <a:rPr lang="en-US" altLang="pt-BR" sz="2200" dirty="0" err="1">
                <a:solidFill>
                  <a:srgbClr val="000000"/>
                </a:solidFill>
              </a:rPr>
              <a:t>blusa</a:t>
            </a:r>
            <a:r>
              <a:rPr lang="en-US" altLang="pt-BR" sz="2200" dirty="0">
                <a:solidFill>
                  <a:srgbClr val="000000"/>
                </a:solidFill>
              </a:rPr>
              <a:t> para “</a:t>
            </a:r>
            <a:r>
              <a:rPr lang="en-US" altLang="pt-BR" sz="2200" dirty="0" err="1">
                <a:solidFill>
                  <a:srgbClr val="000000"/>
                </a:solidFill>
              </a:rPr>
              <a:t>fugir</a:t>
            </a:r>
            <a:r>
              <a:rPr lang="en-US" altLang="pt-BR" sz="2200" dirty="0">
                <a:solidFill>
                  <a:srgbClr val="000000"/>
                </a:solidFill>
              </a:rPr>
              <a:t>”  do </a:t>
            </a:r>
            <a:r>
              <a:rPr lang="en-US" altLang="pt-BR" sz="2200" dirty="0" err="1">
                <a:solidFill>
                  <a:srgbClr val="FF0000"/>
                </a:solidFill>
              </a:rPr>
              <a:t>frio</a:t>
            </a:r>
            <a:endParaRPr lang="en-US" altLang="pt-BR" sz="2200" dirty="0">
              <a:solidFill>
                <a:srgbClr val="FF0000"/>
              </a:solidFill>
            </a:endParaRPr>
          </a:p>
          <a:p>
            <a:pPr>
              <a:lnSpc>
                <a:spcPct val="90000"/>
              </a:lnSpc>
              <a:buClr>
                <a:schemeClr val="folHlink"/>
              </a:buClr>
              <a:buSzTx/>
            </a:pPr>
            <a:r>
              <a:rPr lang="en-US" altLang="pt-BR" sz="2200" dirty="0"/>
              <a:t>Ex: </a:t>
            </a:r>
            <a:r>
              <a:rPr lang="en-US" altLang="pt-BR" sz="2200" dirty="0" err="1"/>
              <a:t>baixar</a:t>
            </a:r>
            <a:r>
              <a:rPr lang="en-US" altLang="pt-BR" sz="2200" dirty="0"/>
              <a:t> o volume do radio </a:t>
            </a:r>
            <a:r>
              <a:rPr lang="en-US" altLang="pt-BR" sz="2200" dirty="0" err="1"/>
              <a:t>quando</a:t>
            </a:r>
            <a:r>
              <a:rPr lang="en-US" altLang="pt-BR" sz="2200" dirty="0"/>
              <a:t> o </a:t>
            </a:r>
            <a:r>
              <a:rPr lang="en-US" altLang="pt-BR" sz="2200" dirty="0" err="1">
                <a:solidFill>
                  <a:srgbClr val="FF0000"/>
                </a:solidFill>
              </a:rPr>
              <a:t>som</a:t>
            </a:r>
            <a:r>
              <a:rPr lang="en-US" altLang="pt-BR" sz="2200" dirty="0"/>
              <a:t> </a:t>
            </a:r>
            <a:r>
              <a:rPr lang="en-US" altLang="pt-BR" sz="2200" dirty="0" err="1"/>
              <a:t>está</a:t>
            </a:r>
            <a:r>
              <a:rPr lang="en-US" altLang="pt-BR" sz="2200" dirty="0"/>
              <a:t> </a:t>
            </a:r>
            <a:r>
              <a:rPr lang="en-US" altLang="pt-BR" sz="2200" dirty="0" err="1">
                <a:solidFill>
                  <a:srgbClr val="FF0000"/>
                </a:solidFill>
              </a:rPr>
              <a:t>muito</a:t>
            </a:r>
            <a:r>
              <a:rPr lang="en-US" altLang="pt-BR" sz="2200" dirty="0">
                <a:solidFill>
                  <a:srgbClr val="FF0000"/>
                </a:solidFill>
              </a:rPr>
              <a:t> alto</a:t>
            </a:r>
          </a:p>
          <a:p>
            <a:pPr>
              <a:lnSpc>
                <a:spcPct val="90000"/>
              </a:lnSpc>
              <a:buClr>
                <a:schemeClr val="folHlink"/>
              </a:buClr>
              <a:buSzTx/>
            </a:pPr>
            <a:r>
              <a:rPr lang="en-US" altLang="pt-BR" sz="2200" dirty="0">
                <a:solidFill>
                  <a:srgbClr val="000000"/>
                </a:solidFill>
              </a:rPr>
              <a:t>Ex: </a:t>
            </a:r>
            <a:r>
              <a:rPr lang="en-US" altLang="pt-BR" sz="2200" dirty="0" err="1">
                <a:solidFill>
                  <a:srgbClr val="000000"/>
                </a:solidFill>
              </a:rPr>
              <a:t>estudar</a:t>
            </a:r>
            <a:r>
              <a:rPr lang="en-US" altLang="pt-BR" sz="2200" dirty="0">
                <a:solidFill>
                  <a:srgbClr val="000000"/>
                </a:solidFill>
              </a:rPr>
              <a:t> para </a:t>
            </a:r>
            <a:r>
              <a:rPr lang="en-US" altLang="pt-BR" sz="2200" dirty="0" err="1">
                <a:solidFill>
                  <a:srgbClr val="000000"/>
                </a:solidFill>
              </a:rPr>
              <a:t>evitar</a:t>
            </a:r>
            <a:r>
              <a:rPr lang="en-US" altLang="pt-BR" sz="2200" dirty="0">
                <a:solidFill>
                  <a:srgbClr val="000000"/>
                </a:solidFill>
              </a:rPr>
              <a:t> a </a:t>
            </a:r>
            <a:r>
              <a:rPr lang="en-US" altLang="pt-BR" sz="2200" dirty="0">
                <a:solidFill>
                  <a:srgbClr val="FF0000"/>
                </a:solidFill>
              </a:rPr>
              <a:t>nota </a:t>
            </a:r>
            <a:r>
              <a:rPr lang="en-US" altLang="pt-BR" sz="2200" dirty="0" err="1">
                <a:solidFill>
                  <a:srgbClr val="FF0000"/>
                </a:solidFill>
              </a:rPr>
              <a:t>baixa</a:t>
            </a:r>
            <a:r>
              <a:rPr lang="en-US" altLang="pt-BR" sz="2200" dirty="0">
                <a:solidFill>
                  <a:srgbClr val="FF0000"/>
                </a:solidFill>
              </a:rPr>
              <a:t> </a:t>
            </a:r>
            <a:r>
              <a:rPr lang="en-US" altLang="pt-BR" sz="2200" dirty="0">
                <a:solidFill>
                  <a:srgbClr val="000000"/>
                </a:solidFill>
              </a:rPr>
              <a:t>(</a:t>
            </a:r>
            <a:r>
              <a:rPr lang="en-US" altLang="pt-BR" sz="2200" dirty="0" err="1">
                <a:solidFill>
                  <a:srgbClr val="000000"/>
                </a:solidFill>
              </a:rPr>
              <a:t>esquiva</a:t>
            </a:r>
            <a:r>
              <a:rPr lang="en-US" altLang="pt-BR" sz="2200" dirty="0">
                <a:solidFill>
                  <a:srgbClr val="000000"/>
                </a:solidFill>
              </a:rPr>
              <a:t>)</a:t>
            </a:r>
          </a:p>
          <a:p>
            <a:pPr>
              <a:lnSpc>
                <a:spcPct val="90000"/>
              </a:lnSpc>
              <a:buClr>
                <a:schemeClr val="folHlink"/>
              </a:buClr>
              <a:buSzTx/>
            </a:pPr>
            <a:r>
              <a:rPr lang="en-US" altLang="pt-BR" sz="2200" dirty="0">
                <a:solidFill>
                  <a:srgbClr val="000000"/>
                </a:solidFill>
              </a:rPr>
              <a:t>Ex: </a:t>
            </a:r>
            <a:r>
              <a:rPr lang="en-US" altLang="pt-BR" sz="2200" dirty="0" err="1">
                <a:solidFill>
                  <a:srgbClr val="000000"/>
                </a:solidFill>
              </a:rPr>
              <a:t>voltar</a:t>
            </a:r>
            <a:r>
              <a:rPr lang="en-US" altLang="pt-BR" sz="2200" dirty="0">
                <a:solidFill>
                  <a:srgbClr val="000000"/>
                </a:solidFill>
              </a:rPr>
              <a:t> a </a:t>
            </a:r>
            <a:r>
              <a:rPr lang="en-US" altLang="pt-BR" sz="2200" dirty="0" err="1">
                <a:solidFill>
                  <a:srgbClr val="000000"/>
                </a:solidFill>
              </a:rPr>
              <a:t>fazer</a:t>
            </a:r>
            <a:r>
              <a:rPr lang="en-US" altLang="pt-BR" sz="2200" dirty="0">
                <a:solidFill>
                  <a:srgbClr val="000000"/>
                </a:solidFill>
              </a:rPr>
              <a:t> </a:t>
            </a:r>
            <a:r>
              <a:rPr lang="en-US" altLang="pt-BR" sz="2200" dirty="0" err="1">
                <a:solidFill>
                  <a:srgbClr val="000000"/>
                </a:solidFill>
              </a:rPr>
              <a:t>lição</a:t>
            </a:r>
            <a:r>
              <a:rPr lang="en-US" altLang="pt-BR" sz="2200" dirty="0">
                <a:solidFill>
                  <a:srgbClr val="000000"/>
                </a:solidFill>
              </a:rPr>
              <a:t> </a:t>
            </a:r>
            <a:r>
              <a:rPr lang="en-US" altLang="pt-BR" sz="2200" dirty="0" err="1">
                <a:solidFill>
                  <a:srgbClr val="000000"/>
                </a:solidFill>
              </a:rPr>
              <a:t>apos</a:t>
            </a:r>
            <a:r>
              <a:rPr lang="en-US" altLang="pt-BR" sz="2200" dirty="0">
                <a:solidFill>
                  <a:srgbClr val="000000"/>
                </a:solidFill>
              </a:rPr>
              <a:t> </a:t>
            </a:r>
            <a:r>
              <a:rPr lang="en-US" altLang="pt-BR" sz="2200" dirty="0" err="1">
                <a:solidFill>
                  <a:srgbClr val="000000"/>
                </a:solidFill>
              </a:rPr>
              <a:t>ouvir</a:t>
            </a:r>
            <a:r>
              <a:rPr lang="en-US" altLang="pt-BR" sz="2200" dirty="0">
                <a:solidFill>
                  <a:srgbClr val="000000"/>
                </a:solidFill>
              </a:rPr>
              <a:t>  </a:t>
            </a:r>
            <a:r>
              <a:rPr lang="en-US" altLang="pt-BR" sz="2200" dirty="0">
                <a:solidFill>
                  <a:srgbClr val="FF0000"/>
                </a:solidFill>
              </a:rPr>
              <a:t>a </a:t>
            </a:r>
            <a:r>
              <a:rPr lang="en-US" altLang="pt-BR" sz="2200" dirty="0" err="1">
                <a:solidFill>
                  <a:srgbClr val="FF0000"/>
                </a:solidFill>
              </a:rPr>
              <a:t>bronca</a:t>
            </a:r>
            <a:r>
              <a:rPr lang="en-US" altLang="pt-BR" sz="2200" dirty="0">
                <a:solidFill>
                  <a:srgbClr val="FF0000"/>
                </a:solidFill>
              </a:rPr>
              <a:t> </a:t>
            </a:r>
            <a:r>
              <a:rPr lang="en-US" altLang="pt-BR" sz="2200" dirty="0">
                <a:solidFill>
                  <a:srgbClr val="000000"/>
                </a:solidFill>
              </a:rPr>
              <a:t>da </a:t>
            </a:r>
            <a:r>
              <a:rPr lang="en-US" altLang="pt-BR" sz="2200" dirty="0" err="1">
                <a:solidFill>
                  <a:srgbClr val="000000"/>
                </a:solidFill>
              </a:rPr>
              <a:t>professora</a:t>
            </a:r>
            <a:r>
              <a:rPr lang="en-US" altLang="pt-BR" sz="2200" dirty="0">
                <a:solidFill>
                  <a:srgbClr val="000000"/>
                </a:solidFill>
              </a:rPr>
              <a:t> (</a:t>
            </a:r>
            <a:r>
              <a:rPr lang="en-US" altLang="pt-BR" sz="2200" dirty="0" err="1">
                <a:solidFill>
                  <a:srgbClr val="000000"/>
                </a:solidFill>
              </a:rPr>
              <a:t>fuga</a:t>
            </a:r>
            <a:r>
              <a:rPr lang="en-US" altLang="pt-BR" sz="2200" dirty="0">
                <a:solidFill>
                  <a:srgbClr val="000000"/>
                </a:solidFill>
              </a:rPr>
              <a:t>)</a:t>
            </a:r>
          </a:p>
        </p:txBody>
      </p:sp>
    </p:spTree>
    <p:extLst>
      <p:ext uri="{BB962C8B-B14F-4D97-AF65-F5344CB8AC3E}">
        <p14:creationId xmlns:p14="http://schemas.microsoft.com/office/powerpoint/2010/main" val="909563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a:extLst>
              <a:ext uri="{FF2B5EF4-FFF2-40B4-BE49-F238E27FC236}">
                <a16:creationId xmlns:a16="http://schemas.microsoft.com/office/drawing/2014/main" id="{747CE6FE-E8A2-4F9F-B76E-40D37814A87A}"/>
              </a:ext>
            </a:extLst>
          </p:cNvPr>
          <p:cNvSpPr>
            <a:spLocks noGrp="1"/>
          </p:cNvSpPr>
          <p:nvPr>
            <p:ph type="title"/>
          </p:nvPr>
        </p:nvSpPr>
        <p:spPr>
          <a:xfrm>
            <a:off x="640080" y="2053641"/>
            <a:ext cx="3274696" cy="2760098"/>
          </a:xfrm>
        </p:spPr>
        <p:txBody>
          <a:bodyPr>
            <a:normAutofit/>
          </a:bodyPr>
          <a:lstStyle/>
          <a:p>
            <a:r>
              <a:rPr lang="pt-BR" sz="3200" dirty="0">
                <a:solidFill>
                  <a:srgbClr val="FFFFFF"/>
                </a:solidFill>
              </a:rPr>
              <a:t>Esquemas </a:t>
            </a:r>
            <a:br>
              <a:rPr lang="pt-BR" sz="3200" dirty="0">
                <a:solidFill>
                  <a:srgbClr val="FFFFFF"/>
                </a:solidFill>
              </a:rPr>
            </a:br>
            <a:r>
              <a:rPr lang="pt-BR" sz="3200" dirty="0">
                <a:solidFill>
                  <a:srgbClr val="FFFFFF"/>
                </a:solidFill>
              </a:rPr>
              <a:t>de Reforçamento</a:t>
            </a:r>
            <a:br>
              <a:rPr lang="pt-BR" sz="3200" dirty="0">
                <a:solidFill>
                  <a:srgbClr val="FFFFFF"/>
                </a:solidFill>
              </a:rPr>
            </a:br>
            <a:r>
              <a:rPr lang="pt-BR" sz="3200" dirty="0">
                <a:solidFill>
                  <a:srgbClr val="FFC000"/>
                </a:solidFill>
              </a:rPr>
              <a:t>(diminuição da freq. de comportamento)</a:t>
            </a:r>
          </a:p>
        </p:txBody>
      </p:sp>
      <p:sp>
        <p:nvSpPr>
          <p:cNvPr id="8" name="Espaço Reservado para Conteúdo 7">
            <a:extLst>
              <a:ext uri="{FF2B5EF4-FFF2-40B4-BE49-F238E27FC236}">
                <a16:creationId xmlns:a16="http://schemas.microsoft.com/office/drawing/2014/main" id="{2404E289-F1A3-4354-A48A-46C6E77DA443}"/>
              </a:ext>
            </a:extLst>
          </p:cNvPr>
          <p:cNvSpPr>
            <a:spLocks noGrp="1"/>
          </p:cNvSpPr>
          <p:nvPr>
            <p:ph idx="1"/>
          </p:nvPr>
        </p:nvSpPr>
        <p:spPr>
          <a:xfrm>
            <a:off x="5448300" y="801865"/>
            <a:ext cx="6286500" cy="5532259"/>
          </a:xfrm>
        </p:spPr>
        <p:txBody>
          <a:bodyPr anchor="ctr">
            <a:normAutofit/>
          </a:bodyPr>
          <a:lstStyle/>
          <a:p>
            <a:pPr>
              <a:buClr>
                <a:schemeClr val="folHlink"/>
              </a:buClr>
              <a:buSzTx/>
              <a:buFont typeface="Wingdings" panose="05000000000000000000" pitchFamily="2" charset="2"/>
              <a:buChar char="Ø"/>
              <a:defRPr/>
            </a:pPr>
            <a:r>
              <a:rPr lang="pt-BR" sz="2000" b="1" dirty="0">
                <a:solidFill>
                  <a:srgbClr val="FFC000"/>
                </a:solidFill>
              </a:rPr>
              <a:t>EXTINÇÃO =&gt; </a:t>
            </a:r>
            <a:r>
              <a:rPr lang="pt-BR" sz="2000" dirty="0">
                <a:solidFill>
                  <a:srgbClr val="000000"/>
                </a:solidFill>
              </a:rPr>
              <a:t>ocorre pela ausência (ou retirada) de reforço </a:t>
            </a:r>
          </a:p>
          <a:p>
            <a:pPr>
              <a:buClr>
                <a:schemeClr val="folHlink"/>
              </a:buClr>
              <a:buSzTx/>
              <a:buFont typeface="Wingdings" panose="05000000000000000000" pitchFamily="2" charset="2"/>
              <a:buChar char="§"/>
              <a:defRPr/>
            </a:pPr>
            <a:endParaRPr lang="pt-BR" sz="2000" b="1" dirty="0">
              <a:solidFill>
                <a:srgbClr val="000000"/>
              </a:solidFill>
            </a:endParaRPr>
          </a:p>
          <a:p>
            <a:pPr>
              <a:buClr>
                <a:srgbClr val="FFC000"/>
              </a:buClr>
              <a:buSzPct val="100000"/>
              <a:buFont typeface="Wingdings" panose="05000000000000000000" pitchFamily="2" charset="2"/>
              <a:buChar char="Ø"/>
              <a:defRPr/>
            </a:pPr>
            <a:r>
              <a:rPr lang="pt-BR" sz="2000" b="1" dirty="0">
                <a:solidFill>
                  <a:srgbClr val="000000"/>
                </a:solidFill>
              </a:rPr>
              <a:t>PUNIÇÃO =&gt; </a:t>
            </a:r>
            <a:r>
              <a:rPr lang="pt-BR" sz="2000" dirty="0">
                <a:solidFill>
                  <a:srgbClr val="000000"/>
                </a:solidFill>
              </a:rPr>
              <a:t>pode ocorrer de duas maneiras: </a:t>
            </a:r>
          </a:p>
          <a:p>
            <a:pPr>
              <a:buClr>
                <a:srgbClr val="FFC000"/>
              </a:buClr>
              <a:buSzPct val="100000"/>
              <a:buFont typeface="Wingdings" panose="05000000000000000000" pitchFamily="2" charset="2"/>
              <a:buNone/>
              <a:defRPr/>
            </a:pPr>
            <a:r>
              <a:rPr lang="pt-BR" sz="2000" dirty="0">
                <a:solidFill>
                  <a:srgbClr val="000000"/>
                </a:solidFill>
              </a:rPr>
              <a:t> </a:t>
            </a:r>
          </a:p>
          <a:p>
            <a:pPr>
              <a:buClr>
                <a:srgbClr val="FFC000"/>
              </a:buClr>
              <a:buFont typeface="Wingdings" panose="05000000000000000000" pitchFamily="2" charset="2"/>
              <a:buChar char="ü"/>
              <a:defRPr/>
            </a:pPr>
            <a:r>
              <a:rPr lang="pt-BR" sz="2000" dirty="0">
                <a:solidFill>
                  <a:srgbClr val="000000"/>
                </a:solidFill>
              </a:rPr>
              <a:t>apresentação de estímulo aversivo </a:t>
            </a:r>
            <a:r>
              <a:rPr lang="pt-BR" sz="2000" dirty="0">
                <a:solidFill>
                  <a:srgbClr val="FF0000"/>
                </a:solidFill>
              </a:rPr>
              <a:t>(punição positiva)</a:t>
            </a:r>
          </a:p>
          <a:p>
            <a:pPr>
              <a:buFont typeface="Wingdings" panose="05000000000000000000" pitchFamily="2" charset="2"/>
              <a:buNone/>
              <a:defRPr/>
            </a:pPr>
            <a:r>
              <a:rPr lang="pt-BR" sz="2000" dirty="0">
                <a:solidFill>
                  <a:srgbClr val="000000"/>
                </a:solidFill>
              </a:rPr>
              <a:t>			</a:t>
            </a:r>
            <a:r>
              <a:rPr lang="pt-BR" sz="2000" dirty="0" err="1">
                <a:solidFill>
                  <a:srgbClr val="000000"/>
                </a:solidFill>
              </a:rPr>
              <a:t>Ex</a:t>
            </a:r>
            <a:r>
              <a:rPr lang="pt-BR" sz="2000" dirty="0">
                <a:solidFill>
                  <a:srgbClr val="000000"/>
                </a:solidFill>
              </a:rPr>
              <a:t>: bronca, ponto negativo</a:t>
            </a:r>
          </a:p>
          <a:p>
            <a:pPr>
              <a:buFont typeface="Wingdings" panose="05000000000000000000" pitchFamily="2" charset="2"/>
              <a:buNone/>
              <a:defRPr/>
            </a:pPr>
            <a:r>
              <a:rPr lang="pt-BR" sz="2000" b="1" dirty="0">
                <a:solidFill>
                  <a:srgbClr val="000000"/>
                </a:solidFill>
              </a:rPr>
              <a:t>	                	        </a:t>
            </a:r>
          </a:p>
          <a:p>
            <a:pPr marL="0" indent="0">
              <a:buClr>
                <a:srgbClr val="FFC000"/>
              </a:buClr>
              <a:buNone/>
              <a:defRPr/>
            </a:pPr>
            <a:r>
              <a:rPr lang="pt-BR" sz="2000" dirty="0">
                <a:solidFill>
                  <a:srgbClr val="000000"/>
                </a:solidFill>
              </a:rPr>
              <a:t>	</a:t>
            </a:r>
          </a:p>
          <a:p>
            <a:pPr>
              <a:buClr>
                <a:srgbClr val="FFC000"/>
              </a:buClr>
              <a:buFont typeface="Wingdings" panose="05000000000000000000" pitchFamily="2" charset="2"/>
              <a:buChar char="ü"/>
              <a:defRPr/>
            </a:pPr>
            <a:r>
              <a:rPr lang="pt-BR" sz="2000" dirty="0">
                <a:solidFill>
                  <a:srgbClr val="000000"/>
                </a:solidFill>
              </a:rPr>
              <a:t>Retirada de estímulo  positivo </a:t>
            </a:r>
            <a:r>
              <a:rPr lang="pt-BR" sz="2000" dirty="0">
                <a:solidFill>
                  <a:srgbClr val="0070C0"/>
                </a:solidFill>
              </a:rPr>
              <a:t>(punição negativa)</a:t>
            </a:r>
          </a:p>
          <a:p>
            <a:pPr>
              <a:buFont typeface="Wingdings" panose="05000000000000000000" pitchFamily="2" charset="2"/>
              <a:buNone/>
              <a:defRPr/>
            </a:pPr>
            <a:r>
              <a:rPr lang="pt-BR" sz="2000" dirty="0">
                <a:solidFill>
                  <a:srgbClr val="000000"/>
                </a:solidFill>
              </a:rPr>
              <a:t>			</a:t>
            </a:r>
            <a:r>
              <a:rPr lang="pt-BR" sz="2000" dirty="0" err="1">
                <a:solidFill>
                  <a:srgbClr val="000000"/>
                </a:solidFill>
              </a:rPr>
              <a:t>Ex</a:t>
            </a:r>
            <a:r>
              <a:rPr lang="pt-BR" sz="2000" dirty="0">
                <a:solidFill>
                  <a:srgbClr val="000000"/>
                </a:solidFill>
              </a:rPr>
              <a:t>: ficar sem recreio</a:t>
            </a:r>
          </a:p>
          <a:p>
            <a:endParaRPr lang="pt-BR" sz="2000" dirty="0">
              <a:solidFill>
                <a:srgbClr val="000000"/>
              </a:solidFill>
            </a:endParaRPr>
          </a:p>
          <a:p>
            <a:endParaRPr lang="pt-BR" sz="1700" dirty="0">
              <a:solidFill>
                <a:srgbClr val="000000"/>
              </a:solidFill>
            </a:endParaRPr>
          </a:p>
        </p:txBody>
      </p:sp>
      <p:sp>
        <p:nvSpPr>
          <p:cNvPr id="5" name="Título 1">
            <a:extLst>
              <a:ext uri="{FF2B5EF4-FFF2-40B4-BE49-F238E27FC236}">
                <a16:creationId xmlns:a16="http://schemas.microsoft.com/office/drawing/2014/main" id="{4C62DEDB-E2C4-4C26-AE90-9EE76A96B153}"/>
              </a:ext>
            </a:extLst>
          </p:cNvPr>
          <p:cNvSpPr txBox="1">
            <a:spLocks/>
          </p:cNvSpPr>
          <p:nvPr/>
        </p:nvSpPr>
        <p:spPr>
          <a:xfrm>
            <a:off x="457200" y="381000"/>
            <a:ext cx="8229600" cy="1371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a:lstStyle>
          <a:p>
            <a:pPr>
              <a:defRPr/>
            </a:pPr>
            <a:endParaRPr lang="pt-BR" sz="2800" dirty="0"/>
          </a:p>
        </p:txBody>
      </p:sp>
      <p:cxnSp>
        <p:nvCxnSpPr>
          <p:cNvPr id="7" name="Conector de seta reta 8">
            <a:extLst>
              <a:ext uri="{FF2B5EF4-FFF2-40B4-BE49-F238E27FC236}">
                <a16:creationId xmlns:a16="http://schemas.microsoft.com/office/drawing/2014/main" id="{DD2FAAE8-9201-4284-B9E3-F39FF7F3EFCA}"/>
              </a:ext>
            </a:extLst>
          </p:cNvPr>
          <p:cNvCxnSpPr/>
          <p:nvPr/>
        </p:nvCxnSpPr>
        <p:spPr>
          <a:xfrm rot="5400000" flipH="1" flipV="1">
            <a:off x="2627313" y="4365625"/>
            <a:ext cx="1588"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1044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3">
            <a:extLst>
              <a:ext uri="{FF2B5EF4-FFF2-40B4-BE49-F238E27FC236}">
                <a16:creationId xmlns:a16="http://schemas.microsoft.com/office/drawing/2014/main" id="{9CEFA965-3A94-432C-AD97-7FD39598F8FF}"/>
              </a:ext>
            </a:extLst>
          </p:cNvPr>
          <p:cNvSpPr txBox="1">
            <a:spLocks/>
          </p:cNvSpPr>
          <p:nvPr/>
        </p:nvSpPr>
        <p:spPr>
          <a:xfrm>
            <a:off x="2695575" y="273296"/>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a:solidFill>
                  <a:schemeClr val="accent1"/>
                </a:solidFill>
              </a:rPr>
              <a:t>Condicionamento operante</a:t>
            </a:r>
            <a:endParaRPr lang="pt-BR" dirty="0">
              <a:solidFill>
                <a:schemeClr val="accent1"/>
              </a:solidFill>
            </a:endParaRPr>
          </a:p>
        </p:txBody>
      </p:sp>
      <p:graphicFrame>
        <p:nvGraphicFramePr>
          <p:cNvPr id="3" name="Espaço Reservado para Conteúdo 5">
            <a:extLst>
              <a:ext uri="{FF2B5EF4-FFF2-40B4-BE49-F238E27FC236}">
                <a16:creationId xmlns:a16="http://schemas.microsoft.com/office/drawing/2014/main" id="{2A15ADCE-CD40-4278-B11F-F88B9693C6D8}"/>
              </a:ext>
            </a:extLst>
          </p:cNvPr>
          <p:cNvGraphicFramePr>
            <a:graphicFrameLocks/>
          </p:cNvGraphicFramePr>
          <p:nvPr>
            <p:extLst>
              <p:ext uri="{D42A27DB-BD31-4B8C-83A1-F6EECF244321}">
                <p14:modId xmlns:p14="http://schemas.microsoft.com/office/powerpoint/2010/main" val="93983704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aixaDeTexto 3">
            <a:extLst>
              <a:ext uri="{FF2B5EF4-FFF2-40B4-BE49-F238E27FC236}">
                <a16:creationId xmlns:a16="http://schemas.microsoft.com/office/drawing/2014/main" id="{F6385F6E-9A85-4987-AFED-770FBCC62BF0}"/>
              </a:ext>
            </a:extLst>
          </p:cNvPr>
          <p:cNvSpPr txBox="1"/>
          <p:nvPr/>
        </p:nvSpPr>
        <p:spPr>
          <a:xfrm>
            <a:off x="9135762" y="3678128"/>
            <a:ext cx="2023183" cy="646331"/>
          </a:xfrm>
          <a:prstGeom prst="rect">
            <a:avLst/>
          </a:prstGeom>
          <a:noFill/>
        </p:spPr>
        <p:txBody>
          <a:bodyPr wrap="none" rtlCol="0">
            <a:spAutoFit/>
          </a:bodyPr>
          <a:lstStyle/>
          <a:p>
            <a:r>
              <a:rPr lang="pt-BR" dirty="0">
                <a:highlight>
                  <a:srgbClr val="C0C0C0"/>
                </a:highlight>
              </a:rPr>
              <a:t>Diminuição da freq.</a:t>
            </a:r>
          </a:p>
          <a:p>
            <a:r>
              <a:rPr lang="pt-BR" dirty="0">
                <a:highlight>
                  <a:srgbClr val="C0C0C0"/>
                </a:highlight>
              </a:rPr>
              <a:t>do comportamento</a:t>
            </a:r>
          </a:p>
        </p:txBody>
      </p:sp>
      <p:sp>
        <p:nvSpPr>
          <p:cNvPr id="5" name="CaixaDeTexto 4">
            <a:extLst>
              <a:ext uri="{FF2B5EF4-FFF2-40B4-BE49-F238E27FC236}">
                <a16:creationId xmlns:a16="http://schemas.microsoft.com/office/drawing/2014/main" id="{95179E11-77A8-4B80-AD84-41668CAF5047}"/>
              </a:ext>
            </a:extLst>
          </p:cNvPr>
          <p:cNvSpPr txBox="1"/>
          <p:nvPr/>
        </p:nvSpPr>
        <p:spPr>
          <a:xfrm>
            <a:off x="945291" y="3604720"/>
            <a:ext cx="2007794" cy="646331"/>
          </a:xfrm>
          <a:prstGeom prst="rect">
            <a:avLst/>
          </a:prstGeom>
          <a:noFill/>
        </p:spPr>
        <p:txBody>
          <a:bodyPr wrap="none" rtlCol="0">
            <a:spAutoFit/>
          </a:bodyPr>
          <a:lstStyle/>
          <a:p>
            <a:r>
              <a:rPr lang="pt-BR" dirty="0">
                <a:highlight>
                  <a:srgbClr val="FFFF00"/>
                </a:highlight>
              </a:rPr>
              <a:t>Aumento da freq.</a:t>
            </a:r>
          </a:p>
          <a:p>
            <a:r>
              <a:rPr lang="pt-BR" dirty="0">
                <a:highlight>
                  <a:srgbClr val="FFFF00"/>
                </a:highlight>
              </a:rPr>
              <a:t>do comportamento</a:t>
            </a:r>
          </a:p>
        </p:txBody>
      </p:sp>
      <p:sp>
        <p:nvSpPr>
          <p:cNvPr id="6" name="CaixaDeTexto 5">
            <a:extLst>
              <a:ext uri="{FF2B5EF4-FFF2-40B4-BE49-F238E27FC236}">
                <a16:creationId xmlns:a16="http://schemas.microsoft.com/office/drawing/2014/main" id="{E712F573-98EA-44FF-B460-10F76DEEEBBE}"/>
              </a:ext>
            </a:extLst>
          </p:cNvPr>
          <p:cNvSpPr txBox="1"/>
          <p:nvPr/>
        </p:nvSpPr>
        <p:spPr>
          <a:xfrm>
            <a:off x="2234938" y="6266218"/>
            <a:ext cx="1610313" cy="584775"/>
          </a:xfrm>
          <a:prstGeom prst="rect">
            <a:avLst/>
          </a:prstGeom>
          <a:noFill/>
        </p:spPr>
        <p:txBody>
          <a:bodyPr wrap="none" rtlCol="0">
            <a:spAutoFit/>
          </a:bodyPr>
          <a:lstStyle/>
          <a:p>
            <a:r>
              <a:rPr lang="pt-BR" sz="1600" dirty="0"/>
              <a:t>Apresentação de</a:t>
            </a:r>
          </a:p>
          <a:p>
            <a:r>
              <a:rPr lang="pt-BR" sz="1600" dirty="0"/>
              <a:t>Estímulo positivo</a:t>
            </a:r>
          </a:p>
        </p:txBody>
      </p:sp>
      <p:sp>
        <p:nvSpPr>
          <p:cNvPr id="7" name="CaixaDeTexto 6">
            <a:extLst>
              <a:ext uri="{FF2B5EF4-FFF2-40B4-BE49-F238E27FC236}">
                <a16:creationId xmlns:a16="http://schemas.microsoft.com/office/drawing/2014/main" id="{79034CE9-B5C0-461D-ABBF-8D4C7439CA42}"/>
              </a:ext>
            </a:extLst>
          </p:cNvPr>
          <p:cNvSpPr txBox="1"/>
          <p:nvPr/>
        </p:nvSpPr>
        <p:spPr>
          <a:xfrm>
            <a:off x="4292337" y="6216075"/>
            <a:ext cx="1965588" cy="584775"/>
          </a:xfrm>
          <a:prstGeom prst="rect">
            <a:avLst/>
          </a:prstGeom>
          <a:noFill/>
        </p:spPr>
        <p:txBody>
          <a:bodyPr wrap="square" rtlCol="0">
            <a:spAutoFit/>
          </a:bodyPr>
          <a:lstStyle/>
          <a:p>
            <a:r>
              <a:rPr lang="pt-BR" sz="1600" dirty="0"/>
              <a:t> Retirada / evitação de estímulo negativo</a:t>
            </a:r>
          </a:p>
        </p:txBody>
      </p:sp>
      <p:sp>
        <p:nvSpPr>
          <p:cNvPr id="8" name="CaixaDeTexto 7">
            <a:extLst>
              <a:ext uri="{FF2B5EF4-FFF2-40B4-BE49-F238E27FC236}">
                <a16:creationId xmlns:a16="http://schemas.microsoft.com/office/drawing/2014/main" id="{C4539BEE-CF05-4A31-9909-0CEBE8F345F1}"/>
              </a:ext>
            </a:extLst>
          </p:cNvPr>
          <p:cNvSpPr txBox="1"/>
          <p:nvPr/>
        </p:nvSpPr>
        <p:spPr>
          <a:xfrm>
            <a:off x="6444988" y="6200487"/>
            <a:ext cx="1665521" cy="584775"/>
          </a:xfrm>
          <a:prstGeom prst="rect">
            <a:avLst/>
          </a:prstGeom>
          <a:noFill/>
        </p:spPr>
        <p:txBody>
          <a:bodyPr wrap="none" rtlCol="0">
            <a:spAutoFit/>
          </a:bodyPr>
          <a:lstStyle/>
          <a:p>
            <a:r>
              <a:rPr lang="pt-BR" sz="1600" dirty="0"/>
              <a:t>Apresentação de</a:t>
            </a:r>
          </a:p>
          <a:p>
            <a:r>
              <a:rPr lang="pt-BR" sz="1600" dirty="0"/>
              <a:t>Estímulo negativo</a:t>
            </a:r>
          </a:p>
        </p:txBody>
      </p:sp>
      <p:sp>
        <p:nvSpPr>
          <p:cNvPr id="9" name="CaixaDeTexto 8">
            <a:extLst>
              <a:ext uri="{FF2B5EF4-FFF2-40B4-BE49-F238E27FC236}">
                <a16:creationId xmlns:a16="http://schemas.microsoft.com/office/drawing/2014/main" id="{5708955E-6C54-4A40-8B9D-E6F4B09BBF5C}"/>
              </a:ext>
            </a:extLst>
          </p:cNvPr>
          <p:cNvSpPr txBox="1"/>
          <p:nvPr/>
        </p:nvSpPr>
        <p:spPr>
          <a:xfrm>
            <a:off x="8498950" y="6178427"/>
            <a:ext cx="1965588" cy="584775"/>
          </a:xfrm>
          <a:prstGeom prst="rect">
            <a:avLst/>
          </a:prstGeom>
          <a:noFill/>
        </p:spPr>
        <p:txBody>
          <a:bodyPr wrap="square" rtlCol="0">
            <a:spAutoFit/>
          </a:bodyPr>
          <a:lstStyle/>
          <a:p>
            <a:r>
              <a:rPr lang="pt-BR" sz="1600" dirty="0"/>
              <a:t>     Retirada de </a:t>
            </a:r>
          </a:p>
          <a:p>
            <a:r>
              <a:rPr lang="pt-BR" sz="1600" dirty="0"/>
              <a:t>estímulo positivo</a:t>
            </a:r>
          </a:p>
        </p:txBody>
      </p:sp>
    </p:spTree>
    <p:extLst>
      <p:ext uri="{BB962C8B-B14F-4D97-AF65-F5344CB8AC3E}">
        <p14:creationId xmlns:p14="http://schemas.microsoft.com/office/powerpoint/2010/main" val="763509940"/>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1031</TotalTime>
  <Words>2049</Words>
  <Application>Microsoft Office PowerPoint</Application>
  <PresentationFormat>Widescreen</PresentationFormat>
  <Paragraphs>248</Paragraphs>
  <Slides>24</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24</vt:i4>
      </vt:variant>
    </vt:vector>
  </HeadingPairs>
  <TitlesOfParts>
    <vt:vector size="30" baseType="lpstr">
      <vt:lpstr>Arial</vt:lpstr>
      <vt:lpstr>Calibri</vt:lpstr>
      <vt:lpstr>Calibri Light</vt:lpstr>
      <vt:lpstr>Tahoma</vt:lpstr>
      <vt:lpstr>Wingdings</vt:lpstr>
      <vt:lpstr>Tema do Office</vt:lpstr>
      <vt:lpstr>Apresentação do PowerPoint</vt:lpstr>
      <vt:lpstr>Contexto histórico/influências (USA, 1ª. Metade do séc. XX)</vt:lpstr>
      <vt:lpstr>Apresentação do PowerPoint</vt:lpstr>
      <vt:lpstr>Condicionamento Clássico, Reflexo ou Respondente</vt:lpstr>
      <vt:lpstr>Condicionamento Operante </vt:lpstr>
      <vt:lpstr>APRENDIZAGEM</vt:lpstr>
      <vt:lpstr>Esquemas de Reforçamento (aumento da freq. do comportamento)</vt:lpstr>
      <vt:lpstr>Esquemas  de Reforçamento (diminuição da freq. de comportamento)</vt:lpstr>
      <vt:lpstr>Apresentação do PowerPoint</vt:lpstr>
      <vt:lpstr>Apresentação do PowerPoint</vt:lpstr>
      <vt:lpstr>críticas à punição em contextos educacionais</vt:lpstr>
      <vt:lpstr>Concepção de Educação</vt:lpstr>
      <vt:lpstr>Apresentação do PowerPoint</vt:lpstr>
      <vt:lpstr>Apresentação do PowerPoint</vt:lpstr>
      <vt:lpstr>   Comportamentalismo e Tecnicismo                           (Crítica de educadores)</vt:lpstr>
      <vt:lpstr> Educação e Sociedade </vt:lpstr>
      <vt:lpstr> Limitações da Abordagem  </vt:lpstr>
      <vt:lpstr>Apresentação do PowerPoint</vt:lpstr>
      <vt:lpstr>Apresentação do PowerPoint</vt:lpstr>
      <vt:lpstr>Apresentação do PowerPoint</vt:lpstr>
      <vt:lpstr>Apresentação do PowerPoint</vt:lpstr>
      <vt:lpstr>Apresentação do PowerPoint</vt:lpstr>
      <vt:lpstr>Apresentação do PowerPoint</vt:lpstr>
      <vt:lpstr>Questões para refletir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Sylvia Barrera</dc:creator>
  <cp:lastModifiedBy>Sylvia Barrera</cp:lastModifiedBy>
  <cp:revision>13</cp:revision>
  <dcterms:created xsi:type="dcterms:W3CDTF">2020-09-21T00:35:40Z</dcterms:created>
  <dcterms:modified xsi:type="dcterms:W3CDTF">2023-09-12T02:28:24Z</dcterms:modified>
</cp:coreProperties>
</file>