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9" r:id="rId4"/>
  </p:sldMasterIdLst>
  <p:notesMasterIdLst>
    <p:notesMasterId r:id="rId18"/>
  </p:notesMasterIdLst>
  <p:sldIdLst>
    <p:sldId id="351" r:id="rId5"/>
    <p:sldId id="347" r:id="rId6"/>
    <p:sldId id="348" r:id="rId7"/>
    <p:sldId id="349" r:id="rId8"/>
    <p:sldId id="350" r:id="rId9"/>
    <p:sldId id="357" r:id="rId10"/>
    <p:sldId id="358" r:id="rId11"/>
    <p:sldId id="359" r:id="rId12"/>
    <p:sldId id="361" r:id="rId13"/>
    <p:sldId id="362" r:id="rId14"/>
    <p:sldId id="363" r:id="rId15"/>
    <p:sldId id="364" r:id="rId16"/>
    <p:sldId id="3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 Barbieri Dos Santos" initials="ABDS" lastIdx="2" clrIdx="0">
    <p:extLst>
      <p:ext uri="{19B8F6BF-5375-455C-9EA6-DF929625EA0E}">
        <p15:presenceInfo xmlns:p15="http://schemas.microsoft.com/office/powerpoint/2012/main" userId="S::A234596@somoseducacao.com.br::d2d4c7ba-a7c2-41f0-808c-1cc7e72aa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 autoAdjust="0"/>
    <p:restoredTop sz="80148" autoAdjust="0"/>
  </p:normalViewPr>
  <p:slideViewPr>
    <p:cSldViewPr snapToGrid="0">
      <p:cViewPr varScale="1">
        <p:scale>
          <a:sx n="58" d="100"/>
          <a:sy n="58" d="100"/>
        </p:scale>
        <p:origin x="120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0F7C-588F-4726-A879-9D78531F6DC7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7811D-E110-420E-AFEB-75BEB6271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38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87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71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4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78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50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92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4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7811D-E110-420E-AFEB-75BEB627149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58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20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5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2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26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7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6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68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81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4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2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14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8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3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70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5AE439-E1F4-45FA-AD2A-A576021ACEFD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22DCD5-AD8C-4BF6-96F3-0BF3DC3F5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7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  <p:sldLayoutId id="2147484642" r:id="rId13"/>
    <p:sldLayoutId id="2147484643" r:id="rId14"/>
    <p:sldLayoutId id="2147484644" r:id="rId15"/>
    <p:sldLayoutId id="2147484645" r:id="rId16"/>
    <p:sldLayoutId id="21474846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ocente.com.b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1" y="5637342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6" y="5387671"/>
            <a:ext cx="1782873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37" y="5195979"/>
            <a:ext cx="2502209" cy="132343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409806" y="5729675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C8B73AF-3B48-4802-AAD3-D42EC2462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622" y="648770"/>
            <a:ext cx="2718872" cy="311478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8E762E8-4F09-462F-831D-D0D7498691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703" r="62247" b="5779"/>
          <a:stretch/>
        </p:blipFill>
        <p:spPr>
          <a:xfrm>
            <a:off x="6116104" y="780028"/>
            <a:ext cx="5137274" cy="311478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68D3EAA-49F9-4122-A8BD-B6D777BD6A53}"/>
              </a:ext>
            </a:extLst>
          </p:cNvPr>
          <p:cNvSpPr/>
          <p:nvPr/>
        </p:nvSpPr>
        <p:spPr>
          <a:xfrm>
            <a:off x="1043115" y="4160014"/>
            <a:ext cx="271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Edital do Programa Nacional do Livro Didático (PNLD) de Ensino Médio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D8A205-85F6-4B6F-B9ED-8A3506E67C51}"/>
              </a:ext>
            </a:extLst>
          </p:cNvPr>
          <p:cNvSpPr txBox="1"/>
          <p:nvPr/>
        </p:nvSpPr>
        <p:spPr>
          <a:xfrm>
            <a:off x="6616932" y="4381711"/>
            <a:ext cx="513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Obras inscritas no PNLD</a:t>
            </a:r>
          </a:p>
        </p:txBody>
      </p:sp>
    </p:spTree>
    <p:extLst>
      <p:ext uri="{BB962C8B-B14F-4D97-AF65-F5344CB8AC3E}">
        <p14:creationId xmlns:p14="http://schemas.microsoft.com/office/powerpoint/2010/main" val="111006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D3207CB-CA1A-485E-A691-ADA1A4BA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8F6700E-2355-4F3E-9845-AD2739AAD377}"/>
              </a:ext>
            </a:extLst>
          </p:cNvPr>
          <p:cNvSpPr/>
          <p:nvPr/>
        </p:nvSpPr>
        <p:spPr>
          <a:xfrm>
            <a:off x="8345979" y="1712422"/>
            <a:ext cx="3258589" cy="207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Pode baixar a obra complete ou por capítulos e projetos.</a:t>
            </a:r>
          </a:p>
        </p:txBody>
      </p:sp>
    </p:spTree>
    <p:extLst>
      <p:ext uri="{BB962C8B-B14F-4D97-AF65-F5344CB8AC3E}">
        <p14:creationId xmlns:p14="http://schemas.microsoft.com/office/powerpoint/2010/main" val="406172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164EA6-6514-4E0D-A49C-C041F267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414" y="1284394"/>
            <a:ext cx="7614340" cy="4283066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FB8C6189-DC63-40BE-A3CA-6F47FB6FA984}"/>
              </a:ext>
            </a:extLst>
          </p:cNvPr>
          <p:cNvSpPr/>
          <p:nvPr/>
        </p:nvSpPr>
        <p:spPr>
          <a:xfrm>
            <a:off x="8462685" y="2356658"/>
            <a:ext cx="2334543" cy="1583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Preencher o cadastro</a:t>
            </a:r>
          </a:p>
        </p:txBody>
      </p:sp>
    </p:spTree>
    <p:extLst>
      <p:ext uri="{BB962C8B-B14F-4D97-AF65-F5344CB8AC3E}">
        <p14:creationId xmlns:p14="http://schemas.microsoft.com/office/powerpoint/2010/main" val="60979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36222B-037C-4908-ADE3-D9D30A5F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4" y="1143000"/>
            <a:ext cx="8625637" cy="4572000"/>
          </a:xfrm>
          <a:prstGeom prst="rect">
            <a:avLst/>
          </a:prstGeom>
        </p:spPr>
      </p:pic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72B8102E-8345-42CE-A479-B8BBC153FFC0}"/>
              </a:ext>
            </a:extLst>
          </p:cNvPr>
          <p:cNvSpPr/>
          <p:nvPr/>
        </p:nvSpPr>
        <p:spPr>
          <a:xfrm>
            <a:off x="9213991" y="1143000"/>
            <a:ext cx="2334543" cy="1583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Salvar onde achar mais prático.</a:t>
            </a:r>
          </a:p>
        </p:txBody>
      </p:sp>
    </p:spTree>
    <p:extLst>
      <p:ext uri="{BB962C8B-B14F-4D97-AF65-F5344CB8AC3E}">
        <p14:creationId xmlns:p14="http://schemas.microsoft.com/office/powerpoint/2010/main" val="273998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DF8F4-16B1-46C1-8038-31B6CAF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Meus Contatos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F7F1C9F-87A0-4FEC-83DB-121349C17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40" y="2221115"/>
            <a:ext cx="2509129" cy="4450220"/>
          </a:xfrm>
        </p:spPr>
      </p:pic>
    </p:spTree>
    <p:extLst>
      <p:ext uri="{BB962C8B-B14F-4D97-AF65-F5344CB8AC3E}">
        <p14:creationId xmlns:p14="http://schemas.microsoft.com/office/powerpoint/2010/main" val="133756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57" y="5524739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6" y="5310254"/>
            <a:ext cx="1749305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0" y="5240702"/>
            <a:ext cx="1961421" cy="11178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356299" y="5723068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CD7176D-3259-4056-85F4-E04DAEC3D987}"/>
              </a:ext>
            </a:extLst>
          </p:cNvPr>
          <p:cNvSpPr/>
          <p:nvPr/>
        </p:nvSpPr>
        <p:spPr>
          <a:xfrm>
            <a:off x="448886" y="607692"/>
            <a:ext cx="1025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</a:rPr>
              <a:t>1 - Obras didáticas de Projetos Integradores e Projeto de Vida. </a:t>
            </a:r>
          </a:p>
          <a:p>
            <a:r>
              <a:rPr lang="pt-BR" b="1" dirty="0">
                <a:solidFill>
                  <a:schemeClr val="bg1"/>
                </a:solidFill>
              </a:rPr>
              <a:t>     “escolha 1º semestre de  2021, chegada na escola em 2021”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BB5E01-19AF-4A84-9C6F-5A433AB06717}"/>
              </a:ext>
            </a:extLst>
          </p:cNvPr>
          <p:cNvSpPr/>
          <p:nvPr/>
        </p:nvSpPr>
        <p:spPr>
          <a:xfrm>
            <a:off x="565265" y="1653153"/>
            <a:ext cx="1061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2 - Obras didáticas divididas por áreas do conhecimento e obras didáticas específicas .</a:t>
            </a:r>
          </a:p>
          <a:p>
            <a:r>
              <a:rPr lang="pt-BR" b="1" dirty="0">
                <a:solidFill>
                  <a:schemeClr val="bg1"/>
                </a:solidFill>
              </a:rPr>
              <a:t>     “escolha 2º semestre 2021, chegada na escola em 2022“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9CE0C9F-798E-4F38-8770-871B1C1846D8}"/>
              </a:ext>
            </a:extLst>
          </p:cNvPr>
          <p:cNvSpPr/>
          <p:nvPr/>
        </p:nvSpPr>
        <p:spPr>
          <a:xfrm>
            <a:off x="565265" y="2689416"/>
            <a:ext cx="737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3 - Obras de formação continuada.</a:t>
            </a:r>
          </a:p>
          <a:p>
            <a:r>
              <a:rPr lang="pt-BR" b="1" dirty="0">
                <a:solidFill>
                  <a:schemeClr val="bg1"/>
                </a:solidFill>
              </a:rPr>
              <a:t>     “semestre de 2021, chegada  na escola em 2022“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F12A880-457E-4CF7-B88D-7059B3B922C5}"/>
              </a:ext>
            </a:extLst>
          </p:cNvPr>
          <p:cNvSpPr/>
          <p:nvPr/>
        </p:nvSpPr>
        <p:spPr>
          <a:xfrm>
            <a:off x="565265" y="3725383"/>
            <a:ext cx="97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4 - Recursos digitais. “segundo semestre de  2021, chegada na escola  em 2022“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7BA16AA-E3D2-4052-9ECB-DF11F54016E3}"/>
              </a:ext>
            </a:extLst>
          </p:cNvPr>
          <p:cNvSpPr/>
          <p:nvPr/>
        </p:nvSpPr>
        <p:spPr>
          <a:xfrm>
            <a:off x="621061" y="4484351"/>
            <a:ext cx="896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5 -Obras literárias. “segundo semestre 2021, chegada na escola em 2022”</a:t>
            </a:r>
          </a:p>
          <a:p>
            <a:r>
              <a:rPr lang="pt-BR" b="1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120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1" y="5524808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7" y="5285327"/>
            <a:ext cx="1807613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3" y="5196444"/>
            <a:ext cx="1948454" cy="11178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354674" y="5709475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FBF79C-F30C-4E9B-9B35-7AFD56174D10}"/>
              </a:ext>
            </a:extLst>
          </p:cNvPr>
          <p:cNvSpPr/>
          <p:nvPr/>
        </p:nvSpPr>
        <p:spPr>
          <a:xfrm>
            <a:off x="4043261" y="574326"/>
            <a:ext cx="386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Projetos Integradores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0B4947-DCB7-448D-BA66-D679CC9F716E}"/>
              </a:ext>
            </a:extLst>
          </p:cNvPr>
          <p:cNvSpPr/>
          <p:nvPr/>
        </p:nvSpPr>
        <p:spPr>
          <a:xfrm>
            <a:off x="1053988" y="1444134"/>
            <a:ext cx="1035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As obras didáticas de Projetos Integradores terão a seguinte distribuição, sendo 1 livro para cada área de conhecimento: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FBFC4C-B29C-4B25-A96B-E27FAFE23075}"/>
              </a:ext>
            </a:extLst>
          </p:cNvPr>
          <p:cNvSpPr/>
          <p:nvPr/>
        </p:nvSpPr>
        <p:spPr>
          <a:xfrm>
            <a:off x="713615" y="2595970"/>
            <a:ext cx="458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Área de Linguagens e suas tecnologias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7E89462-5E3D-4C1A-B16C-EAF8EA01C4B7}"/>
              </a:ext>
            </a:extLst>
          </p:cNvPr>
          <p:cNvSpPr/>
          <p:nvPr/>
        </p:nvSpPr>
        <p:spPr>
          <a:xfrm>
            <a:off x="2202652" y="3368730"/>
            <a:ext cx="467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Área de Matemática e suas tecnologias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77AEB8-1848-4D17-BE80-4CE54A25698D}"/>
              </a:ext>
            </a:extLst>
          </p:cNvPr>
          <p:cNvSpPr/>
          <p:nvPr/>
        </p:nvSpPr>
        <p:spPr>
          <a:xfrm>
            <a:off x="4045320" y="3989745"/>
            <a:ext cx="575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Área de Ciências da Natureza e suas Tecnologias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9E69910-BB77-4FCB-A294-4841250E80C9}"/>
              </a:ext>
            </a:extLst>
          </p:cNvPr>
          <p:cNvSpPr/>
          <p:nvPr/>
        </p:nvSpPr>
        <p:spPr>
          <a:xfrm>
            <a:off x="5922270" y="4709884"/>
            <a:ext cx="558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Área de  Ciências Humanas e Sociais Aplicadas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6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43" y="5561389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57" y="5342449"/>
            <a:ext cx="1761521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76" y="5267067"/>
            <a:ext cx="1896364" cy="11178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391476" y="5692724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30B966-EB27-4F45-9702-A0640321B042}"/>
              </a:ext>
            </a:extLst>
          </p:cNvPr>
          <p:cNvSpPr/>
          <p:nvPr/>
        </p:nvSpPr>
        <p:spPr>
          <a:xfrm>
            <a:off x="1129485" y="592988"/>
            <a:ext cx="3136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STEAM (Ciência, Tecnologia, Engenharia, Arte e Matemática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94F6F1B-64C0-490C-ACC1-EE98ADD709BD}"/>
              </a:ext>
            </a:extLst>
          </p:cNvPr>
          <p:cNvSpPr/>
          <p:nvPr/>
        </p:nvSpPr>
        <p:spPr>
          <a:xfrm>
            <a:off x="4962835" y="523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7 (argumentação),1 (conhecimento) e 2 (pensamento científico, crítico e criativo)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C176EF-1CC6-4214-9090-18D8749CFD8E}"/>
              </a:ext>
            </a:extLst>
          </p:cNvPr>
          <p:cNvSpPr/>
          <p:nvPr/>
        </p:nvSpPr>
        <p:spPr>
          <a:xfrm>
            <a:off x="1129485" y="1700089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Protagonismo Juvenil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6A1AA8C-F473-40DC-9031-E922008632B6}"/>
              </a:ext>
            </a:extLst>
          </p:cNvPr>
          <p:cNvSpPr/>
          <p:nvPr/>
        </p:nvSpPr>
        <p:spPr>
          <a:xfrm>
            <a:off x="4962835" y="1680818"/>
            <a:ext cx="624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 </a:t>
            </a:r>
            <a:r>
              <a:rPr lang="pt-BR" b="1" dirty="0">
                <a:solidFill>
                  <a:schemeClr val="bg1"/>
                </a:solidFill>
              </a:rPr>
              <a:t>(argumentação), 3 (repertório cultural) e 8 (autoconhecimento e autocuidado)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3AA1AB8-ACBE-4CE9-9EF1-A9D9C14E7C7D}"/>
              </a:ext>
            </a:extLst>
          </p:cNvPr>
          <p:cNvSpPr/>
          <p:nvPr/>
        </p:nvSpPr>
        <p:spPr>
          <a:xfrm>
            <a:off x="1129485" y="2495215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Midiaeducação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8D3BBAB-D39B-46BD-9948-2B43E6ECF5C8}"/>
              </a:ext>
            </a:extLst>
          </p:cNvPr>
          <p:cNvSpPr/>
          <p:nvPr/>
        </p:nvSpPr>
        <p:spPr>
          <a:xfrm>
            <a:off x="4962835" y="2701861"/>
            <a:ext cx="674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7 (argumentação), 4 (comunicação) e 5 (cultural digital)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3D58CC7-C61F-44E7-8A89-779E457B4F18}"/>
              </a:ext>
            </a:extLst>
          </p:cNvPr>
          <p:cNvSpPr/>
          <p:nvPr/>
        </p:nvSpPr>
        <p:spPr>
          <a:xfrm>
            <a:off x="1129485" y="3424957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Mediação de Conflitos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8E0C44E-22BD-4767-A7C3-F3DF5FEF4F03}"/>
              </a:ext>
            </a:extLst>
          </p:cNvPr>
          <p:cNvSpPr/>
          <p:nvPr/>
        </p:nvSpPr>
        <p:spPr>
          <a:xfrm>
            <a:off x="4962835" y="3463642"/>
            <a:ext cx="648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7 (argumentação), 9 (empatia e cooperação) e  (responsabilidade e cidadania)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7609A88-C2D7-4E08-BCAB-D5C993917BD5}"/>
              </a:ext>
            </a:extLst>
          </p:cNvPr>
          <p:cNvSpPr/>
          <p:nvPr/>
        </p:nvSpPr>
        <p:spPr>
          <a:xfrm>
            <a:off x="1129485" y="4361060"/>
            <a:ext cx="992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Livre escolha de um dos temas anteriores e respectivo grupo de competências correlatas ou tema novo, enfocando obrigatoriamente três competências gerais, sendo uma delas necessariamente a competência de número de 7 (argumentação) da BNCC</a:t>
            </a:r>
          </a:p>
        </p:txBody>
      </p:sp>
    </p:spTree>
    <p:extLst>
      <p:ext uri="{BB962C8B-B14F-4D97-AF65-F5344CB8AC3E}">
        <p14:creationId xmlns:p14="http://schemas.microsoft.com/office/powerpoint/2010/main" val="22295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1" y="5586782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26" y="5355950"/>
            <a:ext cx="1782873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61" y="5235943"/>
            <a:ext cx="2149974" cy="11178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409805" y="5771449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A7827D-4AA4-4A38-B76D-80AA31185E0E}"/>
              </a:ext>
            </a:extLst>
          </p:cNvPr>
          <p:cNvSpPr/>
          <p:nvPr/>
        </p:nvSpPr>
        <p:spPr>
          <a:xfrm>
            <a:off x="4177617" y="817018"/>
            <a:ext cx="3256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chemeClr val="bg1"/>
                </a:solidFill>
              </a:rPr>
              <a:t>Projeto de Vida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C02AE4A-D3DE-4213-9899-2C98E040155C}"/>
              </a:ext>
            </a:extLst>
          </p:cNvPr>
          <p:cNvSpPr/>
          <p:nvPr/>
        </p:nvSpPr>
        <p:spPr>
          <a:xfrm>
            <a:off x="1607431" y="1679639"/>
            <a:ext cx="7405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 de vida  deve ser abordado em três dimensões diferentes.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7A0273C-6C28-4EBE-A771-BA4717A9122D}"/>
              </a:ext>
            </a:extLst>
          </p:cNvPr>
          <p:cNvSpPr/>
          <p:nvPr/>
        </p:nvSpPr>
        <p:spPr>
          <a:xfrm>
            <a:off x="-780064" y="2551861"/>
            <a:ext cx="72431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Autoconhecimento: o encontro consigo.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8CFF346-28DD-4B16-966B-A857DED5CC6A}"/>
              </a:ext>
            </a:extLst>
          </p:cNvPr>
          <p:cNvSpPr/>
          <p:nvPr/>
        </p:nvSpPr>
        <p:spPr>
          <a:xfrm>
            <a:off x="-60604" y="3372577"/>
            <a:ext cx="105848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Expansão e exploração: O encontro com o outro e o mundo.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6DCF06-B747-4258-8FB0-A29D2AA65E72}"/>
              </a:ext>
            </a:extLst>
          </p:cNvPr>
          <p:cNvSpPr/>
          <p:nvPr/>
        </p:nvSpPr>
        <p:spPr>
          <a:xfrm>
            <a:off x="3110362" y="4226541"/>
            <a:ext cx="10144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Planejamento: o encontro com o futuro e o “nós.”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t-BR" b="1" dirty="0">
                <a:solidFill>
                  <a:schemeClr val="bg1"/>
                </a:solidFill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213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341928-606F-46CE-AB08-71FA90D55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5" r="1682" b="6949"/>
          <a:stretch/>
        </p:blipFill>
        <p:spPr>
          <a:xfrm>
            <a:off x="451658" y="484238"/>
            <a:ext cx="11288684" cy="58895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03CE1CF-FE91-4287-A463-26AB58424241}"/>
              </a:ext>
            </a:extLst>
          </p:cNvPr>
          <p:cNvSpPr/>
          <p:nvPr/>
        </p:nvSpPr>
        <p:spPr>
          <a:xfrm>
            <a:off x="4046080" y="502963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https://edocente.com.br</a:t>
            </a:r>
            <a:r>
              <a:rPr lang="pt-BR" dirty="0">
                <a:solidFill>
                  <a:srgbClr val="FAC96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01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1708BCF-6B21-4883-8DCE-201B19AB6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5" r="1955" b="16348"/>
          <a:stretch/>
        </p:blipFill>
        <p:spPr>
          <a:xfrm>
            <a:off x="382385" y="448887"/>
            <a:ext cx="11338560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BCC25C2B-39B2-41FD-B939-51D6C86F8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1" y="5637342"/>
            <a:ext cx="1749305" cy="646332"/>
          </a:xfrm>
          <a:prstGeom prst="rect">
            <a:avLst/>
          </a:prstGeom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DB00D39-A830-4ED7-B3E4-68F7B2DFB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39921"/>
            <a:ext cx="2169465" cy="940054"/>
          </a:xfrm>
          <a:prstGeom prst="rect">
            <a:avLst/>
          </a:prstGeom>
        </p:spPr>
      </p:pic>
      <p:pic>
        <p:nvPicPr>
          <p:cNvPr id="5" name="Imagem 4" descr="Uma imagem contendo cerca&#10;&#10;Descrição gerada automaticamente">
            <a:extLst>
              <a:ext uri="{FF2B5EF4-FFF2-40B4-BE49-F238E27FC236}">
                <a16:creationId xmlns:a16="http://schemas.microsoft.com/office/drawing/2014/main" id="{EB599705-1111-452B-AFF4-67C5163EEA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37" y="5401599"/>
            <a:ext cx="2502209" cy="11178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D517E97-874B-4BAD-ADE2-AF26D670B092}"/>
              </a:ext>
            </a:extLst>
          </p:cNvPr>
          <p:cNvSpPr/>
          <p:nvPr/>
        </p:nvSpPr>
        <p:spPr>
          <a:xfrm>
            <a:off x="9409806" y="582597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Script MT Bold" panose="03040602040607080904" pitchFamily="66" charset="0"/>
              </a:rPr>
              <a:t>na rede pública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B5EB30D-C876-4A1D-A531-FA2B98ED7E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5" t="10890" r="4409" b="6950"/>
          <a:stretch/>
        </p:blipFill>
        <p:spPr>
          <a:xfrm>
            <a:off x="482138" y="478025"/>
            <a:ext cx="11222182" cy="59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C00608-A2E2-45D5-B4F1-F9DF49CE1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437"/>
            <a:ext cx="12192000" cy="685465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85B8BC4-4FEE-4735-9E10-D5D3B7F56F07}"/>
              </a:ext>
            </a:extLst>
          </p:cNvPr>
          <p:cNvSpPr/>
          <p:nvPr/>
        </p:nvSpPr>
        <p:spPr>
          <a:xfrm>
            <a:off x="9592887" y="2011680"/>
            <a:ext cx="2344189" cy="399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Baixar a obra.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Ver a obra (online)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Vide tutoriais.</a:t>
            </a:r>
          </a:p>
        </p:txBody>
      </p:sp>
    </p:spTree>
    <p:extLst>
      <p:ext uri="{BB962C8B-B14F-4D97-AF65-F5344CB8AC3E}">
        <p14:creationId xmlns:p14="http://schemas.microsoft.com/office/powerpoint/2010/main" val="256130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FB931C03405543BA698D5FBB875302" ma:contentTypeVersion="6" ma:contentTypeDescription="Crie um novo documento." ma:contentTypeScope="" ma:versionID="1661540f891e70680ff0256b39f252e1">
  <xsd:schema xmlns:xsd="http://www.w3.org/2001/XMLSchema" xmlns:xs="http://www.w3.org/2001/XMLSchema" xmlns:p="http://schemas.microsoft.com/office/2006/metadata/properties" xmlns:ns2="7cf645f2-8b4f-4987-b06c-fcaf3d05826f" targetNamespace="http://schemas.microsoft.com/office/2006/metadata/properties" ma:root="true" ma:fieldsID="acbcfdd511169545123dc800fcaa2bbd" ns2:_="">
    <xsd:import namespace="7cf645f2-8b4f-4987-b06c-fcaf3d058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45f2-8b4f-4987-b06c-fcaf3d058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1DD806-8D8C-4374-ADF8-166755C6C7D7}">
  <ds:schemaRefs>
    <ds:schemaRef ds:uri="7cf645f2-8b4f-4987-b06c-fcaf3d05826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9F90D9-9329-415C-970B-65F520C27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DEFEE-7A54-4073-B820-3268A647E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645f2-8b4f-4987-b06c-fcaf3d058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419</Words>
  <Application>Microsoft Office PowerPoint</Application>
  <PresentationFormat>Widescreen</PresentationFormat>
  <Paragraphs>64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Script MT Bold</vt:lpstr>
      <vt:lpstr>Wingdings</vt:lpstr>
      <vt:lpstr>Wingdings 3</vt:lpstr>
      <vt:lpstr>Íon - Sala da Diretoria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Meus 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 Barbieri Dos Santos</dc:creator>
  <cp:lastModifiedBy>Ari Barbieri Dos Santos</cp:lastModifiedBy>
  <cp:revision>3</cp:revision>
  <dcterms:created xsi:type="dcterms:W3CDTF">2020-11-18T16:05:55Z</dcterms:created>
  <dcterms:modified xsi:type="dcterms:W3CDTF">2020-11-18T16:14:13Z</dcterms:modified>
</cp:coreProperties>
</file>