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7"/>
  </p:notesMasterIdLst>
  <p:sldIdLst>
    <p:sldId id="256" r:id="rId2"/>
    <p:sldId id="257" r:id="rId3"/>
    <p:sldId id="305" r:id="rId4"/>
    <p:sldId id="291" r:id="rId5"/>
    <p:sldId id="292" r:id="rId6"/>
    <p:sldId id="293" r:id="rId7"/>
    <p:sldId id="294" r:id="rId8"/>
    <p:sldId id="304" r:id="rId9"/>
    <p:sldId id="295" r:id="rId10"/>
    <p:sldId id="296" r:id="rId11"/>
    <p:sldId id="306" r:id="rId12"/>
    <p:sldId id="307" r:id="rId13"/>
    <p:sldId id="297" r:id="rId14"/>
    <p:sldId id="308" r:id="rId15"/>
    <p:sldId id="299" r:id="rId16"/>
    <p:sldId id="309" r:id="rId17"/>
    <p:sldId id="300" r:id="rId18"/>
    <p:sldId id="310" r:id="rId19"/>
    <p:sldId id="311" r:id="rId20"/>
    <p:sldId id="312" r:id="rId21"/>
    <p:sldId id="313" r:id="rId22"/>
    <p:sldId id="314" r:id="rId23"/>
    <p:sldId id="315" r:id="rId24"/>
    <p:sldId id="316" r:id="rId25"/>
    <p:sldId id="317" r:id="rId26"/>
  </p:sldIdLst>
  <p:sldSz cx="9144000" cy="6858000" type="screen4x3"/>
  <p:notesSz cx="6858000" cy="91440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76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561FFC-BC8B-430A-9788-D38683A609F2}" type="datetimeFigureOut">
              <a:rPr lang="pt-BR" smtClean="0"/>
              <a:t>09/05/2023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CB494D-F85D-49DF-AD99-B0323A3EB9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084039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>
            <a:extLst>
              <a:ext uri="{FF2B5EF4-FFF2-40B4-BE49-F238E27FC236}">
                <a16:creationId xmlns:a16="http://schemas.microsoft.com/office/drawing/2014/main" id="{79720790-DE7D-4096-940C-E8E3EE1E49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6 h 1000"/>
              <a:gd name="T2" fmla="*/ 0 w 1000"/>
              <a:gd name="T3" fmla="*/ 0 h 1000"/>
              <a:gd name="T4" fmla="*/ 2147483646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5" name="Line 8">
            <a:extLst>
              <a:ext uri="{FF2B5EF4-FFF2-40B4-BE49-F238E27FC236}">
                <a16:creationId xmlns:a16="http://schemas.microsoft.com/office/drawing/2014/main" id="{E6CE688A-4872-411F-B712-98FF0167E448}"/>
              </a:ext>
            </a:extLst>
          </p:cNvPr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706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pPr lvl="0"/>
            <a:r>
              <a:rPr lang="pt-BR" altLang="en-US" noProof="0"/>
              <a:t>Clique para editar o estilo do título mestre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 sz="2800"/>
            </a:lvl1pPr>
          </a:lstStyle>
          <a:p>
            <a:pPr lvl="0"/>
            <a:r>
              <a:rPr lang="pt-BR" altLang="en-US" noProof="0"/>
              <a:t>Clique para editar o estilo do subtítulo mestre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2A842D32-FF1A-4ED5-8752-DD1CCBB8CEF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E0F566E7-8EF9-4A79-A9FE-298A5CB77B6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34E1A75A-D094-4F44-8B4C-6EC56831B3A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D614FC-732C-4207-8FEE-E6B5B2B5556E}" type="slidenum">
              <a:rPr lang="pt-BR" altLang="en-US"/>
              <a:pPr>
                <a:defRPr/>
              </a:pPr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20495702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5517AB8-8CAC-4E9B-B891-C5C715A0261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AA27B91-2B2A-4F9A-B792-2FB46691EC3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84515F4-E40C-443F-8EC1-636FAC9D7B5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DECB50-54E5-4D4B-9ECB-33284DB92F05}" type="slidenum">
              <a:rPr lang="pt-BR" altLang="en-US"/>
              <a:pPr>
                <a:defRPr/>
              </a:pPr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36885836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BE731EE-C8CF-4C90-BA0F-AEE616D0E7D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8FF1B09-1BBC-499F-84D6-E28F67A4D21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68A58F8-DE62-4A5E-8FC4-F304BF498BC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196A40-0E79-417A-97DB-3A2D142AD31C}" type="slidenum">
              <a:rPr lang="pt-BR" altLang="en-US"/>
              <a:pPr>
                <a:defRPr/>
              </a:pPr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28572482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DB0C338-0CEA-4347-A6F3-0BF8ABBED66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064F154-6401-4D51-B92E-9A740C3C401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F34305C-1A4B-405F-BACE-A4DDDFF5BD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0211B6-F2C1-4914-A825-EA30F091EE79}" type="slidenum">
              <a:rPr lang="pt-BR" altLang="en-US"/>
              <a:pPr>
                <a:defRPr/>
              </a:pPr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711896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5CD6806-B114-454B-91F4-CA03509C9CE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608201D-56E9-4A07-B664-ED5329BC9AF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FC6A966-CB1B-40C1-B2B5-91AD00F2B0F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6C2488-FB3E-4099-B1C2-5178BFAC82D3}" type="slidenum">
              <a:rPr lang="pt-BR" altLang="en-US"/>
              <a:pPr>
                <a:defRPr/>
              </a:pPr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12206462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414F3D8-66A1-4C17-B162-F5E3C78B944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3D1840D-54E4-4E9A-82E0-AA6FF935FE5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CBBE6E3-EC5D-419F-8B39-A7DA21E8437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EC5001-6925-445C-97FB-6CA61057200E}" type="slidenum">
              <a:rPr lang="pt-BR" altLang="en-US"/>
              <a:pPr>
                <a:defRPr/>
              </a:pPr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22506781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68654D26-5011-4F15-8990-DF4FD8B11AC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A5F9BB9E-8132-477E-9530-3F7799E5371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5052D810-C2A4-4F13-AA07-60398A3A81D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946633-F2A3-49B9-9E56-09E477F07437}" type="slidenum">
              <a:rPr lang="pt-BR" altLang="en-US"/>
              <a:pPr>
                <a:defRPr/>
              </a:pPr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14437936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9F0D18A8-D25E-49E6-BF95-611D15BBF92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7F1CAC45-66E3-43A5-9A92-F8E95AFA389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58074387-64F1-4C4D-A781-88063BF9279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1891BB-E4EC-454A-9B69-DF5B9AF2817A}" type="slidenum">
              <a:rPr lang="pt-BR" altLang="en-US"/>
              <a:pPr>
                <a:defRPr/>
              </a:pPr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4518341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52DC0F18-EF8C-4387-ADE8-B2300B44AEC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34421495-4C57-4320-80DA-1B9CF1A6EA1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168539CF-B914-4B37-AE35-8A097D383C3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F6C758-2E19-473C-9FDB-26ECB04D4585}" type="slidenum">
              <a:rPr lang="pt-BR" altLang="en-US"/>
              <a:pPr>
                <a:defRPr/>
              </a:pPr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22288996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E8AB6D1-5EA8-4602-B9F7-EEE2948D5C4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58D94E1-0D88-44C3-9810-B15FC12CB7D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66EB344-9C5F-4661-8438-178D3BB3165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9578A7-B5E0-4108-AAC3-58DBF283E329}" type="slidenum">
              <a:rPr lang="pt-BR" altLang="en-US"/>
              <a:pPr>
                <a:defRPr/>
              </a:pPr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28148464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E65D58F-FB0C-4D53-B7A6-A6B7480D16A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DE26A0E-C9EE-4518-98AC-178071FFC39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5F7A8AD-986D-4640-AB41-4DB382A30C9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0895C2-5747-4562-9A8E-8187987DF491}" type="slidenum">
              <a:rPr lang="pt-BR" altLang="en-US"/>
              <a:pPr>
                <a:defRPr/>
              </a:pPr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13062102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D0A9500E-0921-4075-A22E-7B21DAEF5ED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en-US"/>
              <a:t>Clique para editar o estilo do título mestre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EDB4757B-6F18-4339-8BDC-079EE932D9D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en-US"/>
              <a:t>Clique para editar os estilos do texto mestre</a:t>
            </a:r>
          </a:p>
          <a:p>
            <a:pPr lvl="1"/>
            <a:r>
              <a:rPr lang="pt-BR" altLang="en-US"/>
              <a:t>Segundo nível</a:t>
            </a:r>
          </a:p>
          <a:p>
            <a:pPr lvl="2"/>
            <a:r>
              <a:rPr lang="pt-BR" altLang="en-US"/>
              <a:t>Terceiro nível</a:t>
            </a:r>
          </a:p>
          <a:p>
            <a:pPr lvl="3"/>
            <a:r>
              <a:rPr lang="pt-BR" altLang="en-US"/>
              <a:t>Quarto nível</a:t>
            </a:r>
          </a:p>
          <a:p>
            <a:pPr lvl="4"/>
            <a:r>
              <a:rPr lang="pt-BR" altLang="en-US"/>
              <a:t>Quinto nível</a:t>
            </a:r>
          </a:p>
        </p:txBody>
      </p:sp>
      <p:sp>
        <p:nvSpPr>
          <p:cNvPr id="69636" name="Rectangle 4">
            <a:extLst>
              <a:ext uri="{FF2B5EF4-FFF2-40B4-BE49-F238E27FC236}">
                <a16:creationId xmlns:a16="http://schemas.microsoft.com/office/drawing/2014/main" id="{66FEE3AE-0799-4DDB-B0CB-50B93C57C6FE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+mj-lt"/>
              </a:defRPr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69637" name="Rectangle 5">
            <a:extLst>
              <a:ext uri="{FF2B5EF4-FFF2-40B4-BE49-F238E27FC236}">
                <a16:creationId xmlns:a16="http://schemas.microsoft.com/office/drawing/2014/main" id="{2092CDB0-6A2F-4872-B280-1FB3753F0F8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+mj-lt"/>
              </a:defRPr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69638" name="Rectangle 6">
            <a:extLst>
              <a:ext uri="{FF2B5EF4-FFF2-40B4-BE49-F238E27FC236}">
                <a16:creationId xmlns:a16="http://schemas.microsoft.com/office/drawing/2014/main" id="{43571719-451E-4EA3-8E27-81B913E3D643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+mj-lt"/>
              </a:defRPr>
            </a:lvl1pPr>
          </a:lstStyle>
          <a:p>
            <a:pPr>
              <a:defRPr/>
            </a:pPr>
            <a:fld id="{ADCD37D3-51DC-4183-9A19-C918DF840E10}" type="slidenum">
              <a:rPr lang="pt-BR" altLang="en-US"/>
              <a:pPr>
                <a:defRPr/>
              </a:pPr>
              <a:t>‹nº›</a:t>
            </a:fld>
            <a:endParaRPr lang="pt-BR" altLang="en-US"/>
          </a:p>
        </p:txBody>
      </p:sp>
      <p:sp>
        <p:nvSpPr>
          <p:cNvPr id="1031" name="Freeform 7">
            <a:extLst>
              <a:ext uri="{FF2B5EF4-FFF2-40B4-BE49-F238E27FC236}">
                <a16:creationId xmlns:a16="http://schemas.microsoft.com/office/drawing/2014/main" id="{8C36820C-4046-44AE-8C9D-96284DC31B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6 h 1000"/>
              <a:gd name="T2" fmla="*/ 0 w 1000"/>
              <a:gd name="T3" fmla="*/ 0 h 1000"/>
              <a:gd name="T4" fmla="*/ 2147483646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032" name="Line 8">
            <a:extLst>
              <a:ext uri="{FF2B5EF4-FFF2-40B4-BE49-F238E27FC236}">
                <a16:creationId xmlns:a16="http://schemas.microsoft.com/office/drawing/2014/main" id="{D1D5C6CB-0049-45F3-B432-FEE53F199D46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" y="638175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n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anose="05000000000000000000" pitchFamily="2" charset="2"/>
        <a:buChar char="q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n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q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3C2F19D1-5F37-428E-82CE-225DB9A31885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11560" y="1524000"/>
            <a:ext cx="8352928" cy="2409056"/>
          </a:xfrm>
        </p:spPr>
        <p:txBody>
          <a:bodyPr/>
          <a:lstStyle/>
          <a:p>
            <a:pPr algn="ctr" eaLnBrk="1" hangingPunct="1"/>
            <a:r>
              <a:rPr lang="pt-BR" altLang="pt-BR" sz="4400" dirty="0"/>
              <a:t>SEL5752/SEL0632 – Linguagens de Descrição de Hardware</a:t>
            </a:r>
            <a:br>
              <a:rPr lang="pt-BR" altLang="pt-BR" sz="4400" dirty="0"/>
            </a:br>
            <a:r>
              <a:rPr lang="pt-BR" altLang="pt-BR" sz="4400" dirty="0"/>
              <a:t>Aula 7 – Bibliotecas e Pacotes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1BC54A32-9C43-4B35-81B8-2F1563951FE1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pt-BR" altLang="pt-BR" dirty="0"/>
              <a:t>Prof. Dr. Maximiliam Luppe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9">
            <a:extLst>
              <a:ext uri="{FF2B5EF4-FFF2-40B4-BE49-F238E27FC236}">
                <a16:creationId xmlns:a16="http://schemas.microsoft.com/office/drawing/2014/main" id="{F6CFE9DB-57DD-44D0-8FFA-E222E48E9D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333375"/>
            <a:ext cx="8450262" cy="5961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8">
            <a:extLst>
              <a:ext uri="{FF2B5EF4-FFF2-40B4-BE49-F238E27FC236}">
                <a16:creationId xmlns:a16="http://schemas.microsoft.com/office/drawing/2014/main" id="{FCB15230-A9CE-4249-A727-703022E457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333375"/>
            <a:ext cx="8450262" cy="5961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8">
            <a:extLst>
              <a:ext uri="{FF2B5EF4-FFF2-40B4-BE49-F238E27FC236}">
                <a16:creationId xmlns:a16="http://schemas.microsoft.com/office/drawing/2014/main" id="{5CE953B5-F506-416B-B8C7-B5FCB7318E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333375"/>
            <a:ext cx="8450262" cy="5961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9">
            <a:extLst>
              <a:ext uri="{FF2B5EF4-FFF2-40B4-BE49-F238E27FC236}">
                <a16:creationId xmlns:a16="http://schemas.microsoft.com/office/drawing/2014/main" id="{D9281F0E-07FD-4EA9-B236-6C4D3398D9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333375"/>
            <a:ext cx="8450262" cy="5961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Chave Esquerda 2">
            <a:extLst>
              <a:ext uri="{FF2B5EF4-FFF2-40B4-BE49-F238E27FC236}">
                <a16:creationId xmlns:a16="http://schemas.microsoft.com/office/drawing/2014/main" id="{DA45F17F-0C9D-47FE-B441-EDEC176D3404}"/>
              </a:ext>
            </a:extLst>
          </p:cNvPr>
          <p:cNvSpPr/>
          <p:nvPr/>
        </p:nvSpPr>
        <p:spPr>
          <a:xfrm>
            <a:off x="395536" y="908720"/>
            <a:ext cx="216024" cy="2736304"/>
          </a:xfrm>
          <a:custGeom>
            <a:avLst/>
            <a:gdLst>
              <a:gd name="connsiteX0" fmla="*/ 216024 w 216024"/>
              <a:gd name="connsiteY0" fmla="*/ 2736304 h 2736304"/>
              <a:gd name="connsiteX1" fmla="*/ 108012 w 216024"/>
              <a:gd name="connsiteY1" fmla="*/ 2545265 h 2736304"/>
              <a:gd name="connsiteX2" fmla="*/ 108012 w 216024"/>
              <a:gd name="connsiteY2" fmla="*/ 2042367 h 2736304"/>
              <a:gd name="connsiteX3" fmla="*/ 108012 w 216024"/>
              <a:gd name="connsiteY3" fmla="*/ 1559191 h 2736304"/>
              <a:gd name="connsiteX4" fmla="*/ 0 w 216024"/>
              <a:gd name="connsiteY4" fmla="*/ 1368152 h 2736304"/>
              <a:gd name="connsiteX5" fmla="*/ 108012 w 216024"/>
              <a:gd name="connsiteY5" fmla="*/ 1177113 h 2736304"/>
              <a:gd name="connsiteX6" fmla="*/ 108012 w 216024"/>
              <a:gd name="connsiteY6" fmla="*/ 664355 h 2736304"/>
              <a:gd name="connsiteX7" fmla="*/ 108012 w 216024"/>
              <a:gd name="connsiteY7" fmla="*/ 191039 h 2736304"/>
              <a:gd name="connsiteX8" fmla="*/ 216024 w 216024"/>
              <a:gd name="connsiteY8" fmla="*/ 0 h 2736304"/>
              <a:gd name="connsiteX9" fmla="*/ 216024 w 216024"/>
              <a:gd name="connsiteY9" fmla="*/ 656713 h 2736304"/>
              <a:gd name="connsiteX10" fmla="*/ 216024 w 216024"/>
              <a:gd name="connsiteY10" fmla="*/ 1368152 h 2736304"/>
              <a:gd name="connsiteX11" fmla="*/ 216024 w 216024"/>
              <a:gd name="connsiteY11" fmla="*/ 2024865 h 2736304"/>
              <a:gd name="connsiteX12" fmla="*/ 216024 w 216024"/>
              <a:gd name="connsiteY12" fmla="*/ 2736304 h 2736304"/>
              <a:gd name="connsiteX0" fmla="*/ 216024 w 216024"/>
              <a:gd name="connsiteY0" fmla="*/ 2736304 h 2736304"/>
              <a:gd name="connsiteX1" fmla="*/ 108012 w 216024"/>
              <a:gd name="connsiteY1" fmla="*/ 2545265 h 2736304"/>
              <a:gd name="connsiteX2" fmla="*/ 108012 w 216024"/>
              <a:gd name="connsiteY2" fmla="*/ 2032507 h 2736304"/>
              <a:gd name="connsiteX3" fmla="*/ 108012 w 216024"/>
              <a:gd name="connsiteY3" fmla="*/ 1559191 h 2736304"/>
              <a:gd name="connsiteX4" fmla="*/ 0 w 216024"/>
              <a:gd name="connsiteY4" fmla="*/ 1368152 h 2736304"/>
              <a:gd name="connsiteX5" fmla="*/ 108012 w 216024"/>
              <a:gd name="connsiteY5" fmla="*/ 1177113 h 2736304"/>
              <a:gd name="connsiteX6" fmla="*/ 108012 w 216024"/>
              <a:gd name="connsiteY6" fmla="*/ 703797 h 2736304"/>
              <a:gd name="connsiteX7" fmla="*/ 108012 w 216024"/>
              <a:gd name="connsiteY7" fmla="*/ 191039 h 2736304"/>
              <a:gd name="connsiteX8" fmla="*/ 216024 w 216024"/>
              <a:gd name="connsiteY8" fmla="*/ 0 h 27363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6024" h="2736304" stroke="0" extrusionOk="0">
                <a:moveTo>
                  <a:pt x="216024" y="2736304"/>
                </a:moveTo>
                <a:cubicBezTo>
                  <a:pt x="161092" y="2714663"/>
                  <a:pt x="110465" y="2648154"/>
                  <a:pt x="108012" y="2545265"/>
                </a:cubicBezTo>
                <a:cubicBezTo>
                  <a:pt x="112542" y="2332208"/>
                  <a:pt x="93544" y="2215683"/>
                  <a:pt x="108012" y="2042367"/>
                </a:cubicBezTo>
                <a:cubicBezTo>
                  <a:pt x="122480" y="1869051"/>
                  <a:pt x="90404" y="1671580"/>
                  <a:pt x="108012" y="1559191"/>
                </a:cubicBezTo>
                <a:cubicBezTo>
                  <a:pt x="98981" y="1457033"/>
                  <a:pt x="61751" y="1379650"/>
                  <a:pt x="0" y="1368152"/>
                </a:cubicBezTo>
                <a:cubicBezTo>
                  <a:pt x="41429" y="1361022"/>
                  <a:pt x="94909" y="1291975"/>
                  <a:pt x="108012" y="1177113"/>
                </a:cubicBezTo>
                <a:cubicBezTo>
                  <a:pt x="130191" y="971608"/>
                  <a:pt x="104073" y="859981"/>
                  <a:pt x="108012" y="664355"/>
                </a:cubicBezTo>
                <a:cubicBezTo>
                  <a:pt x="111951" y="468729"/>
                  <a:pt x="126287" y="377426"/>
                  <a:pt x="108012" y="191039"/>
                </a:cubicBezTo>
                <a:cubicBezTo>
                  <a:pt x="103557" y="88819"/>
                  <a:pt x="166917" y="4053"/>
                  <a:pt x="216024" y="0"/>
                </a:cubicBezTo>
                <a:cubicBezTo>
                  <a:pt x="216156" y="177117"/>
                  <a:pt x="221553" y="339473"/>
                  <a:pt x="216024" y="656713"/>
                </a:cubicBezTo>
                <a:cubicBezTo>
                  <a:pt x="210495" y="973953"/>
                  <a:pt x="196125" y="1069154"/>
                  <a:pt x="216024" y="1368152"/>
                </a:cubicBezTo>
                <a:cubicBezTo>
                  <a:pt x="235923" y="1667150"/>
                  <a:pt x="239170" y="1848950"/>
                  <a:pt x="216024" y="2024865"/>
                </a:cubicBezTo>
                <a:cubicBezTo>
                  <a:pt x="192878" y="2200780"/>
                  <a:pt x="248386" y="2561032"/>
                  <a:pt x="216024" y="2736304"/>
                </a:cubicBezTo>
                <a:close/>
              </a:path>
              <a:path w="216024" h="2736304" fill="none" extrusionOk="0">
                <a:moveTo>
                  <a:pt x="216024" y="2736304"/>
                </a:moveTo>
                <a:cubicBezTo>
                  <a:pt x="167231" y="2716751"/>
                  <a:pt x="113379" y="2642959"/>
                  <a:pt x="108012" y="2545265"/>
                </a:cubicBezTo>
                <a:cubicBezTo>
                  <a:pt x="87627" y="2442187"/>
                  <a:pt x="129519" y="2153821"/>
                  <a:pt x="108012" y="2032507"/>
                </a:cubicBezTo>
                <a:cubicBezTo>
                  <a:pt x="86505" y="1911193"/>
                  <a:pt x="98059" y="1689172"/>
                  <a:pt x="108012" y="1559191"/>
                </a:cubicBezTo>
                <a:cubicBezTo>
                  <a:pt x="110333" y="1448540"/>
                  <a:pt x="68952" y="1362280"/>
                  <a:pt x="0" y="1368152"/>
                </a:cubicBezTo>
                <a:cubicBezTo>
                  <a:pt x="68846" y="1386812"/>
                  <a:pt x="109217" y="1289124"/>
                  <a:pt x="108012" y="1177113"/>
                </a:cubicBezTo>
                <a:cubicBezTo>
                  <a:pt x="131540" y="1053492"/>
                  <a:pt x="109829" y="853850"/>
                  <a:pt x="108012" y="703797"/>
                </a:cubicBezTo>
                <a:cubicBezTo>
                  <a:pt x="106195" y="553744"/>
                  <a:pt x="96342" y="333037"/>
                  <a:pt x="108012" y="191039"/>
                </a:cubicBezTo>
                <a:cubicBezTo>
                  <a:pt x="117346" y="83106"/>
                  <a:pt x="154683" y="235"/>
                  <a:pt x="216024" y="0"/>
                </a:cubicBezTo>
              </a:path>
              <a:path w="216024" h="2736304" fill="none" stroke="0" extrusionOk="0">
                <a:moveTo>
                  <a:pt x="216024" y="2736304"/>
                </a:moveTo>
                <a:cubicBezTo>
                  <a:pt x="156501" y="2723292"/>
                  <a:pt x="106288" y="2638928"/>
                  <a:pt x="108012" y="2545265"/>
                </a:cubicBezTo>
                <a:cubicBezTo>
                  <a:pt x="105772" y="2350857"/>
                  <a:pt x="119835" y="2252531"/>
                  <a:pt x="108012" y="2052228"/>
                </a:cubicBezTo>
                <a:cubicBezTo>
                  <a:pt x="96189" y="1851925"/>
                  <a:pt x="98747" y="1750478"/>
                  <a:pt x="108012" y="1559191"/>
                </a:cubicBezTo>
                <a:cubicBezTo>
                  <a:pt x="108397" y="1444777"/>
                  <a:pt x="58139" y="1367124"/>
                  <a:pt x="0" y="1368152"/>
                </a:cubicBezTo>
                <a:cubicBezTo>
                  <a:pt x="50866" y="1381487"/>
                  <a:pt x="108897" y="1280495"/>
                  <a:pt x="108012" y="1177113"/>
                </a:cubicBezTo>
                <a:cubicBezTo>
                  <a:pt x="105762" y="928124"/>
                  <a:pt x="120943" y="910872"/>
                  <a:pt x="108012" y="674215"/>
                </a:cubicBezTo>
                <a:cubicBezTo>
                  <a:pt x="95081" y="437558"/>
                  <a:pt x="114368" y="325191"/>
                  <a:pt x="108012" y="191039"/>
                </a:cubicBezTo>
                <a:cubicBezTo>
                  <a:pt x="108647" y="88517"/>
                  <a:pt x="162064" y="-938"/>
                  <a:pt x="216024" y="0"/>
                </a:cubicBezTo>
              </a:path>
            </a:pathLst>
          </a:custGeom>
          <a:ln w="19050">
            <a:solidFill>
              <a:srgbClr val="FF0000"/>
            </a:solidFill>
            <a:extLst>
              <a:ext uri="{C807C97D-BFC1-408E-A445-0C87EB9F89A2}">
                <ask:lineSketchStyleProps xmlns:ask="http://schemas.microsoft.com/office/drawing/2018/sketchyshapes" sd="19671479">
                  <a:prstGeom prst="leftBrace">
                    <a:avLst>
                      <a:gd name="adj1" fmla="val 88434"/>
                      <a:gd name="adj2" fmla="val 50000"/>
                    </a:avLst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076E4D80-0B26-417C-91E0-9E1F53653BE2}"/>
              </a:ext>
            </a:extLst>
          </p:cNvPr>
          <p:cNvSpPr txBox="1"/>
          <p:nvPr/>
        </p:nvSpPr>
        <p:spPr>
          <a:xfrm rot="17642566">
            <a:off x="-216503" y="2047565"/>
            <a:ext cx="9364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bibli_1</a:t>
            </a:r>
          </a:p>
        </p:txBody>
      </p:sp>
      <p:sp>
        <p:nvSpPr>
          <p:cNvPr id="5" name="Chave Esquerda 4">
            <a:extLst>
              <a:ext uri="{FF2B5EF4-FFF2-40B4-BE49-F238E27FC236}">
                <a16:creationId xmlns:a16="http://schemas.microsoft.com/office/drawing/2014/main" id="{7B5F22DE-C4A1-456F-BA22-25832BC7EE2E}"/>
              </a:ext>
            </a:extLst>
          </p:cNvPr>
          <p:cNvSpPr/>
          <p:nvPr/>
        </p:nvSpPr>
        <p:spPr>
          <a:xfrm>
            <a:off x="395536" y="3645024"/>
            <a:ext cx="216024" cy="2304256"/>
          </a:xfrm>
          <a:custGeom>
            <a:avLst/>
            <a:gdLst>
              <a:gd name="connsiteX0" fmla="*/ 216024 w 216024"/>
              <a:gd name="connsiteY0" fmla="*/ 2304256 h 2304256"/>
              <a:gd name="connsiteX1" fmla="*/ 108012 w 216024"/>
              <a:gd name="connsiteY1" fmla="*/ 2113217 h 2304256"/>
              <a:gd name="connsiteX2" fmla="*/ 108012 w 216024"/>
              <a:gd name="connsiteY2" fmla="*/ 1720492 h 2304256"/>
              <a:gd name="connsiteX3" fmla="*/ 108012 w 216024"/>
              <a:gd name="connsiteY3" fmla="*/ 1343167 h 2304256"/>
              <a:gd name="connsiteX4" fmla="*/ 0 w 216024"/>
              <a:gd name="connsiteY4" fmla="*/ 1152128 h 2304256"/>
              <a:gd name="connsiteX5" fmla="*/ 108012 w 216024"/>
              <a:gd name="connsiteY5" fmla="*/ 961089 h 2304256"/>
              <a:gd name="connsiteX6" fmla="*/ 108012 w 216024"/>
              <a:gd name="connsiteY6" fmla="*/ 560663 h 2304256"/>
              <a:gd name="connsiteX7" fmla="*/ 108012 w 216024"/>
              <a:gd name="connsiteY7" fmla="*/ 191039 h 2304256"/>
              <a:gd name="connsiteX8" fmla="*/ 216024 w 216024"/>
              <a:gd name="connsiteY8" fmla="*/ 0 h 2304256"/>
              <a:gd name="connsiteX9" fmla="*/ 216024 w 216024"/>
              <a:gd name="connsiteY9" fmla="*/ 553021 h 2304256"/>
              <a:gd name="connsiteX10" fmla="*/ 216024 w 216024"/>
              <a:gd name="connsiteY10" fmla="*/ 1152128 h 2304256"/>
              <a:gd name="connsiteX11" fmla="*/ 216024 w 216024"/>
              <a:gd name="connsiteY11" fmla="*/ 1705149 h 2304256"/>
              <a:gd name="connsiteX12" fmla="*/ 216024 w 216024"/>
              <a:gd name="connsiteY12" fmla="*/ 2304256 h 2304256"/>
              <a:gd name="connsiteX0" fmla="*/ 216024 w 216024"/>
              <a:gd name="connsiteY0" fmla="*/ 2304256 h 2304256"/>
              <a:gd name="connsiteX1" fmla="*/ 108012 w 216024"/>
              <a:gd name="connsiteY1" fmla="*/ 2113217 h 2304256"/>
              <a:gd name="connsiteX2" fmla="*/ 108012 w 216024"/>
              <a:gd name="connsiteY2" fmla="*/ 1712791 h 2304256"/>
              <a:gd name="connsiteX3" fmla="*/ 108012 w 216024"/>
              <a:gd name="connsiteY3" fmla="*/ 1343167 h 2304256"/>
              <a:gd name="connsiteX4" fmla="*/ 0 w 216024"/>
              <a:gd name="connsiteY4" fmla="*/ 1152128 h 2304256"/>
              <a:gd name="connsiteX5" fmla="*/ 108012 w 216024"/>
              <a:gd name="connsiteY5" fmla="*/ 961089 h 2304256"/>
              <a:gd name="connsiteX6" fmla="*/ 108012 w 216024"/>
              <a:gd name="connsiteY6" fmla="*/ 591465 h 2304256"/>
              <a:gd name="connsiteX7" fmla="*/ 108012 w 216024"/>
              <a:gd name="connsiteY7" fmla="*/ 191039 h 2304256"/>
              <a:gd name="connsiteX8" fmla="*/ 216024 w 216024"/>
              <a:gd name="connsiteY8" fmla="*/ 0 h 23042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6024" h="2304256" stroke="0" extrusionOk="0">
                <a:moveTo>
                  <a:pt x="216024" y="2304256"/>
                </a:moveTo>
                <a:cubicBezTo>
                  <a:pt x="161092" y="2282615"/>
                  <a:pt x="110465" y="2216106"/>
                  <a:pt x="108012" y="2113217"/>
                </a:cubicBezTo>
                <a:cubicBezTo>
                  <a:pt x="103918" y="2007829"/>
                  <a:pt x="121301" y="1863954"/>
                  <a:pt x="108012" y="1720492"/>
                </a:cubicBezTo>
                <a:cubicBezTo>
                  <a:pt x="94723" y="1577031"/>
                  <a:pt x="97021" y="1495873"/>
                  <a:pt x="108012" y="1343167"/>
                </a:cubicBezTo>
                <a:cubicBezTo>
                  <a:pt x="98981" y="1241009"/>
                  <a:pt x="61751" y="1163626"/>
                  <a:pt x="0" y="1152128"/>
                </a:cubicBezTo>
                <a:cubicBezTo>
                  <a:pt x="41429" y="1144998"/>
                  <a:pt x="94909" y="1075951"/>
                  <a:pt x="108012" y="961089"/>
                </a:cubicBezTo>
                <a:cubicBezTo>
                  <a:pt x="122667" y="827555"/>
                  <a:pt x="88589" y="727905"/>
                  <a:pt x="108012" y="560663"/>
                </a:cubicBezTo>
                <a:cubicBezTo>
                  <a:pt x="127435" y="393421"/>
                  <a:pt x="108823" y="356073"/>
                  <a:pt x="108012" y="191039"/>
                </a:cubicBezTo>
                <a:cubicBezTo>
                  <a:pt x="103557" y="88819"/>
                  <a:pt x="166917" y="4053"/>
                  <a:pt x="216024" y="0"/>
                </a:cubicBezTo>
                <a:cubicBezTo>
                  <a:pt x="213392" y="187456"/>
                  <a:pt x="224435" y="401609"/>
                  <a:pt x="216024" y="553021"/>
                </a:cubicBezTo>
                <a:cubicBezTo>
                  <a:pt x="207613" y="704433"/>
                  <a:pt x="212009" y="970619"/>
                  <a:pt x="216024" y="1152128"/>
                </a:cubicBezTo>
                <a:cubicBezTo>
                  <a:pt x="220039" y="1333637"/>
                  <a:pt x="202760" y="1435721"/>
                  <a:pt x="216024" y="1705149"/>
                </a:cubicBezTo>
                <a:cubicBezTo>
                  <a:pt x="229288" y="1974577"/>
                  <a:pt x="205672" y="2060680"/>
                  <a:pt x="216024" y="2304256"/>
                </a:cubicBezTo>
                <a:close/>
              </a:path>
              <a:path w="216024" h="2304256" fill="none" extrusionOk="0">
                <a:moveTo>
                  <a:pt x="216024" y="2304256"/>
                </a:moveTo>
                <a:cubicBezTo>
                  <a:pt x="167231" y="2284703"/>
                  <a:pt x="113379" y="2210911"/>
                  <a:pt x="108012" y="2113217"/>
                </a:cubicBezTo>
                <a:cubicBezTo>
                  <a:pt x="94628" y="2008154"/>
                  <a:pt x="97198" y="1799327"/>
                  <a:pt x="108012" y="1712791"/>
                </a:cubicBezTo>
                <a:cubicBezTo>
                  <a:pt x="118826" y="1626255"/>
                  <a:pt x="100333" y="1440860"/>
                  <a:pt x="108012" y="1343167"/>
                </a:cubicBezTo>
                <a:cubicBezTo>
                  <a:pt x="110333" y="1232516"/>
                  <a:pt x="68952" y="1146256"/>
                  <a:pt x="0" y="1152128"/>
                </a:cubicBezTo>
                <a:cubicBezTo>
                  <a:pt x="68846" y="1170788"/>
                  <a:pt x="109217" y="1073100"/>
                  <a:pt x="108012" y="961089"/>
                </a:cubicBezTo>
                <a:cubicBezTo>
                  <a:pt x="91650" y="877579"/>
                  <a:pt x="97563" y="717523"/>
                  <a:pt x="108012" y="591465"/>
                </a:cubicBezTo>
                <a:cubicBezTo>
                  <a:pt x="118461" y="465407"/>
                  <a:pt x="106661" y="340451"/>
                  <a:pt x="108012" y="191039"/>
                </a:cubicBezTo>
                <a:cubicBezTo>
                  <a:pt x="117346" y="83106"/>
                  <a:pt x="154683" y="235"/>
                  <a:pt x="216024" y="0"/>
                </a:cubicBezTo>
              </a:path>
              <a:path w="216024" h="2304256" fill="none" stroke="0" extrusionOk="0">
                <a:moveTo>
                  <a:pt x="216024" y="2304256"/>
                </a:moveTo>
                <a:cubicBezTo>
                  <a:pt x="156501" y="2291244"/>
                  <a:pt x="106288" y="2206880"/>
                  <a:pt x="108012" y="2113217"/>
                </a:cubicBezTo>
                <a:cubicBezTo>
                  <a:pt x="100634" y="1951085"/>
                  <a:pt x="109999" y="1856425"/>
                  <a:pt x="108012" y="1728192"/>
                </a:cubicBezTo>
                <a:cubicBezTo>
                  <a:pt x="106025" y="1599960"/>
                  <a:pt x="107744" y="1435631"/>
                  <a:pt x="108012" y="1343167"/>
                </a:cubicBezTo>
                <a:cubicBezTo>
                  <a:pt x="108397" y="1228753"/>
                  <a:pt x="58139" y="1151100"/>
                  <a:pt x="0" y="1152128"/>
                </a:cubicBezTo>
                <a:cubicBezTo>
                  <a:pt x="50866" y="1165463"/>
                  <a:pt x="108897" y="1064471"/>
                  <a:pt x="108012" y="961089"/>
                </a:cubicBezTo>
                <a:cubicBezTo>
                  <a:pt x="123690" y="772765"/>
                  <a:pt x="103290" y="760775"/>
                  <a:pt x="108012" y="568364"/>
                </a:cubicBezTo>
                <a:cubicBezTo>
                  <a:pt x="112734" y="375954"/>
                  <a:pt x="98070" y="335914"/>
                  <a:pt x="108012" y="191039"/>
                </a:cubicBezTo>
                <a:cubicBezTo>
                  <a:pt x="108647" y="88517"/>
                  <a:pt x="162064" y="-938"/>
                  <a:pt x="216024" y="0"/>
                </a:cubicBezTo>
              </a:path>
            </a:pathLst>
          </a:custGeom>
          <a:ln w="19050">
            <a:solidFill>
              <a:srgbClr val="FF0000"/>
            </a:solidFill>
            <a:extLst>
              <a:ext uri="{C807C97D-BFC1-408E-A445-0C87EB9F89A2}">
                <ask:lineSketchStyleProps xmlns:ask="http://schemas.microsoft.com/office/drawing/2018/sketchyshapes" sd="19671479">
                  <a:prstGeom prst="leftBrace">
                    <a:avLst>
                      <a:gd name="adj1" fmla="val 88434"/>
                      <a:gd name="adj2" fmla="val 50000"/>
                    </a:avLst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F7CCBC68-7ABA-4B62-8133-9DA5C784E697}"/>
              </a:ext>
            </a:extLst>
          </p:cNvPr>
          <p:cNvSpPr txBox="1"/>
          <p:nvPr/>
        </p:nvSpPr>
        <p:spPr>
          <a:xfrm rot="17642566">
            <a:off x="-69257" y="4660117"/>
            <a:ext cx="61427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work</a:t>
            </a:r>
            <a:endParaRPr lang="pt-BR" sz="1400" b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5" grpId="0" animBg="1"/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8">
            <a:extLst>
              <a:ext uri="{FF2B5EF4-FFF2-40B4-BE49-F238E27FC236}">
                <a16:creationId xmlns:a16="http://schemas.microsoft.com/office/drawing/2014/main" id="{389A16D4-6586-4B8C-90D6-1E08E7AAB3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333375"/>
            <a:ext cx="8450262" cy="5961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9">
            <a:extLst>
              <a:ext uri="{FF2B5EF4-FFF2-40B4-BE49-F238E27FC236}">
                <a16:creationId xmlns:a16="http://schemas.microsoft.com/office/drawing/2014/main" id="{79BD3D05-EC8E-4ACE-8B59-6920663DB4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333375"/>
            <a:ext cx="8450262" cy="5961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Chave Esquerda 2">
            <a:extLst>
              <a:ext uri="{FF2B5EF4-FFF2-40B4-BE49-F238E27FC236}">
                <a16:creationId xmlns:a16="http://schemas.microsoft.com/office/drawing/2014/main" id="{347B7C35-8EB2-4487-BEEF-C6376C972348}"/>
              </a:ext>
            </a:extLst>
          </p:cNvPr>
          <p:cNvSpPr/>
          <p:nvPr/>
        </p:nvSpPr>
        <p:spPr>
          <a:xfrm>
            <a:off x="395536" y="908720"/>
            <a:ext cx="216024" cy="2736304"/>
          </a:xfrm>
          <a:custGeom>
            <a:avLst/>
            <a:gdLst>
              <a:gd name="connsiteX0" fmla="*/ 216024 w 216024"/>
              <a:gd name="connsiteY0" fmla="*/ 2736304 h 2736304"/>
              <a:gd name="connsiteX1" fmla="*/ 108012 w 216024"/>
              <a:gd name="connsiteY1" fmla="*/ 2545265 h 2736304"/>
              <a:gd name="connsiteX2" fmla="*/ 108012 w 216024"/>
              <a:gd name="connsiteY2" fmla="*/ 2042367 h 2736304"/>
              <a:gd name="connsiteX3" fmla="*/ 108012 w 216024"/>
              <a:gd name="connsiteY3" fmla="*/ 1559191 h 2736304"/>
              <a:gd name="connsiteX4" fmla="*/ 0 w 216024"/>
              <a:gd name="connsiteY4" fmla="*/ 1368152 h 2736304"/>
              <a:gd name="connsiteX5" fmla="*/ 108012 w 216024"/>
              <a:gd name="connsiteY5" fmla="*/ 1177113 h 2736304"/>
              <a:gd name="connsiteX6" fmla="*/ 108012 w 216024"/>
              <a:gd name="connsiteY6" fmla="*/ 664355 h 2736304"/>
              <a:gd name="connsiteX7" fmla="*/ 108012 w 216024"/>
              <a:gd name="connsiteY7" fmla="*/ 191039 h 2736304"/>
              <a:gd name="connsiteX8" fmla="*/ 216024 w 216024"/>
              <a:gd name="connsiteY8" fmla="*/ 0 h 2736304"/>
              <a:gd name="connsiteX9" fmla="*/ 216024 w 216024"/>
              <a:gd name="connsiteY9" fmla="*/ 656713 h 2736304"/>
              <a:gd name="connsiteX10" fmla="*/ 216024 w 216024"/>
              <a:gd name="connsiteY10" fmla="*/ 1368152 h 2736304"/>
              <a:gd name="connsiteX11" fmla="*/ 216024 w 216024"/>
              <a:gd name="connsiteY11" fmla="*/ 2024865 h 2736304"/>
              <a:gd name="connsiteX12" fmla="*/ 216024 w 216024"/>
              <a:gd name="connsiteY12" fmla="*/ 2736304 h 2736304"/>
              <a:gd name="connsiteX0" fmla="*/ 216024 w 216024"/>
              <a:gd name="connsiteY0" fmla="*/ 2736304 h 2736304"/>
              <a:gd name="connsiteX1" fmla="*/ 108012 w 216024"/>
              <a:gd name="connsiteY1" fmla="*/ 2545265 h 2736304"/>
              <a:gd name="connsiteX2" fmla="*/ 108012 w 216024"/>
              <a:gd name="connsiteY2" fmla="*/ 2032507 h 2736304"/>
              <a:gd name="connsiteX3" fmla="*/ 108012 w 216024"/>
              <a:gd name="connsiteY3" fmla="*/ 1559191 h 2736304"/>
              <a:gd name="connsiteX4" fmla="*/ 0 w 216024"/>
              <a:gd name="connsiteY4" fmla="*/ 1368152 h 2736304"/>
              <a:gd name="connsiteX5" fmla="*/ 108012 w 216024"/>
              <a:gd name="connsiteY5" fmla="*/ 1177113 h 2736304"/>
              <a:gd name="connsiteX6" fmla="*/ 108012 w 216024"/>
              <a:gd name="connsiteY6" fmla="*/ 703797 h 2736304"/>
              <a:gd name="connsiteX7" fmla="*/ 108012 w 216024"/>
              <a:gd name="connsiteY7" fmla="*/ 191039 h 2736304"/>
              <a:gd name="connsiteX8" fmla="*/ 216024 w 216024"/>
              <a:gd name="connsiteY8" fmla="*/ 0 h 27363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6024" h="2736304" stroke="0" extrusionOk="0">
                <a:moveTo>
                  <a:pt x="216024" y="2736304"/>
                </a:moveTo>
                <a:cubicBezTo>
                  <a:pt x="161092" y="2714663"/>
                  <a:pt x="110465" y="2648154"/>
                  <a:pt x="108012" y="2545265"/>
                </a:cubicBezTo>
                <a:cubicBezTo>
                  <a:pt x="112542" y="2332208"/>
                  <a:pt x="93544" y="2215683"/>
                  <a:pt x="108012" y="2042367"/>
                </a:cubicBezTo>
                <a:cubicBezTo>
                  <a:pt x="122480" y="1869051"/>
                  <a:pt x="90404" y="1671580"/>
                  <a:pt x="108012" y="1559191"/>
                </a:cubicBezTo>
                <a:cubicBezTo>
                  <a:pt x="98981" y="1457033"/>
                  <a:pt x="61751" y="1379650"/>
                  <a:pt x="0" y="1368152"/>
                </a:cubicBezTo>
                <a:cubicBezTo>
                  <a:pt x="41429" y="1361022"/>
                  <a:pt x="94909" y="1291975"/>
                  <a:pt x="108012" y="1177113"/>
                </a:cubicBezTo>
                <a:cubicBezTo>
                  <a:pt x="130191" y="971608"/>
                  <a:pt x="104073" y="859981"/>
                  <a:pt x="108012" y="664355"/>
                </a:cubicBezTo>
                <a:cubicBezTo>
                  <a:pt x="111951" y="468729"/>
                  <a:pt x="126287" y="377426"/>
                  <a:pt x="108012" y="191039"/>
                </a:cubicBezTo>
                <a:cubicBezTo>
                  <a:pt x="103557" y="88819"/>
                  <a:pt x="166917" y="4053"/>
                  <a:pt x="216024" y="0"/>
                </a:cubicBezTo>
                <a:cubicBezTo>
                  <a:pt x="216156" y="177117"/>
                  <a:pt x="221553" y="339473"/>
                  <a:pt x="216024" y="656713"/>
                </a:cubicBezTo>
                <a:cubicBezTo>
                  <a:pt x="210495" y="973953"/>
                  <a:pt x="196125" y="1069154"/>
                  <a:pt x="216024" y="1368152"/>
                </a:cubicBezTo>
                <a:cubicBezTo>
                  <a:pt x="235923" y="1667150"/>
                  <a:pt x="239170" y="1848950"/>
                  <a:pt x="216024" y="2024865"/>
                </a:cubicBezTo>
                <a:cubicBezTo>
                  <a:pt x="192878" y="2200780"/>
                  <a:pt x="248386" y="2561032"/>
                  <a:pt x="216024" y="2736304"/>
                </a:cubicBezTo>
                <a:close/>
              </a:path>
              <a:path w="216024" h="2736304" fill="none" extrusionOk="0">
                <a:moveTo>
                  <a:pt x="216024" y="2736304"/>
                </a:moveTo>
                <a:cubicBezTo>
                  <a:pt x="167231" y="2716751"/>
                  <a:pt x="113379" y="2642959"/>
                  <a:pt x="108012" y="2545265"/>
                </a:cubicBezTo>
                <a:cubicBezTo>
                  <a:pt x="87627" y="2442187"/>
                  <a:pt x="129519" y="2153821"/>
                  <a:pt x="108012" y="2032507"/>
                </a:cubicBezTo>
                <a:cubicBezTo>
                  <a:pt x="86505" y="1911193"/>
                  <a:pt x="98059" y="1689172"/>
                  <a:pt x="108012" y="1559191"/>
                </a:cubicBezTo>
                <a:cubicBezTo>
                  <a:pt x="110333" y="1448540"/>
                  <a:pt x="68952" y="1362280"/>
                  <a:pt x="0" y="1368152"/>
                </a:cubicBezTo>
                <a:cubicBezTo>
                  <a:pt x="68846" y="1386812"/>
                  <a:pt x="109217" y="1289124"/>
                  <a:pt x="108012" y="1177113"/>
                </a:cubicBezTo>
                <a:cubicBezTo>
                  <a:pt x="131540" y="1053492"/>
                  <a:pt x="109829" y="853850"/>
                  <a:pt x="108012" y="703797"/>
                </a:cubicBezTo>
                <a:cubicBezTo>
                  <a:pt x="106195" y="553744"/>
                  <a:pt x="96342" y="333037"/>
                  <a:pt x="108012" y="191039"/>
                </a:cubicBezTo>
                <a:cubicBezTo>
                  <a:pt x="117346" y="83106"/>
                  <a:pt x="154683" y="235"/>
                  <a:pt x="216024" y="0"/>
                </a:cubicBezTo>
              </a:path>
              <a:path w="216024" h="2736304" fill="none" stroke="0" extrusionOk="0">
                <a:moveTo>
                  <a:pt x="216024" y="2736304"/>
                </a:moveTo>
                <a:cubicBezTo>
                  <a:pt x="156501" y="2723292"/>
                  <a:pt x="106288" y="2638928"/>
                  <a:pt x="108012" y="2545265"/>
                </a:cubicBezTo>
                <a:cubicBezTo>
                  <a:pt x="105772" y="2350857"/>
                  <a:pt x="119835" y="2252531"/>
                  <a:pt x="108012" y="2052228"/>
                </a:cubicBezTo>
                <a:cubicBezTo>
                  <a:pt x="96189" y="1851925"/>
                  <a:pt x="98747" y="1750478"/>
                  <a:pt x="108012" y="1559191"/>
                </a:cubicBezTo>
                <a:cubicBezTo>
                  <a:pt x="108397" y="1444777"/>
                  <a:pt x="58139" y="1367124"/>
                  <a:pt x="0" y="1368152"/>
                </a:cubicBezTo>
                <a:cubicBezTo>
                  <a:pt x="50866" y="1381487"/>
                  <a:pt x="108897" y="1280495"/>
                  <a:pt x="108012" y="1177113"/>
                </a:cubicBezTo>
                <a:cubicBezTo>
                  <a:pt x="105762" y="928124"/>
                  <a:pt x="120943" y="910872"/>
                  <a:pt x="108012" y="674215"/>
                </a:cubicBezTo>
                <a:cubicBezTo>
                  <a:pt x="95081" y="437558"/>
                  <a:pt x="114368" y="325191"/>
                  <a:pt x="108012" y="191039"/>
                </a:cubicBezTo>
                <a:cubicBezTo>
                  <a:pt x="108647" y="88517"/>
                  <a:pt x="162064" y="-938"/>
                  <a:pt x="216024" y="0"/>
                </a:cubicBezTo>
              </a:path>
            </a:pathLst>
          </a:custGeom>
          <a:ln w="19050">
            <a:solidFill>
              <a:srgbClr val="FF0000"/>
            </a:solidFill>
            <a:extLst>
              <a:ext uri="{C807C97D-BFC1-408E-A445-0C87EB9F89A2}">
                <ask:lineSketchStyleProps xmlns:ask="http://schemas.microsoft.com/office/drawing/2018/sketchyshapes" sd="19671479">
                  <a:prstGeom prst="leftBrace">
                    <a:avLst>
                      <a:gd name="adj1" fmla="val 88434"/>
                      <a:gd name="adj2" fmla="val 50000"/>
                    </a:avLst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D69194A8-D187-46E2-A7AB-9582292E605C}"/>
              </a:ext>
            </a:extLst>
          </p:cNvPr>
          <p:cNvSpPr txBox="1"/>
          <p:nvPr/>
        </p:nvSpPr>
        <p:spPr>
          <a:xfrm rot="17642566">
            <a:off x="-216503" y="2047565"/>
            <a:ext cx="9364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bibli_1</a:t>
            </a:r>
          </a:p>
        </p:txBody>
      </p:sp>
      <p:sp>
        <p:nvSpPr>
          <p:cNvPr id="5" name="Chave Esquerda 4">
            <a:extLst>
              <a:ext uri="{FF2B5EF4-FFF2-40B4-BE49-F238E27FC236}">
                <a16:creationId xmlns:a16="http://schemas.microsoft.com/office/drawing/2014/main" id="{E57E4A88-0728-452F-AB18-E3308B09F730}"/>
              </a:ext>
            </a:extLst>
          </p:cNvPr>
          <p:cNvSpPr/>
          <p:nvPr/>
        </p:nvSpPr>
        <p:spPr>
          <a:xfrm>
            <a:off x="395536" y="3645024"/>
            <a:ext cx="216024" cy="2304256"/>
          </a:xfrm>
          <a:custGeom>
            <a:avLst/>
            <a:gdLst>
              <a:gd name="connsiteX0" fmla="*/ 216024 w 216024"/>
              <a:gd name="connsiteY0" fmla="*/ 2304256 h 2304256"/>
              <a:gd name="connsiteX1" fmla="*/ 108012 w 216024"/>
              <a:gd name="connsiteY1" fmla="*/ 2113217 h 2304256"/>
              <a:gd name="connsiteX2" fmla="*/ 108012 w 216024"/>
              <a:gd name="connsiteY2" fmla="*/ 1720492 h 2304256"/>
              <a:gd name="connsiteX3" fmla="*/ 108012 w 216024"/>
              <a:gd name="connsiteY3" fmla="*/ 1343167 h 2304256"/>
              <a:gd name="connsiteX4" fmla="*/ 0 w 216024"/>
              <a:gd name="connsiteY4" fmla="*/ 1152128 h 2304256"/>
              <a:gd name="connsiteX5" fmla="*/ 108012 w 216024"/>
              <a:gd name="connsiteY5" fmla="*/ 961089 h 2304256"/>
              <a:gd name="connsiteX6" fmla="*/ 108012 w 216024"/>
              <a:gd name="connsiteY6" fmla="*/ 560663 h 2304256"/>
              <a:gd name="connsiteX7" fmla="*/ 108012 w 216024"/>
              <a:gd name="connsiteY7" fmla="*/ 191039 h 2304256"/>
              <a:gd name="connsiteX8" fmla="*/ 216024 w 216024"/>
              <a:gd name="connsiteY8" fmla="*/ 0 h 2304256"/>
              <a:gd name="connsiteX9" fmla="*/ 216024 w 216024"/>
              <a:gd name="connsiteY9" fmla="*/ 553021 h 2304256"/>
              <a:gd name="connsiteX10" fmla="*/ 216024 w 216024"/>
              <a:gd name="connsiteY10" fmla="*/ 1152128 h 2304256"/>
              <a:gd name="connsiteX11" fmla="*/ 216024 w 216024"/>
              <a:gd name="connsiteY11" fmla="*/ 1705149 h 2304256"/>
              <a:gd name="connsiteX12" fmla="*/ 216024 w 216024"/>
              <a:gd name="connsiteY12" fmla="*/ 2304256 h 2304256"/>
              <a:gd name="connsiteX0" fmla="*/ 216024 w 216024"/>
              <a:gd name="connsiteY0" fmla="*/ 2304256 h 2304256"/>
              <a:gd name="connsiteX1" fmla="*/ 108012 w 216024"/>
              <a:gd name="connsiteY1" fmla="*/ 2113217 h 2304256"/>
              <a:gd name="connsiteX2" fmla="*/ 108012 w 216024"/>
              <a:gd name="connsiteY2" fmla="*/ 1712791 h 2304256"/>
              <a:gd name="connsiteX3" fmla="*/ 108012 w 216024"/>
              <a:gd name="connsiteY3" fmla="*/ 1343167 h 2304256"/>
              <a:gd name="connsiteX4" fmla="*/ 0 w 216024"/>
              <a:gd name="connsiteY4" fmla="*/ 1152128 h 2304256"/>
              <a:gd name="connsiteX5" fmla="*/ 108012 w 216024"/>
              <a:gd name="connsiteY5" fmla="*/ 961089 h 2304256"/>
              <a:gd name="connsiteX6" fmla="*/ 108012 w 216024"/>
              <a:gd name="connsiteY6" fmla="*/ 591465 h 2304256"/>
              <a:gd name="connsiteX7" fmla="*/ 108012 w 216024"/>
              <a:gd name="connsiteY7" fmla="*/ 191039 h 2304256"/>
              <a:gd name="connsiteX8" fmla="*/ 216024 w 216024"/>
              <a:gd name="connsiteY8" fmla="*/ 0 h 23042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6024" h="2304256" stroke="0" extrusionOk="0">
                <a:moveTo>
                  <a:pt x="216024" y="2304256"/>
                </a:moveTo>
                <a:cubicBezTo>
                  <a:pt x="161092" y="2282615"/>
                  <a:pt x="110465" y="2216106"/>
                  <a:pt x="108012" y="2113217"/>
                </a:cubicBezTo>
                <a:cubicBezTo>
                  <a:pt x="103918" y="2007829"/>
                  <a:pt x="121301" y="1863954"/>
                  <a:pt x="108012" y="1720492"/>
                </a:cubicBezTo>
                <a:cubicBezTo>
                  <a:pt x="94723" y="1577031"/>
                  <a:pt x="97021" y="1495873"/>
                  <a:pt x="108012" y="1343167"/>
                </a:cubicBezTo>
                <a:cubicBezTo>
                  <a:pt x="98981" y="1241009"/>
                  <a:pt x="61751" y="1163626"/>
                  <a:pt x="0" y="1152128"/>
                </a:cubicBezTo>
                <a:cubicBezTo>
                  <a:pt x="41429" y="1144998"/>
                  <a:pt x="94909" y="1075951"/>
                  <a:pt x="108012" y="961089"/>
                </a:cubicBezTo>
                <a:cubicBezTo>
                  <a:pt x="122667" y="827555"/>
                  <a:pt x="88589" y="727905"/>
                  <a:pt x="108012" y="560663"/>
                </a:cubicBezTo>
                <a:cubicBezTo>
                  <a:pt x="127435" y="393421"/>
                  <a:pt x="108823" y="356073"/>
                  <a:pt x="108012" y="191039"/>
                </a:cubicBezTo>
                <a:cubicBezTo>
                  <a:pt x="103557" y="88819"/>
                  <a:pt x="166917" y="4053"/>
                  <a:pt x="216024" y="0"/>
                </a:cubicBezTo>
                <a:cubicBezTo>
                  <a:pt x="213392" y="187456"/>
                  <a:pt x="224435" y="401609"/>
                  <a:pt x="216024" y="553021"/>
                </a:cubicBezTo>
                <a:cubicBezTo>
                  <a:pt x="207613" y="704433"/>
                  <a:pt x="212009" y="970619"/>
                  <a:pt x="216024" y="1152128"/>
                </a:cubicBezTo>
                <a:cubicBezTo>
                  <a:pt x="220039" y="1333637"/>
                  <a:pt x="202760" y="1435721"/>
                  <a:pt x="216024" y="1705149"/>
                </a:cubicBezTo>
                <a:cubicBezTo>
                  <a:pt x="229288" y="1974577"/>
                  <a:pt x="205672" y="2060680"/>
                  <a:pt x="216024" y="2304256"/>
                </a:cubicBezTo>
                <a:close/>
              </a:path>
              <a:path w="216024" h="2304256" fill="none" extrusionOk="0">
                <a:moveTo>
                  <a:pt x="216024" y="2304256"/>
                </a:moveTo>
                <a:cubicBezTo>
                  <a:pt x="167231" y="2284703"/>
                  <a:pt x="113379" y="2210911"/>
                  <a:pt x="108012" y="2113217"/>
                </a:cubicBezTo>
                <a:cubicBezTo>
                  <a:pt x="94628" y="2008154"/>
                  <a:pt x="97198" y="1799327"/>
                  <a:pt x="108012" y="1712791"/>
                </a:cubicBezTo>
                <a:cubicBezTo>
                  <a:pt x="118826" y="1626255"/>
                  <a:pt x="100333" y="1440860"/>
                  <a:pt x="108012" y="1343167"/>
                </a:cubicBezTo>
                <a:cubicBezTo>
                  <a:pt x="110333" y="1232516"/>
                  <a:pt x="68952" y="1146256"/>
                  <a:pt x="0" y="1152128"/>
                </a:cubicBezTo>
                <a:cubicBezTo>
                  <a:pt x="68846" y="1170788"/>
                  <a:pt x="109217" y="1073100"/>
                  <a:pt x="108012" y="961089"/>
                </a:cubicBezTo>
                <a:cubicBezTo>
                  <a:pt x="91650" y="877579"/>
                  <a:pt x="97563" y="717523"/>
                  <a:pt x="108012" y="591465"/>
                </a:cubicBezTo>
                <a:cubicBezTo>
                  <a:pt x="118461" y="465407"/>
                  <a:pt x="106661" y="340451"/>
                  <a:pt x="108012" y="191039"/>
                </a:cubicBezTo>
                <a:cubicBezTo>
                  <a:pt x="117346" y="83106"/>
                  <a:pt x="154683" y="235"/>
                  <a:pt x="216024" y="0"/>
                </a:cubicBezTo>
              </a:path>
              <a:path w="216024" h="2304256" fill="none" stroke="0" extrusionOk="0">
                <a:moveTo>
                  <a:pt x="216024" y="2304256"/>
                </a:moveTo>
                <a:cubicBezTo>
                  <a:pt x="156501" y="2291244"/>
                  <a:pt x="106288" y="2206880"/>
                  <a:pt x="108012" y="2113217"/>
                </a:cubicBezTo>
                <a:cubicBezTo>
                  <a:pt x="100634" y="1951085"/>
                  <a:pt x="109999" y="1856425"/>
                  <a:pt x="108012" y="1728192"/>
                </a:cubicBezTo>
                <a:cubicBezTo>
                  <a:pt x="106025" y="1599960"/>
                  <a:pt x="107744" y="1435631"/>
                  <a:pt x="108012" y="1343167"/>
                </a:cubicBezTo>
                <a:cubicBezTo>
                  <a:pt x="108397" y="1228753"/>
                  <a:pt x="58139" y="1151100"/>
                  <a:pt x="0" y="1152128"/>
                </a:cubicBezTo>
                <a:cubicBezTo>
                  <a:pt x="50866" y="1165463"/>
                  <a:pt x="108897" y="1064471"/>
                  <a:pt x="108012" y="961089"/>
                </a:cubicBezTo>
                <a:cubicBezTo>
                  <a:pt x="123690" y="772765"/>
                  <a:pt x="103290" y="760775"/>
                  <a:pt x="108012" y="568364"/>
                </a:cubicBezTo>
                <a:cubicBezTo>
                  <a:pt x="112734" y="375954"/>
                  <a:pt x="98070" y="335914"/>
                  <a:pt x="108012" y="191039"/>
                </a:cubicBezTo>
                <a:cubicBezTo>
                  <a:pt x="108647" y="88517"/>
                  <a:pt x="162064" y="-938"/>
                  <a:pt x="216024" y="0"/>
                </a:cubicBezTo>
              </a:path>
            </a:pathLst>
          </a:custGeom>
          <a:ln w="19050">
            <a:solidFill>
              <a:srgbClr val="FF0000"/>
            </a:solidFill>
            <a:extLst>
              <a:ext uri="{C807C97D-BFC1-408E-A445-0C87EB9F89A2}">
                <ask:lineSketchStyleProps xmlns:ask="http://schemas.microsoft.com/office/drawing/2018/sketchyshapes" sd="19671479">
                  <a:prstGeom prst="leftBrace">
                    <a:avLst>
                      <a:gd name="adj1" fmla="val 88434"/>
                      <a:gd name="adj2" fmla="val 50000"/>
                    </a:avLst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12B5ED73-4473-4EF4-8DE7-A9846362B3C5}"/>
              </a:ext>
            </a:extLst>
          </p:cNvPr>
          <p:cNvSpPr txBox="1"/>
          <p:nvPr/>
        </p:nvSpPr>
        <p:spPr>
          <a:xfrm rot="17642566">
            <a:off x="-69257" y="4660117"/>
            <a:ext cx="61427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work</a:t>
            </a:r>
            <a:endParaRPr lang="pt-BR" sz="1400" b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5" grpId="0" animBg="1"/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8">
            <a:extLst>
              <a:ext uri="{FF2B5EF4-FFF2-40B4-BE49-F238E27FC236}">
                <a16:creationId xmlns:a16="http://schemas.microsoft.com/office/drawing/2014/main" id="{4BE46220-D88F-4E12-986D-396CB957F8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333375"/>
            <a:ext cx="8450262" cy="5961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9">
            <a:extLst>
              <a:ext uri="{FF2B5EF4-FFF2-40B4-BE49-F238E27FC236}">
                <a16:creationId xmlns:a16="http://schemas.microsoft.com/office/drawing/2014/main" id="{A18C1E27-478D-4FAE-918E-D069AA03FB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333375"/>
            <a:ext cx="8450262" cy="5961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Chave Esquerda 2">
            <a:extLst>
              <a:ext uri="{FF2B5EF4-FFF2-40B4-BE49-F238E27FC236}">
                <a16:creationId xmlns:a16="http://schemas.microsoft.com/office/drawing/2014/main" id="{A447D06B-8849-45A1-B71E-BCAE68E38F10}"/>
              </a:ext>
            </a:extLst>
          </p:cNvPr>
          <p:cNvSpPr/>
          <p:nvPr/>
        </p:nvSpPr>
        <p:spPr>
          <a:xfrm>
            <a:off x="395536" y="908720"/>
            <a:ext cx="216024" cy="2736304"/>
          </a:xfrm>
          <a:custGeom>
            <a:avLst/>
            <a:gdLst>
              <a:gd name="connsiteX0" fmla="*/ 216024 w 216024"/>
              <a:gd name="connsiteY0" fmla="*/ 2736304 h 2736304"/>
              <a:gd name="connsiteX1" fmla="*/ 108012 w 216024"/>
              <a:gd name="connsiteY1" fmla="*/ 2545265 h 2736304"/>
              <a:gd name="connsiteX2" fmla="*/ 108012 w 216024"/>
              <a:gd name="connsiteY2" fmla="*/ 2042367 h 2736304"/>
              <a:gd name="connsiteX3" fmla="*/ 108012 w 216024"/>
              <a:gd name="connsiteY3" fmla="*/ 1559191 h 2736304"/>
              <a:gd name="connsiteX4" fmla="*/ 0 w 216024"/>
              <a:gd name="connsiteY4" fmla="*/ 1368152 h 2736304"/>
              <a:gd name="connsiteX5" fmla="*/ 108012 w 216024"/>
              <a:gd name="connsiteY5" fmla="*/ 1177113 h 2736304"/>
              <a:gd name="connsiteX6" fmla="*/ 108012 w 216024"/>
              <a:gd name="connsiteY6" fmla="*/ 664355 h 2736304"/>
              <a:gd name="connsiteX7" fmla="*/ 108012 w 216024"/>
              <a:gd name="connsiteY7" fmla="*/ 191039 h 2736304"/>
              <a:gd name="connsiteX8" fmla="*/ 216024 w 216024"/>
              <a:gd name="connsiteY8" fmla="*/ 0 h 2736304"/>
              <a:gd name="connsiteX9" fmla="*/ 216024 w 216024"/>
              <a:gd name="connsiteY9" fmla="*/ 656713 h 2736304"/>
              <a:gd name="connsiteX10" fmla="*/ 216024 w 216024"/>
              <a:gd name="connsiteY10" fmla="*/ 1368152 h 2736304"/>
              <a:gd name="connsiteX11" fmla="*/ 216024 w 216024"/>
              <a:gd name="connsiteY11" fmla="*/ 2024865 h 2736304"/>
              <a:gd name="connsiteX12" fmla="*/ 216024 w 216024"/>
              <a:gd name="connsiteY12" fmla="*/ 2736304 h 2736304"/>
              <a:gd name="connsiteX0" fmla="*/ 216024 w 216024"/>
              <a:gd name="connsiteY0" fmla="*/ 2736304 h 2736304"/>
              <a:gd name="connsiteX1" fmla="*/ 108012 w 216024"/>
              <a:gd name="connsiteY1" fmla="*/ 2545265 h 2736304"/>
              <a:gd name="connsiteX2" fmla="*/ 108012 w 216024"/>
              <a:gd name="connsiteY2" fmla="*/ 2032507 h 2736304"/>
              <a:gd name="connsiteX3" fmla="*/ 108012 w 216024"/>
              <a:gd name="connsiteY3" fmla="*/ 1559191 h 2736304"/>
              <a:gd name="connsiteX4" fmla="*/ 0 w 216024"/>
              <a:gd name="connsiteY4" fmla="*/ 1368152 h 2736304"/>
              <a:gd name="connsiteX5" fmla="*/ 108012 w 216024"/>
              <a:gd name="connsiteY5" fmla="*/ 1177113 h 2736304"/>
              <a:gd name="connsiteX6" fmla="*/ 108012 w 216024"/>
              <a:gd name="connsiteY6" fmla="*/ 703797 h 2736304"/>
              <a:gd name="connsiteX7" fmla="*/ 108012 w 216024"/>
              <a:gd name="connsiteY7" fmla="*/ 191039 h 2736304"/>
              <a:gd name="connsiteX8" fmla="*/ 216024 w 216024"/>
              <a:gd name="connsiteY8" fmla="*/ 0 h 27363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6024" h="2736304" stroke="0" extrusionOk="0">
                <a:moveTo>
                  <a:pt x="216024" y="2736304"/>
                </a:moveTo>
                <a:cubicBezTo>
                  <a:pt x="161092" y="2714663"/>
                  <a:pt x="110465" y="2648154"/>
                  <a:pt x="108012" y="2545265"/>
                </a:cubicBezTo>
                <a:cubicBezTo>
                  <a:pt x="112542" y="2332208"/>
                  <a:pt x="93544" y="2215683"/>
                  <a:pt x="108012" y="2042367"/>
                </a:cubicBezTo>
                <a:cubicBezTo>
                  <a:pt x="122480" y="1869051"/>
                  <a:pt x="90404" y="1671580"/>
                  <a:pt x="108012" y="1559191"/>
                </a:cubicBezTo>
                <a:cubicBezTo>
                  <a:pt x="98981" y="1457033"/>
                  <a:pt x="61751" y="1379650"/>
                  <a:pt x="0" y="1368152"/>
                </a:cubicBezTo>
                <a:cubicBezTo>
                  <a:pt x="41429" y="1361022"/>
                  <a:pt x="94909" y="1291975"/>
                  <a:pt x="108012" y="1177113"/>
                </a:cubicBezTo>
                <a:cubicBezTo>
                  <a:pt x="130191" y="971608"/>
                  <a:pt x="104073" y="859981"/>
                  <a:pt x="108012" y="664355"/>
                </a:cubicBezTo>
                <a:cubicBezTo>
                  <a:pt x="111951" y="468729"/>
                  <a:pt x="126287" y="377426"/>
                  <a:pt x="108012" y="191039"/>
                </a:cubicBezTo>
                <a:cubicBezTo>
                  <a:pt x="103557" y="88819"/>
                  <a:pt x="166917" y="4053"/>
                  <a:pt x="216024" y="0"/>
                </a:cubicBezTo>
                <a:cubicBezTo>
                  <a:pt x="216156" y="177117"/>
                  <a:pt x="221553" y="339473"/>
                  <a:pt x="216024" y="656713"/>
                </a:cubicBezTo>
                <a:cubicBezTo>
                  <a:pt x="210495" y="973953"/>
                  <a:pt x="196125" y="1069154"/>
                  <a:pt x="216024" y="1368152"/>
                </a:cubicBezTo>
                <a:cubicBezTo>
                  <a:pt x="235923" y="1667150"/>
                  <a:pt x="239170" y="1848950"/>
                  <a:pt x="216024" y="2024865"/>
                </a:cubicBezTo>
                <a:cubicBezTo>
                  <a:pt x="192878" y="2200780"/>
                  <a:pt x="248386" y="2561032"/>
                  <a:pt x="216024" y="2736304"/>
                </a:cubicBezTo>
                <a:close/>
              </a:path>
              <a:path w="216024" h="2736304" fill="none" extrusionOk="0">
                <a:moveTo>
                  <a:pt x="216024" y="2736304"/>
                </a:moveTo>
                <a:cubicBezTo>
                  <a:pt x="167231" y="2716751"/>
                  <a:pt x="113379" y="2642959"/>
                  <a:pt x="108012" y="2545265"/>
                </a:cubicBezTo>
                <a:cubicBezTo>
                  <a:pt x="87627" y="2442187"/>
                  <a:pt x="129519" y="2153821"/>
                  <a:pt x="108012" y="2032507"/>
                </a:cubicBezTo>
                <a:cubicBezTo>
                  <a:pt x="86505" y="1911193"/>
                  <a:pt x="98059" y="1689172"/>
                  <a:pt x="108012" y="1559191"/>
                </a:cubicBezTo>
                <a:cubicBezTo>
                  <a:pt x="110333" y="1448540"/>
                  <a:pt x="68952" y="1362280"/>
                  <a:pt x="0" y="1368152"/>
                </a:cubicBezTo>
                <a:cubicBezTo>
                  <a:pt x="68846" y="1386812"/>
                  <a:pt x="109217" y="1289124"/>
                  <a:pt x="108012" y="1177113"/>
                </a:cubicBezTo>
                <a:cubicBezTo>
                  <a:pt x="131540" y="1053492"/>
                  <a:pt x="109829" y="853850"/>
                  <a:pt x="108012" y="703797"/>
                </a:cubicBezTo>
                <a:cubicBezTo>
                  <a:pt x="106195" y="553744"/>
                  <a:pt x="96342" y="333037"/>
                  <a:pt x="108012" y="191039"/>
                </a:cubicBezTo>
                <a:cubicBezTo>
                  <a:pt x="117346" y="83106"/>
                  <a:pt x="154683" y="235"/>
                  <a:pt x="216024" y="0"/>
                </a:cubicBezTo>
              </a:path>
              <a:path w="216024" h="2736304" fill="none" stroke="0" extrusionOk="0">
                <a:moveTo>
                  <a:pt x="216024" y="2736304"/>
                </a:moveTo>
                <a:cubicBezTo>
                  <a:pt x="156501" y="2723292"/>
                  <a:pt x="106288" y="2638928"/>
                  <a:pt x="108012" y="2545265"/>
                </a:cubicBezTo>
                <a:cubicBezTo>
                  <a:pt x="105772" y="2350857"/>
                  <a:pt x="119835" y="2252531"/>
                  <a:pt x="108012" y="2052228"/>
                </a:cubicBezTo>
                <a:cubicBezTo>
                  <a:pt x="96189" y="1851925"/>
                  <a:pt x="98747" y="1750478"/>
                  <a:pt x="108012" y="1559191"/>
                </a:cubicBezTo>
                <a:cubicBezTo>
                  <a:pt x="108397" y="1444777"/>
                  <a:pt x="58139" y="1367124"/>
                  <a:pt x="0" y="1368152"/>
                </a:cubicBezTo>
                <a:cubicBezTo>
                  <a:pt x="50866" y="1381487"/>
                  <a:pt x="108897" y="1280495"/>
                  <a:pt x="108012" y="1177113"/>
                </a:cubicBezTo>
                <a:cubicBezTo>
                  <a:pt x="105762" y="928124"/>
                  <a:pt x="120943" y="910872"/>
                  <a:pt x="108012" y="674215"/>
                </a:cubicBezTo>
                <a:cubicBezTo>
                  <a:pt x="95081" y="437558"/>
                  <a:pt x="114368" y="325191"/>
                  <a:pt x="108012" y="191039"/>
                </a:cubicBezTo>
                <a:cubicBezTo>
                  <a:pt x="108647" y="88517"/>
                  <a:pt x="162064" y="-938"/>
                  <a:pt x="216024" y="0"/>
                </a:cubicBezTo>
              </a:path>
            </a:pathLst>
          </a:custGeom>
          <a:ln w="19050">
            <a:solidFill>
              <a:srgbClr val="FF0000"/>
            </a:solidFill>
            <a:extLst>
              <a:ext uri="{C807C97D-BFC1-408E-A445-0C87EB9F89A2}">
                <ask:lineSketchStyleProps xmlns:ask="http://schemas.microsoft.com/office/drawing/2018/sketchyshapes" sd="19671479">
                  <a:prstGeom prst="leftBrace">
                    <a:avLst>
                      <a:gd name="adj1" fmla="val 88434"/>
                      <a:gd name="adj2" fmla="val 50000"/>
                    </a:avLst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44CA155E-F7BB-4C26-9B66-289F910E509E}"/>
              </a:ext>
            </a:extLst>
          </p:cNvPr>
          <p:cNvSpPr txBox="1"/>
          <p:nvPr/>
        </p:nvSpPr>
        <p:spPr>
          <a:xfrm rot="17642566">
            <a:off x="-216503" y="2047565"/>
            <a:ext cx="9364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bibli_1</a:t>
            </a:r>
          </a:p>
        </p:txBody>
      </p:sp>
      <p:sp>
        <p:nvSpPr>
          <p:cNvPr id="5" name="Chave Esquerda 4">
            <a:extLst>
              <a:ext uri="{FF2B5EF4-FFF2-40B4-BE49-F238E27FC236}">
                <a16:creationId xmlns:a16="http://schemas.microsoft.com/office/drawing/2014/main" id="{3681189B-FE7E-4D89-BE91-17510442E6B2}"/>
              </a:ext>
            </a:extLst>
          </p:cNvPr>
          <p:cNvSpPr/>
          <p:nvPr/>
        </p:nvSpPr>
        <p:spPr>
          <a:xfrm>
            <a:off x="395536" y="3645024"/>
            <a:ext cx="216024" cy="2304256"/>
          </a:xfrm>
          <a:custGeom>
            <a:avLst/>
            <a:gdLst>
              <a:gd name="connsiteX0" fmla="*/ 216024 w 216024"/>
              <a:gd name="connsiteY0" fmla="*/ 2304256 h 2304256"/>
              <a:gd name="connsiteX1" fmla="*/ 108012 w 216024"/>
              <a:gd name="connsiteY1" fmla="*/ 2113217 h 2304256"/>
              <a:gd name="connsiteX2" fmla="*/ 108012 w 216024"/>
              <a:gd name="connsiteY2" fmla="*/ 1720492 h 2304256"/>
              <a:gd name="connsiteX3" fmla="*/ 108012 w 216024"/>
              <a:gd name="connsiteY3" fmla="*/ 1343167 h 2304256"/>
              <a:gd name="connsiteX4" fmla="*/ 0 w 216024"/>
              <a:gd name="connsiteY4" fmla="*/ 1152128 h 2304256"/>
              <a:gd name="connsiteX5" fmla="*/ 108012 w 216024"/>
              <a:gd name="connsiteY5" fmla="*/ 961089 h 2304256"/>
              <a:gd name="connsiteX6" fmla="*/ 108012 w 216024"/>
              <a:gd name="connsiteY6" fmla="*/ 560663 h 2304256"/>
              <a:gd name="connsiteX7" fmla="*/ 108012 w 216024"/>
              <a:gd name="connsiteY7" fmla="*/ 191039 h 2304256"/>
              <a:gd name="connsiteX8" fmla="*/ 216024 w 216024"/>
              <a:gd name="connsiteY8" fmla="*/ 0 h 2304256"/>
              <a:gd name="connsiteX9" fmla="*/ 216024 w 216024"/>
              <a:gd name="connsiteY9" fmla="*/ 553021 h 2304256"/>
              <a:gd name="connsiteX10" fmla="*/ 216024 w 216024"/>
              <a:gd name="connsiteY10" fmla="*/ 1152128 h 2304256"/>
              <a:gd name="connsiteX11" fmla="*/ 216024 w 216024"/>
              <a:gd name="connsiteY11" fmla="*/ 1705149 h 2304256"/>
              <a:gd name="connsiteX12" fmla="*/ 216024 w 216024"/>
              <a:gd name="connsiteY12" fmla="*/ 2304256 h 2304256"/>
              <a:gd name="connsiteX0" fmla="*/ 216024 w 216024"/>
              <a:gd name="connsiteY0" fmla="*/ 2304256 h 2304256"/>
              <a:gd name="connsiteX1" fmla="*/ 108012 w 216024"/>
              <a:gd name="connsiteY1" fmla="*/ 2113217 h 2304256"/>
              <a:gd name="connsiteX2" fmla="*/ 108012 w 216024"/>
              <a:gd name="connsiteY2" fmla="*/ 1712791 h 2304256"/>
              <a:gd name="connsiteX3" fmla="*/ 108012 w 216024"/>
              <a:gd name="connsiteY3" fmla="*/ 1343167 h 2304256"/>
              <a:gd name="connsiteX4" fmla="*/ 0 w 216024"/>
              <a:gd name="connsiteY4" fmla="*/ 1152128 h 2304256"/>
              <a:gd name="connsiteX5" fmla="*/ 108012 w 216024"/>
              <a:gd name="connsiteY5" fmla="*/ 961089 h 2304256"/>
              <a:gd name="connsiteX6" fmla="*/ 108012 w 216024"/>
              <a:gd name="connsiteY6" fmla="*/ 591465 h 2304256"/>
              <a:gd name="connsiteX7" fmla="*/ 108012 w 216024"/>
              <a:gd name="connsiteY7" fmla="*/ 191039 h 2304256"/>
              <a:gd name="connsiteX8" fmla="*/ 216024 w 216024"/>
              <a:gd name="connsiteY8" fmla="*/ 0 h 23042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6024" h="2304256" stroke="0" extrusionOk="0">
                <a:moveTo>
                  <a:pt x="216024" y="2304256"/>
                </a:moveTo>
                <a:cubicBezTo>
                  <a:pt x="161092" y="2282615"/>
                  <a:pt x="110465" y="2216106"/>
                  <a:pt x="108012" y="2113217"/>
                </a:cubicBezTo>
                <a:cubicBezTo>
                  <a:pt x="103918" y="2007829"/>
                  <a:pt x="121301" y="1863954"/>
                  <a:pt x="108012" y="1720492"/>
                </a:cubicBezTo>
                <a:cubicBezTo>
                  <a:pt x="94723" y="1577031"/>
                  <a:pt x="97021" y="1495873"/>
                  <a:pt x="108012" y="1343167"/>
                </a:cubicBezTo>
                <a:cubicBezTo>
                  <a:pt x="98981" y="1241009"/>
                  <a:pt x="61751" y="1163626"/>
                  <a:pt x="0" y="1152128"/>
                </a:cubicBezTo>
                <a:cubicBezTo>
                  <a:pt x="41429" y="1144998"/>
                  <a:pt x="94909" y="1075951"/>
                  <a:pt x="108012" y="961089"/>
                </a:cubicBezTo>
                <a:cubicBezTo>
                  <a:pt x="122667" y="827555"/>
                  <a:pt x="88589" y="727905"/>
                  <a:pt x="108012" y="560663"/>
                </a:cubicBezTo>
                <a:cubicBezTo>
                  <a:pt x="127435" y="393421"/>
                  <a:pt x="108823" y="356073"/>
                  <a:pt x="108012" y="191039"/>
                </a:cubicBezTo>
                <a:cubicBezTo>
                  <a:pt x="103557" y="88819"/>
                  <a:pt x="166917" y="4053"/>
                  <a:pt x="216024" y="0"/>
                </a:cubicBezTo>
                <a:cubicBezTo>
                  <a:pt x="213392" y="187456"/>
                  <a:pt x="224435" y="401609"/>
                  <a:pt x="216024" y="553021"/>
                </a:cubicBezTo>
                <a:cubicBezTo>
                  <a:pt x="207613" y="704433"/>
                  <a:pt x="212009" y="970619"/>
                  <a:pt x="216024" y="1152128"/>
                </a:cubicBezTo>
                <a:cubicBezTo>
                  <a:pt x="220039" y="1333637"/>
                  <a:pt x="202760" y="1435721"/>
                  <a:pt x="216024" y="1705149"/>
                </a:cubicBezTo>
                <a:cubicBezTo>
                  <a:pt x="229288" y="1974577"/>
                  <a:pt x="205672" y="2060680"/>
                  <a:pt x="216024" y="2304256"/>
                </a:cubicBezTo>
                <a:close/>
              </a:path>
              <a:path w="216024" h="2304256" fill="none" extrusionOk="0">
                <a:moveTo>
                  <a:pt x="216024" y="2304256"/>
                </a:moveTo>
                <a:cubicBezTo>
                  <a:pt x="167231" y="2284703"/>
                  <a:pt x="113379" y="2210911"/>
                  <a:pt x="108012" y="2113217"/>
                </a:cubicBezTo>
                <a:cubicBezTo>
                  <a:pt x="94628" y="2008154"/>
                  <a:pt x="97198" y="1799327"/>
                  <a:pt x="108012" y="1712791"/>
                </a:cubicBezTo>
                <a:cubicBezTo>
                  <a:pt x="118826" y="1626255"/>
                  <a:pt x="100333" y="1440860"/>
                  <a:pt x="108012" y="1343167"/>
                </a:cubicBezTo>
                <a:cubicBezTo>
                  <a:pt x="110333" y="1232516"/>
                  <a:pt x="68952" y="1146256"/>
                  <a:pt x="0" y="1152128"/>
                </a:cubicBezTo>
                <a:cubicBezTo>
                  <a:pt x="68846" y="1170788"/>
                  <a:pt x="109217" y="1073100"/>
                  <a:pt x="108012" y="961089"/>
                </a:cubicBezTo>
                <a:cubicBezTo>
                  <a:pt x="91650" y="877579"/>
                  <a:pt x="97563" y="717523"/>
                  <a:pt x="108012" y="591465"/>
                </a:cubicBezTo>
                <a:cubicBezTo>
                  <a:pt x="118461" y="465407"/>
                  <a:pt x="106661" y="340451"/>
                  <a:pt x="108012" y="191039"/>
                </a:cubicBezTo>
                <a:cubicBezTo>
                  <a:pt x="117346" y="83106"/>
                  <a:pt x="154683" y="235"/>
                  <a:pt x="216024" y="0"/>
                </a:cubicBezTo>
              </a:path>
              <a:path w="216024" h="2304256" fill="none" stroke="0" extrusionOk="0">
                <a:moveTo>
                  <a:pt x="216024" y="2304256"/>
                </a:moveTo>
                <a:cubicBezTo>
                  <a:pt x="156501" y="2291244"/>
                  <a:pt x="106288" y="2206880"/>
                  <a:pt x="108012" y="2113217"/>
                </a:cubicBezTo>
                <a:cubicBezTo>
                  <a:pt x="100634" y="1951085"/>
                  <a:pt x="109999" y="1856425"/>
                  <a:pt x="108012" y="1728192"/>
                </a:cubicBezTo>
                <a:cubicBezTo>
                  <a:pt x="106025" y="1599960"/>
                  <a:pt x="107744" y="1435631"/>
                  <a:pt x="108012" y="1343167"/>
                </a:cubicBezTo>
                <a:cubicBezTo>
                  <a:pt x="108397" y="1228753"/>
                  <a:pt x="58139" y="1151100"/>
                  <a:pt x="0" y="1152128"/>
                </a:cubicBezTo>
                <a:cubicBezTo>
                  <a:pt x="50866" y="1165463"/>
                  <a:pt x="108897" y="1064471"/>
                  <a:pt x="108012" y="961089"/>
                </a:cubicBezTo>
                <a:cubicBezTo>
                  <a:pt x="123690" y="772765"/>
                  <a:pt x="103290" y="760775"/>
                  <a:pt x="108012" y="568364"/>
                </a:cubicBezTo>
                <a:cubicBezTo>
                  <a:pt x="112734" y="375954"/>
                  <a:pt x="98070" y="335914"/>
                  <a:pt x="108012" y="191039"/>
                </a:cubicBezTo>
                <a:cubicBezTo>
                  <a:pt x="108647" y="88517"/>
                  <a:pt x="162064" y="-938"/>
                  <a:pt x="216024" y="0"/>
                </a:cubicBezTo>
              </a:path>
            </a:pathLst>
          </a:custGeom>
          <a:ln w="19050">
            <a:solidFill>
              <a:srgbClr val="FF0000"/>
            </a:solidFill>
            <a:extLst>
              <a:ext uri="{C807C97D-BFC1-408E-A445-0C87EB9F89A2}">
                <ask:lineSketchStyleProps xmlns:ask="http://schemas.microsoft.com/office/drawing/2018/sketchyshapes" sd="19671479">
                  <a:prstGeom prst="leftBrace">
                    <a:avLst>
                      <a:gd name="adj1" fmla="val 88434"/>
                      <a:gd name="adj2" fmla="val 50000"/>
                    </a:avLst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1F92F80B-A77F-4234-8314-408D833ED3E0}"/>
              </a:ext>
            </a:extLst>
          </p:cNvPr>
          <p:cNvSpPr txBox="1"/>
          <p:nvPr/>
        </p:nvSpPr>
        <p:spPr>
          <a:xfrm rot="17642566">
            <a:off x="-69257" y="4660117"/>
            <a:ext cx="61427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work</a:t>
            </a:r>
            <a:endParaRPr lang="pt-BR" sz="1400" b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5" grpId="0" animBg="1"/>
      <p:bldP spid="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8">
            <a:extLst>
              <a:ext uri="{FF2B5EF4-FFF2-40B4-BE49-F238E27FC236}">
                <a16:creationId xmlns:a16="http://schemas.microsoft.com/office/drawing/2014/main" id="{C44CC889-D984-41E1-87E4-B359C226B4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333375"/>
            <a:ext cx="8450262" cy="5961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13">
            <a:extLst>
              <a:ext uri="{FF2B5EF4-FFF2-40B4-BE49-F238E27FC236}">
                <a16:creationId xmlns:a16="http://schemas.microsoft.com/office/drawing/2014/main" id="{90EDC052-1237-400C-B65F-79F0EAB024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333375"/>
            <a:ext cx="8450262" cy="5961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4">
            <a:extLst>
              <a:ext uri="{FF2B5EF4-FFF2-40B4-BE49-F238E27FC236}">
                <a16:creationId xmlns:a16="http://schemas.microsoft.com/office/drawing/2014/main" id="{BD21D02F-9B0C-4D5D-B97B-AD77136107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333375"/>
            <a:ext cx="8507412" cy="5988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5">
            <a:extLst>
              <a:ext uri="{FF2B5EF4-FFF2-40B4-BE49-F238E27FC236}">
                <a16:creationId xmlns:a16="http://schemas.microsoft.com/office/drawing/2014/main" id="{2A5E5E45-41F7-40A4-AB8B-90A1DB0EB1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333375"/>
            <a:ext cx="8450262" cy="5961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4">
            <a:extLst>
              <a:ext uri="{FF2B5EF4-FFF2-40B4-BE49-F238E27FC236}">
                <a16:creationId xmlns:a16="http://schemas.microsoft.com/office/drawing/2014/main" id="{ECEDE04F-BBDF-475A-88F8-7D88D7363D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333375"/>
            <a:ext cx="8450262" cy="5961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4">
            <a:extLst>
              <a:ext uri="{FF2B5EF4-FFF2-40B4-BE49-F238E27FC236}">
                <a16:creationId xmlns:a16="http://schemas.microsoft.com/office/drawing/2014/main" id="{2DD67AE9-1290-414B-B5C0-36022FF59E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333375"/>
            <a:ext cx="8450262" cy="5961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4">
            <a:extLst>
              <a:ext uri="{FF2B5EF4-FFF2-40B4-BE49-F238E27FC236}">
                <a16:creationId xmlns:a16="http://schemas.microsoft.com/office/drawing/2014/main" id="{23112427-AB9F-4A1C-A21C-23790F5957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333375"/>
            <a:ext cx="8450262" cy="5961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4">
            <a:extLst>
              <a:ext uri="{FF2B5EF4-FFF2-40B4-BE49-F238E27FC236}">
                <a16:creationId xmlns:a16="http://schemas.microsoft.com/office/drawing/2014/main" id="{C03D7F87-8621-4A1E-854A-4992C52062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333375"/>
            <a:ext cx="8450262" cy="5961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4">
            <a:extLst>
              <a:ext uri="{FF2B5EF4-FFF2-40B4-BE49-F238E27FC236}">
                <a16:creationId xmlns:a16="http://schemas.microsoft.com/office/drawing/2014/main" id="{B8BD5687-C699-4375-956E-1CD0840D53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333375"/>
            <a:ext cx="8450262" cy="5961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11">
            <a:extLst>
              <a:ext uri="{FF2B5EF4-FFF2-40B4-BE49-F238E27FC236}">
                <a16:creationId xmlns:a16="http://schemas.microsoft.com/office/drawing/2014/main" id="{004BD4F0-91F5-4E07-83CF-2824DD0434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549275"/>
            <a:ext cx="8456612" cy="1936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9">
            <a:extLst>
              <a:ext uri="{FF2B5EF4-FFF2-40B4-BE49-F238E27FC236}">
                <a16:creationId xmlns:a16="http://schemas.microsoft.com/office/drawing/2014/main" id="{BBE87798-3AF2-4647-90DF-FB33DB10B5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333375"/>
            <a:ext cx="8450262" cy="5961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10">
            <a:extLst>
              <a:ext uri="{FF2B5EF4-FFF2-40B4-BE49-F238E27FC236}">
                <a16:creationId xmlns:a16="http://schemas.microsoft.com/office/drawing/2014/main" id="{61B14688-7DE5-41F4-B571-C9273A34AF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333375"/>
            <a:ext cx="8450262" cy="5961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10">
            <a:extLst>
              <a:ext uri="{FF2B5EF4-FFF2-40B4-BE49-F238E27FC236}">
                <a16:creationId xmlns:a16="http://schemas.microsoft.com/office/drawing/2014/main" id="{A627934A-61FA-4AD1-B413-D0E2F8E319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333375"/>
            <a:ext cx="8450262" cy="5961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9">
            <a:extLst>
              <a:ext uri="{FF2B5EF4-FFF2-40B4-BE49-F238E27FC236}">
                <a16:creationId xmlns:a16="http://schemas.microsoft.com/office/drawing/2014/main" id="{DE1B7578-B7A3-4E70-A85B-A105A090A3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333375"/>
            <a:ext cx="8450262" cy="5961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Chave Esquerda 3">
            <a:extLst>
              <a:ext uri="{FF2B5EF4-FFF2-40B4-BE49-F238E27FC236}">
                <a16:creationId xmlns:a16="http://schemas.microsoft.com/office/drawing/2014/main" id="{A84868DF-D2FB-46B1-AE13-2852A8BBFB5A}"/>
              </a:ext>
            </a:extLst>
          </p:cNvPr>
          <p:cNvSpPr/>
          <p:nvPr/>
        </p:nvSpPr>
        <p:spPr>
          <a:xfrm>
            <a:off x="395536" y="908720"/>
            <a:ext cx="216024" cy="1656184"/>
          </a:xfrm>
          <a:custGeom>
            <a:avLst/>
            <a:gdLst>
              <a:gd name="connsiteX0" fmla="*/ 216024 w 216024"/>
              <a:gd name="connsiteY0" fmla="*/ 1656184 h 1656184"/>
              <a:gd name="connsiteX1" fmla="*/ 108012 w 216024"/>
              <a:gd name="connsiteY1" fmla="*/ 1465145 h 1656184"/>
              <a:gd name="connsiteX2" fmla="*/ 108012 w 216024"/>
              <a:gd name="connsiteY2" fmla="*/ 1019131 h 1656184"/>
              <a:gd name="connsiteX3" fmla="*/ 0 w 216024"/>
              <a:gd name="connsiteY3" fmla="*/ 828092 h 1656184"/>
              <a:gd name="connsiteX4" fmla="*/ 108012 w 216024"/>
              <a:gd name="connsiteY4" fmla="*/ 637053 h 1656184"/>
              <a:gd name="connsiteX5" fmla="*/ 108012 w 216024"/>
              <a:gd name="connsiteY5" fmla="*/ 191039 h 1656184"/>
              <a:gd name="connsiteX6" fmla="*/ 216024 w 216024"/>
              <a:gd name="connsiteY6" fmla="*/ 0 h 1656184"/>
              <a:gd name="connsiteX7" fmla="*/ 216024 w 216024"/>
              <a:gd name="connsiteY7" fmla="*/ 502376 h 1656184"/>
              <a:gd name="connsiteX8" fmla="*/ 216024 w 216024"/>
              <a:gd name="connsiteY8" fmla="*/ 1004752 h 1656184"/>
              <a:gd name="connsiteX9" fmla="*/ 216024 w 216024"/>
              <a:gd name="connsiteY9" fmla="*/ 1656184 h 1656184"/>
              <a:gd name="connsiteX0" fmla="*/ 216024 w 216024"/>
              <a:gd name="connsiteY0" fmla="*/ 1656184 h 1656184"/>
              <a:gd name="connsiteX1" fmla="*/ 108012 w 216024"/>
              <a:gd name="connsiteY1" fmla="*/ 1465145 h 1656184"/>
              <a:gd name="connsiteX2" fmla="*/ 108012 w 216024"/>
              <a:gd name="connsiteY2" fmla="*/ 1019131 h 1656184"/>
              <a:gd name="connsiteX3" fmla="*/ 0 w 216024"/>
              <a:gd name="connsiteY3" fmla="*/ 828092 h 1656184"/>
              <a:gd name="connsiteX4" fmla="*/ 108012 w 216024"/>
              <a:gd name="connsiteY4" fmla="*/ 637053 h 1656184"/>
              <a:gd name="connsiteX5" fmla="*/ 108012 w 216024"/>
              <a:gd name="connsiteY5" fmla="*/ 191039 h 1656184"/>
              <a:gd name="connsiteX6" fmla="*/ 216024 w 216024"/>
              <a:gd name="connsiteY6" fmla="*/ 0 h 16561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6024" h="1656184" stroke="0" extrusionOk="0">
                <a:moveTo>
                  <a:pt x="216024" y="1656184"/>
                </a:moveTo>
                <a:cubicBezTo>
                  <a:pt x="161092" y="1634543"/>
                  <a:pt x="110465" y="1568034"/>
                  <a:pt x="108012" y="1465145"/>
                </a:cubicBezTo>
                <a:cubicBezTo>
                  <a:pt x="98530" y="1272080"/>
                  <a:pt x="94775" y="1165687"/>
                  <a:pt x="108012" y="1019131"/>
                </a:cubicBezTo>
                <a:cubicBezTo>
                  <a:pt x="110638" y="901557"/>
                  <a:pt x="63319" y="833341"/>
                  <a:pt x="0" y="828092"/>
                </a:cubicBezTo>
                <a:cubicBezTo>
                  <a:pt x="77391" y="824684"/>
                  <a:pt x="112226" y="724962"/>
                  <a:pt x="108012" y="637053"/>
                </a:cubicBezTo>
                <a:cubicBezTo>
                  <a:pt x="91574" y="418706"/>
                  <a:pt x="113718" y="381991"/>
                  <a:pt x="108012" y="191039"/>
                </a:cubicBezTo>
                <a:cubicBezTo>
                  <a:pt x="100824" y="81907"/>
                  <a:pt x="155164" y="859"/>
                  <a:pt x="216024" y="0"/>
                </a:cubicBezTo>
                <a:cubicBezTo>
                  <a:pt x="221993" y="186787"/>
                  <a:pt x="219660" y="307044"/>
                  <a:pt x="216024" y="502376"/>
                </a:cubicBezTo>
                <a:cubicBezTo>
                  <a:pt x="212388" y="697708"/>
                  <a:pt x="190944" y="815951"/>
                  <a:pt x="216024" y="1004752"/>
                </a:cubicBezTo>
                <a:cubicBezTo>
                  <a:pt x="241104" y="1193553"/>
                  <a:pt x="235282" y="1377937"/>
                  <a:pt x="216024" y="1656184"/>
                </a:cubicBezTo>
                <a:close/>
              </a:path>
              <a:path w="216024" h="1656184" fill="none" extrusionOk="0">
                <a:moveTo>
                  <a:pt x="216024" y="1656184"/>
                </a:moveTo>
                <a:cubicBezTo>
                  <a:pt x="164303" y="1665799"/>
                  <a:pt x="104603" y="1553751"/>
                  <a:pt x="108012" y="1465145"/>
                </a:cubicBezTo>
                <a:cubicBezTo>
                  <a:pt x="114193" y="1348242"/>
                  <a:pt x="119100" y="1154883"/>
                  <a:pt x="108012" y="1019131"/>
                </a:cubicBezTo>
                <a:cubicBezTo>
                  <a:pt x="113331" y="905531"/>
                  <a:pt x="60288" y="831078"/>
                  <a:pt x="0" y="828092"/>
                </a:cubicBezTo>
                <a:cubicBezTo>
                  <a:pt x="80403" y="824672"/>
                  <a:pt x="118872" y="723008"/>
                  <a:pt x="108012" y="637053"/>
                </a:cubicBezTo>
                <a:cubicBezTo>
                  <a:pt x="102790" y="527552"/>
                  <a:pt x="105347" y="387234"/>
                  <a:pt x="108012" y="191039"/>
                </a:cubicBezTo>
                <a:cubicBezTo>
                  <a:pt x="115612" y="75586"/>
                  <a:pt x="163944" y="-8388"/>
                  <a:pt x="216024" y="0"/>
                </a:cubicBezTo>
              </a:path>
              <a:path w="216024" h="1656184" fill="none" stroke="0" extrusionOk="0">
                <a:moveTo>
                  <a:pt x="216024" y="1656184"/>
                </a:moveTo>
                <a:cubicBezTo>
                  <a:pt x="148394" y="1636846"/>
                  <a:pt x="120552" y="1590943"/>
                  <a:pt x="108012" y="1465145"/>
                </a:cubicBezTo>
                <a:cubicBezTo>
                  <a:pt x="92995" y="1341550"/>
                  <a:pt x="118106" y="1118025"/>
                  <a:pt x="108012" y="1019131"/>
                </a:cubicBezTo>
                <a:cubicBezTo>
                  <a:pt x="108076" y="907252"/>
                  <a:pt x="58339" y="819062"/>
                  <a:pt x="0" y="828092"/>
                </a:cubicBezTo>
                <a:cubicBezTo>
                  <a:pt x="54383" y="828193"/>
                  <a:pt x="106871" y="753405"/>
                  <a:pt x="108012" y="637053"/>
                </a:cubicBezTo>
                <a:cubicBezTo>
                  <a:pt x="121957" y="494912"/>
                  <a:pt x="114617" y="299947"/>
                  <a:pt x="108012" y="191039"/>
                </a:cubicBezTo>
                <a:cubicBezTo>
                  <a:pt x="106818" y="91401"/>
                  <a:pt x="155096" y="-2258"/>
                  <a:pt x="216024" y="0"/>
                </a:cubicBezTo>
              </a:path>
            </a:pathLst>
          </a:custGeom>
          <a:ln w="19050">
            <a:solidFill>
              <a:srgbClr val="FF0000"/>
            </a:solidFill>
            <a:extLst>
              <a:ext uri="{C807C97D-BFC1-408E-A445-0C87EB9F89A2}">
                <ask:lineSketchStyleProps xmlns:ask="http://schemas.microsoft.com/office/drawing/2018/sketchyshapes" sd="19671479">
                  <a:prstGeom prst="leftBrace">
                    <a:avLst>
                      <a:gd name="adj1" fmla="val 88434"/>
                      <a:gd name="adj2" fmla="val 50000"/>
                    </a:avLst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27DCD9CB-87AF-4DF2-AE3C-619C4D25A8B9}"/>
              </a:ext>
            </a:extLst>
          </p:cNvPr>
          <p:cNvSpPr txBox="1"/>
          <p:nvPr/>
        </p:nvSpPr>
        <p:spPr>
          <a:xfrm rot="17642566">
            <a:off x="-216503" y="1461166"/>
            <a:ext cx="9364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bibli_1</a:t>
            </a:r>
          </a:p>
        </p:txBody>
      </p:sp>
      <p:sp>
        <p:nvSpPr>
          <p:cNvPr id="7" name="Chave Esquerda 6">
            <a:extLst>
              <a:ext uri="{FF2B5EF4-FFF2-40B4-BE49-F238E27FC236}">
                <a16:creationId xmlns:a16="http://schemas.microsoft.com/office/drawing/2014/main" id="{606B6C0C-CE5B-478C-B89D-055FD113DDB2}"/>
              </a:ext>
            </a:extLst>
          </p:cNvPr>
          <p:cNvSpPr/>
          <p:nvPr/>
        </p:nvSpPr>
        <p:spPr>
          <a:xfrm>
            <a:off x="395536" y="2564904"/>
            <a:ext cx="216024" cy="3384376"/>
          </a:xfrm>
          <a:custGeom>
            <a:avLst/>
            <a:gdLst>
              <a:gd name="connsiteX0" fmla="*/ 216024 w 216024"/>
              <a:gd name="connsiteY0" fmla="*/ 3384376 h 3384376"/>
              <a:gd name="connsiteX1" fmla="*/ 108012 w 216024"/>
              <a:gd name="connsiteY1" fmla="*/ 3193337 h 3384376"/>
              <a:gd name="connsiteX2" fmla="*/ 108012 w 216024"/>
              <a:gd name="connsiteY2" fmla="*/ 2525181 h 3384376"/>
              <a:gd name="connsiteX3" fmla="*/ 108012 w 216024"/>
              <a:gd name="connsiteY3" fmla="*/ 1883227 h 3384376"/>
              <a:gd name="connsiteX4" fmla="*/ 0 w 216024"/>
              <a:gd name="connsiteY4" fmla="*/ 1692188 h 3384376"/>
              <a:gd name="connsiteX5" fmla="*/ 108012 w 216024"/>
              <a:gd name="connsiteY5" fmla="*/ 1501149 h 3384376"/>
              <a:gd name="connsiteX6" fmla="*/ 108012 w 216024"/>
              <a:gd name="connsiteY6" fmla="*/ 819892 h 3384376"/>
              <a:gd name="connsiteX7" fmla="*/ 108012 w 216024"/>
              <a:gd name="connsiteY7" fmla="*/ 191039 h 3384376"/>
              <a:gd name="connsiteX8" fmla="*/ 216024 w 216024"/>
              <a:gd name="connsiteY8" fmla="*/ 0 h 3384376"/>
              <a:gd name="connsiteX9" fmla="*/ 216024 w 216024"/>
              <a:gd name="connsiteY9" fmla="*/ 643031 h 3384376"/>
              <a:gd name="connsiteX10" fmla="*/ 216024 w 216024"/>
              <a:gd name="connsiteY10" fmla="*/ 1353750 h 3384376"/>
              <a:gd name="connsiteX11" fmla="*/ 216024 w 216024"/>
              <a:gd name="connsiteY11" fmla="*/ 1996782 h 3384376"/>
              <a:gd name="connsiteX12" fmla="*/ 216024 w 216024"/>
              <a:gd name="connsiteY12" fmla="*/ 2605970 h 3384376"/>
              <a:gd name="connsiteX13" fmla="*/ 216024 w 216024"/>
              <a:gd name="connsiteY13" fmla="*/ 3384376 h 3384376"/>
              <a:gd name="connsiteX0" fmla="*/ 216024 w 216024"/>
              <a:gd name="connsiteY0" fmla="*/ 3384376 h 3384376"/>
              <a:gd name="connsiteX1" fmla="*/ 108012 w 216024"/>
              <a:gd name="connsiteY1" fmla="*/ 3193337 h 3384376"/>
              <a:gd name="connsiteX2" fmla="*/ 108012 w 216024"/>
              <a:gd name="connsiteY2" fmla="*/ 2538282 h 3384376"/>
              <a:gd name="connsiteX3" fmla="*/ 108012 w 216024"/>
              <a:gd name="connsiteY3" fmla="*/ 1883227 h 3384376"/>
              <a:gd name="connsiteX4" fmla="*/ 0 w 216024"/>
              <a:gd name="connsiteY4" fmla="*/ 1692188 h 3384376"/>
              <a:gd name="connsiteX5" fmla="*/ 108012 w 216024"/>
              <a:gd name="connsiteY5" fmla="*/ 1501149 h 3384376"/>
              <a:gd name="connsiteX6" fmla="*/ 108012 w 216024"/>
              <a:gd name="connsiteY6" fmla="*/ 872296 h 3384376"/>
              <a:gd name="connsiteX7" fmla="*/ 108012 w 216024"/>
              <a:gd name="connsiteY7" fmla="*/ 191039 h 3384376"/>
              <a:gd name="connsiteX8" fmla="*/ 216024 w 216024"/>
              <a:gd name="connsiteY8" fmla="*/ 0 h 33843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6024" h="3384376" stroke="0" extrusionOk="0">
                <a:moveTo>
                  <a:pt x="216024" y="3384376"/>
                </a:moveTo>
                <a:cubicBezTo>
                  <a:pt x="161092" y="3362735"/>
                  <a:pt x="110465" y="3296226"/>
                  <a:pt x="108012" y="3193337"/>
                </a:cubicBezTo>
                <a:cubicBezTo>
                  <a:pt x="139640" y="3040554"/>
                  <a:pt x="128721" y="2783537"/>
                  <a:pt x="108012" y="2525181"/>
                </a:cubicBezTo>
                <a:cubicBezTo>
                  <a:pt x="87303" y="2266825"/>
                  <a:pt x="131984" y="2128129"/>
                  <a:pt x="108012" y="1883227"/>
                </a:cubicBezTo>
                <a:cubicBezTo>
                  <a:pt x="98981" y="1781069"/>
                  <a:pt x="61751" y="1703686"/>
                  <a:pt x="0" y="1692188"/>
                </a:cubicBezTo>
                <a:cubicBezTo>
                  <a:pt x="41429" y="1685058"/>
                  <a:pt x="94909" y="1616011"/>
                  <a:pt x="108012" y="1501149"/>
                </a:cubicBezTo>
                <a:cubicBezTo>
                  <a:pt x="121109" y="1190473"/>
                  <a:pt x="76167" y="1095999"/>
                  <a:pt x="108012" y="819892"/>
                </a:cubicBezTo>
                <a:cubicBezTo>
                  <a:pt x="139857" y="543785"/>
                  <a:pt x="119548" y="440409"/>
                  <a:pt x="108012" y="191039"/>
                </a:cubicBezTo>
                <a:cubicBezTo>
                  <a:pt x="103557" y="88819"/>
                  <a:pt x="166917" y="4053"/>
                  <a:pt x="216024" y="0"/>
                </a:cubicBezTo>
                <a:cubicBezTo>
                  <a:pt x="218675" y="248458"/>
                  <a:pt x="232547" y="472714"/>
                  <a:pt x="216024" y="643031"/>
                </a:cubicBezTo>
                <a:cubicBezTo>
                  <a:pt x="199501" y="813348"/>
                  <a:pt x="192812" y="1114956"/>
                  <a:pt x="216024" y="1353750"/>
                </a:cubicBezTo>
                <a:cubicBezTo>
                  <a:pt x="239236" y="1592544"/>
                  <a:pt x="196185" y="1690421"/>
                  <a:pt x="216024" y="1996782"/>
                </a:cubicBezTo>
                <a:cubicBezTo>
                  <a:pt x="235863" y="2303143"/>
                  <a:pt x="206228" y="2389057"/>
                  <a:pt x="216024" y="2605970"/>
                </a:cubicBezTo>
                <a:cubicBezTo>
                  <a:pt x="225820" y="2822883"/>
                  <a:pt x="187171" y="3135365"/>
                  <a:pt x="216024" y="3384376"/>
                </a:cubicBezTo>
                <a:close/>
              </a:path>
              <a:path w="216024" h="3384376" fill="none" extrusionOk="0">
                <a:moveTo>
                  <a:pt x="216024" y="3384376"/>
                </a:moveTo>
                <a:cubicBezTo>
                  <a:pt x="173238" y="3385530"/>
                  <a:pt x="100552" y="3298433"/>
                  <a:pt x="108012" y="3193337"/>
                </a:cubicBezTo>
                <a:cubicBezTo>
                  <a:pt x="91152" y="3009694"/>
                  <a:pt x="84725" y="2864786"/>
                  <a:pt x="108012" y="2538282"/>
                </a:cubicBezTo>
                <a:cubicBezTo>
                  <a:pt x="131299" y="2211778"/>
                  <a:pt x="83171" y="2104691"/>
                  <a:pt x="108012" y="1883227"/>
                </a:cubicBezTo>
                <a:cubicBezTo>
                  <a:pt x="108693" y="1776248"/>
                  <a:pt x="54837" y="1696210"/>
                  <a:pt x="0" y="1692188"/>
                </a:cubicBezTo>
                <a:cubicBezTo>
                  <a:pt x="61578" y="1698617"/>
                  <a:pt x="108145" y="1598689"/>
                  <a:pt x="108012" y="1501149"/>
                </a:cubicBezTo>
                <a:cubicBezTo>
                  <a:pt x="111701" y="1301752"/>
                  <a:pt x="123974" y="1186554"/>
                  <a:pt x="108012" y="872296"/>
                </a:cubicBezTo>
                <a:cubicBezTo>
                  <a:pt x="92050" y="558038"/>
                  <a:pt x="90001" y="448672"/>
                  <a:pt x="108012" y="191039"/>
                </a:cubicBezTo>
                <a:cubicBezTo>
                  <a:pt x="110443" y="78720"/>
                  <a:pt x="150508" y="13530"/>
                  <a:pt x="216024" y="0"/>
                </a:cubicBezTo>
              </a:path>
              <a:path w="216024" h="3384376" fill="none" stroke="0" extrusionOk="0">
                <a:moveTo>
                  <a:pt x="216024" y="3384376"/>
                </a:moveTo>
                <a:cubicBezTo>
                  <a:pt x="155052" y="3386281"/>
                  <a:pt x="113017" y="3289514"/>
                  <a:pt x="108012" y="3193337"/>
                </a:cubicBezTo>
                <a:cubicBezTo>
                  <a:pt x="96777" y="3064151"/>
                  <a:pt x="126983" y="2857761"/>
                  <a:pt x="108012" y="2577585"/>
                </a:cubicBezTo>
                <a:cubicBezTo>
                  <a:pt x="89041" y="2297409"/>
                  <a:pt x="112958" y="2063379"/>
                  <a:pt x="108012" y="1883227"/>
                </a:cubicBezTo>
                <a:cubicBezTo>
                  <a:pt x="106737" y="1775461"/>
                  <a:pt x="64646" y="1698240"/>
                  <a:pt x="0" y="1692188"/>
                </a:cubicBezTo>
                <a:cubicBezTo>
                  <a:pt x="56244" y="1675286"/>
                  <a:pt x="101654" y="1609374"/>
                  <a:pt x="108012" y="1501149"/>
                </a:cubicBezTo>
                <a:cubicBezTo>
                  <a:pt x="93691" y="1287455"/>
                  <a:pt x="114160" y="1076418"/>
                  <a:pt x="108012" y="859195"/>
                </a:cubicBezTo>
                <a:cubicBezTo>
                  <a:pt x="101864" y="641972"/>
                  <a:pt x="121146" y="508644"/>
                  <a:pt x="108012" y="191039"/>
                </a:cubicBezTo>
                <a:cubicBezTo>
                  <a:pt x="108110" y="83531"/>
                  <a:pt x="155350" y="-10719"/>
                  <a:pt x="216024" y="0"/>
                </a:cubicBezTo>
              </a:path>
            </a:pathLst>
          </a:custGeom>
          <a:ln w="19050">
            <a:solidFill>
              <a:srgbClr val="FF0000"/>
            </a:solidFill>
            <a:extLst>
              <a:ext uri="{C807C97D-BFC1-408E-A445-0C87EB9F89A2}">
                <ask:lineSketchStyleProps xmlns:ask="http://schemas.microsoft.com/office/drawing/2018/sketchyshapes" sd="19671479">
                  <a:prstGeom prst="leftBrace">
                    <a:avLst>
                      <a:gd name="adj1" fmla="val 88434"/>
                      <a:gd name="adj2" fmla="val 50000"/>
                    </a:avLst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AC61FA7F-0986-4195-9167-5587B820934F}"/>
              </a:ext>
            </a:extLst>
          </p:cNvPr>
          <p:cNvSpPr txBox="1"/>
          <p:nvPr/>
        </p:nvSpPr>
        <p:spPr>
          <a:xfrm rot="17642566">
            <a:off x="-69257" y="4073718"/>
            <a:ext cx="61427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work</a:t>
            </a:r>
            <a:endParaRPr lang="pt-BR" sz="1400" b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7" grpId="0" animBg="1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14">
            <a:extLst>
              <a:ext uri="{FF2B5EF4-FFF2-40B4-BE49-F238E27FC236}">
                <a16:creationId xmlns:a16="http://schemas.microsoft.com/office/drawing/2014/main" id="{D44A8F56-FB0E-43D3-B5BD-FB9DAF517A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333375"/>
            <a:ext cx="8450262" cy="5961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9">
            <a:extLst>
              <a:ext uri="{FF2B5EF4-FFF2-40B4-BE49-F238E27FC236}">
                <a16:creationId xmlns:a16="http://schemas.microsoft.com/office/drawing/2014/main" id="{41E8B997-C507-47B1-9AC0-E10E13F5AB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333375"/>
            <a:ext cx="8450262" cy="5961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Borda">
  <a:themeElements>
    <a:clrScheme name="Borda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Borda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Borda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rda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rda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rda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rda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rda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rda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rda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rda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1151</TotalTime>
  <Words>38</Words>
  <Application>Microsoft Office PowerPoint</Application>
  <PresentationFormat>Apresentação na tela (4:3)</PresentationFormat>
  <Paragraphs>10</Paragraphs>
  <Slides>25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25</vt:i4>
      </vt:variant>
    </vt:vector>
  </HeadingPairs>
  <TitlesOfParts>
    <vt:vector size="31" baseType="lpstr">
      <vt:lpstr>Arial</vt:lpstr>
      <vt:lpstr>Calibri</vt:lpstr>
      <vt:lpstr>Courier New</vt:lpstr>
      <vt:lpstr>Garamond</vt:lpstr>
      <vt:lpstr>Wingdings</vt:lpstr>
      <vt:lpstr>Borda</vt:lpstr>
      <vt:lpstr>SEL5752/SEL0632 – Linguagens de Descrição de Hardware Aula 7 – Bibliotecas e Pacotes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SEL632 – Linguagens de Descrição de Hardware</dc:title>
  <dc:creator>.</dc:creator>
  <cp:lastModifiedBy>Maximiliam Luppe</cp:lastModifiedBy>
  <cp:revision>53</cp:revision>
  <dcterms:created xsi:type="dcterms:W3CDTF">2008-08-07T14:13:20Z</dcterms:created>
  <dcterms:modified xsi:type="dcterms:W3CDTF">2023-05-09T19:02:37Z</dcterms:modified>
</cp:coreProperties>
</file>