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5AC2-FCDC-4106-9FC5-F1FE10988B67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C3C3-019E-4DA5-9F8C-90FFA6A3CC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85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5AC2-FCDC-4106-9FC5-F1FE10988B67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C3C3-019E-4DA5-9F8C-90FFA6A3CC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1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5AC2-FCDC-4106-9FC5-F1FE10988B67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C3C3-019E-4DA5-9F8C-90FFA6A3CC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60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5AC2-FCDC-4106-9FC5-F1FE10988B67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C3C3-019E-4DA5-9F8C-90FFA6A3CC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75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5AC2-FCDC-4106-9FC5-F1FE10988B67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C3C3-019E-4DA5-9F8C-90FFA6A3CC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71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5AC2-FCDC-4106-9FC5-F1FE10988B67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C3C3-019E-4DA5-9F8C-90FFA6A3CC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3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5AC2-FCDC-4106-9FC5-F1FE10988B67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C3C3-019E-4DA5-9F8C-90FFA6A3CC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46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5AC2-FCDC-4106-9FC5-F1FE10988B67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C3C3-019E-4DA5-9F8C-90FFA6A3CC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41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5AC2-FCDC-4106-9FC5-F1FE10988B67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C3C3-019E-4DA5-9F8C-90FFA6A3CC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291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5AC2-FCDC-4106-9FC5-F1FE10988B67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C3C3-019E-4DA5-9F8C-90FFA6A3CC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45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5AC2-FCDC-4106-9FC5-F1FE10988B67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C3C3-019E-4DA5-9F8C-90FFA6A3CC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4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A5AC2-FCDC-4106-9FC5-F1FE10988B67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2C3C3-019E-4DA5-9F8C-90FFA6A3CC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5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eWsSsHPn5c&amp;feature=youtu.be" TargetMode="External"/><Relationship Id="rId2" Type="http://schemas.openxmlformats.org/officeDocument/2006/relationships/hyperlink" Target="https://www.youtube.com/watch?v=tNQmXw_vX-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9356" y="1707618"/>
            <a:ext cx="948429" cy="83582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pt-BR" sz="4100" dirty="0"/>
              <a:t>Organização do Trabalho</a:t>
            </a:r>
            <a:br>
              <a:rPr lang="pt-BR" sz="4100" dirty="0"/>
            </a:br>
            <a:br>
              <a:rPr lang="pt-BR" sz="4100" dirty="0"/>
            </a:br>
            <a:r>
              <a:rPr lang="pt-BR" sz="4100" dirty="0"/>
              <a:t>Sistema </a:t>
            </a:r>
            <a:r>
              <a:rPr lang="pt-BR" sz="4100" dirty="0" err="1"/>
              <a:t>Lean</a:t>
            </a:r>
            <a:r>
              <a:rPr lang="pt-BR" sz="4100" dirty="0"/>
              <a:t> (Toyota)</a:t>
            </a:r>
            <a:br>
              <a:rPr lang="pt-BR" sz="4100" dirty="0"/>
            </a:br>
            <a:r>
              <a:rPr lang="pt-BR" sz="4100" dirty="0"/>
              <a:t> </a:t>
            </a:r>
            <a:br>
              <a:rPr lang="pt-BR" sz="4100" dirty="0"/>
            </a:br>
            <a:r>
              <a:rPr lang="pt-BR" sz="4100" dirty="0"/>
              <a:t>		</a:t>
            </a:r>
            <a:br>
              <a:rPr lang="pt-BR" sz="4100" dirty="0"/>
            </a:br>
            <a:r>
              <a:rPr lang="pt-BR" sz="4100" b="1" dirty="0"/>
              <a:t>Fábrica Toyota - Kentucky</a:t>
            </a:r>
            <a:endParaRPr lang="pt-BR" sz="41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77009" y="5270501"/>
            <a:ext cx="7315200" cy="507448"/>
          </a:xfrm>
        </p:spPr>
        <p:txBody>
          <a:bodyPr>
            <a:normAutofit/>
          </a:bodyPr>
          <a:lstStyle/>
          <a:p>
            <a:pPr algn="r"/>
            <a:r>
              <a:rPr lang="pt-BR" dirty="0"/>
              <a:t>Flavio Fisch - 20/abril/2017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5087" y="820670"/>
            <a:ext cx="2166913" cy="81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145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Video</a:t>
            </a:r>
            <a:r>
              <a:rPr lang="pt-BR" dirty="0"/>
              <a:t>: linha de produção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u="sng" dirty="0">
                <a:hlinkClick r:id="rId2"/>
              </a:rPr>
              <a:t>https://www.youtube.com/watch?v=tNQmXw_vX-g</a:t>
            </a:r>
            <a:endParaRPr lang="pt-BR" dirty="0"/>
          </a:p>
          <a:p>
            <a:endParaRPr lang="pt-BR" dirty="0"/>
          </a:p>
          <a:p>
            <a:r>
              <a:rPr lang="pt-BR" dirty="0"/>
              <a:t>: (vídeo promocional da planta: </a:t>
            </a:r>
            <a:r>
              <a:rPr lang="pt-BR" u="sng" dirty="0">
                <a:hlinkClick r:id="rId3"/>
              </a:rPr>
              <a:t>https://www.youtube.com/watch?v=-eWsSsHPn5c&amp;feature=youtu.be</a:t>
            </a:r>
            <a:r>
              <a:rPr lang="pt-BR" dirty="0"/>
              <a:t> ) – o vídeo tem aprox.. 5 minutos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712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Planta Toyota Kentucky – pontos principais</a:t>
            </a:r>
            <a:endParaRPr lang="en-US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pt-BR" dirty="0"/>
              <a:t>Diferentes modelos sendo produzidos em sequência na mesma linha de montagem – cada unidade tem seu pedido de compra, ou seja, já tem um dono – estoque 0</a:t>
            </a:r>
          </a:p>
          <a:p>
            <a:pPr lvl="0"/>
            <a:r>
              <a:rPr lang="pt-BR" dirty="0"/>
              <a:t>Ausência de estoques “em processo” (JIT)</a:t>
            </a:r>
          </a:p>
          <a:p>
            <a:pPr lvl="0"/>
            <a:r>
              <a:rPr lang="pt-BR" dirty="0"/>
              <a:t>Posições de trabalho, ferramentas e fluxo de materiais minimizam desperdícios (transporte, movimentos, estoques, </a:t>
            </a:r>
            <a:r>
              <a:rPr lang="pt-BR" dirty="0" err="1"/>
              <a:t>etc</a:t>
            </a:r>
            <a:r>
              <a:rPr lang="pt-BR" dirty="0"/>
              <a:t>)</a:t>
            </a:r>
          </a:p>
          <a:p>
            <a:pPr lvl="0"/>
            <a:r>
              <a:rPr lang="pt-BR" dirty="0" err="1"/>
              <a:t>Kanban</a:t>
            </a:r>
            <a:r>
              <a:rPr lang="pt-BR" dirty="0"/>
              <a:t> – ao invés dos cartões tradicionais como visto no filme da história da Toyota, utilizam-se sistemas eletrônicos e leitoras de códigos de barras para registro de movimentos de peças e conjuntos</a:t>
            </a:r>
          </a:p>
          <a:p>
            <a:pPr lvl="0"/>
            <a:r>
              <a:rPr lang="pt-BR" dirty="0"/>
              <a:t>Uso intensivo de controles visuais – utilizados para comunicação </a:t>
            </a:r>
            <a:r>
              <a:rPr lang="pt-BR" dirty="0" err="1"/>
              <a:t>intra</a:t>
            </a:r>
            <a:r>
              <a:rPr lang="pt-BR" dirty="0"/>
              <a:t> e </a:t>
            </a:r>
            <a:r>
              <a:rPr lang="pt-BR" dirty="0" err="1"/>
              <a:t>inter</a:t>
            </a:r>
            <a:r>
              <a:rPr lang="pt-BR" dirty="0"/>
              <a:t> equipes, enfocados em medidores críticos (KPIs)</a:t>
            </a:r>
          </a:p>
          <a:p>
            <a:r>
              <a:rPr lang="pt-BR" dirty="0"/>
              <a:t>cuidado com dispositivos ergonômicos que eliminam desperdícios de tempo, movimentos e reduzem a margem de erros de montagem</a:t>
            </a:r>
          </a:p>
          <a:p>
            <a:r>
              <a:rPr lang="pt-BR" dirty="0"/>
              <a:t>Controles visuais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316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DE1098-AD3D-4D6E-99FD-56C42651A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Comparativo Sistemas de Trabalho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BAFEDA07-0B41-4003-9F83-2C02B66633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270179"/>
            <a:ext cx="10515600" cy="346222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9D74E7B4-47A9-43D7-B63A-F340AC54621D}"/>
              </a:ext>
            </a:extLst>
          </p:cNvPr>
          <p:cNvSpPr txBox="1"/>
          <p:nvPr/>
        </p:nvSpPr>
        <p:spPr>
          <a:xfrm>
            <a:off x="1111045" y="6263148"/>
            <a:ext cx="1976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Fonte: </a:t>
            </a:r>
            <a:r>
              <a:rPr lang="pt-BR" dirty="0" err="1"/>
              <a:t>Krafcik</a:t>
            </a:r>
            <a:r>
              <a:rPr lang="pt-BR" dirty="0"/>
              <a:t> 1988</a:t>
            </a:r>
          </a:p>
        </p:txBody>
      </p:sp>
    </p:spTree>
    <p:extLst>
      <p:ext uri="{BB962C8B-B14F-4D97-AF65-F5344CB8AC3E}">
        <p14:creationId xmlns:p14="http://schemas.microsoft.com/office/powerpoint/2010/main" val="11179449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215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Organização do Trabalho  Sistema Lean (Toyota)      Fábrica Toyota - Kentucky</vt:lpstr>
      <vt:lpstr>Video: linha de produção </vt:lpstr>
      <vt:lpstr>Planta Toyota Kentucky – pontos principais</vt:lpstr>
      <vt:lpstr>Comparativo Sistemas de Trabalho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Organização do Trabalho  Sistema Lean (Toyota)      Fábrica Toyota - Kentucky</dc:title>
  <dc:creator>Flavio Fisch</dc:creator>
  <cp:lastModifiedBy>Flavio Fisch</cp:lastModifiedBy>
  <cp:revision>5</cp:revision>
  <dcterms:created xsi:type="dcterms:W3CDTF">2017-04-20T12:42:15Z</dcterms:created>
  <dcterms:modified xsi:type="dcterms:W3CDTF">2018-04-23T00:04:15Z</dcterms:modified>
</cp:coreProperties>
</file>