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080D-66F4-46EE-B700-84C87040F8BD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87-919D-463D-A395-DB65EA729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51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080D-66F4-46EE-B700-84C87040F8BD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87-919D-463D-A395-DB65EA729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34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080D-66F4-46EE-B700-84C87040F8BD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87-919D-463D-A395-DB65EA729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29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080D-66F4-46EE-B700-84C87040F8BD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87-919D-463D-A395-DB65EA729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65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080D-66F4-46EE-B700-84C87040F8BD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87-919D-463D-A395-DB65EA729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50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080D-66F4-46EE-B700-84C87040F8BD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87-919D-463D-A395-DB65EA729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47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080D-66F4-46EE-B700-84C87040F8BD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87-919D-463D-A395-DB65EA729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31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080D-66F4-46EE-B700-84C87040F8BD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87-919D-463D-A395-DB65EA729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49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080D-66F4-46EE-B700-84C87040F8BD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87-919D-463D-A395-DB65EA729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29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080D-66F4-46EE-B700-84C87040F8BD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87-919D-463D-A395-DB65EA729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7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080D-66F4-46EE-B700-84C87040F8BD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87-919D-463D-A395-DB65EA729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95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080D-66F4-46EE-B700-84C87040F8BD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A887-919D-463D-A395-DB65EA729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55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lobocan.iarc.fr/Default.aspx" TargetMode="External"/><Relationship Id="rId2" Type="http://schemas.openxmlformats.org/officeDocument/2006/relationships/hyperlink" Target="http://www.cancerresearchuk.org/cancer-info/cancerstats/world/incidenc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lobocan.iarc.fr/Pages/fact_sheets_cancer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cer.org/acs/groups/content/@research/documents/webcontent/acspc-04215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ca.gov.br/estimativa/2014/estimativa-24042014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Câncer: Incidência e mortalidade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Tatiana Natasha </a:t>
            </a:r>
            <a:r>
              <a:rPr lang="pt-BR" dirty="0" err="1" smtClean="0"/>
              <a:t>Toporcov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174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Região Centro-Oeste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6" y="1690688"/>
            <a:ext cx="11958214" cy="50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9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Região Sudeste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75" y="1431582"/>
            <a:ext cx="11371382" cy="50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4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35" y="268286"/>
            <a:ext cx="9030730" cy="64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7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557" y="436066"/>
            <a:ext cx="8039743" cy="588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717" y="799070"/>
            <a:ext cx="8194565" cy="56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Incidência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Ocorrência de novos casos de câncer em um período</a:t>
            </a:r>
          </a:p>
          <a:p>
            <a:r>
              <a:rPr lang="pt-BR" dirty="0" smtClean="0"/>
              <a:t>É incomum trabalhar com prevalência de câncer </a:t>
            </a:r>
          </a:p>
          <a:p>
            <a:r>
              <a:rPr lang="pt-BR" dirty="0" smtClean="0"/>
              <a:t>Reflete condições relacionadas à fase de susceptibilidade do período </a:t>
            </a:r>
            <a:r>
              <a:rPr lang="pt-BR" dirty="0" err="1" smtClean="0"/>
              <a:t>pré</a:t>
            </a:r>
            <a:r>
              <a:rPr lang="pt-BR" dirty="0" smtClean="0"/>
              <a:t>-patogênico (genética, </a:t>
            </a:r>
            <a:r>
              <a:rPr lang="pt-BR" dirty="0" err="1" smtClean="0"/>
              <a:t>epigenética</a:t>
            </a:r>
            <a:r>
              <a:rPr lang="pt-BR" dirty="0" smtClean="0"/>
              <a:t> e exposição a fatores de risco ou de proteção)</a:t>
            </a:r>
          </a:p>
          <a:p>
            <a:r>
              <a:rPr lang="pt-BR" dirty="0" smtClean="0"/>
              <a:t>Pode sofrer “</a:t>
            </a:r>
            <a:r>
              <a:rPr lang="pt-BR" dirty="0" err="1" smtClean="0"/>
              <a:t>pseudo”alterações</a:t>
            </a:r>
            <a:r>
              <a:rPr lang="pt-BR" dirty="0" smtClean="0"/>
              <a:t> por mudanças apenas na notificação, e não da ocorrência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827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Mortalidade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Reflete condições relacionadas tanto ao período </a:t>
            </a:r>
            <a:r>
              <a:rPr lang="pt-BR" dirty="0" err="1" smtClean="0"/>
              <a:t>pré</a:t>
            </a:r>
            <a:r>
              <a:rPr lang="pt-BR" dirty="0" smtClean="0"/>
              <a:t>-patogênico quanto ao período patogênico</a:t>
            </a:r>
          </a:p>
          <a:p>
            <a:r>
              <a:rPr lang="pt-BR" dirty="0" smtClean="0"/>
              <a:t>Reflete incidência e duração da doença</a:t>
            </a:r>
          </a:p>
          <a:p>
            <a:r>
              <a:rPr lang="pt-BR" dirty="0" smtClean="0"/>
              <a:t>Reflete incidência e assistência à saúde</a:t>
            </a:r>
          </a:p>
          <a:p>
            <a:r>
              <a:rPr lang="pt-BR" dirty="0" smtClean="0"/>
              <a:t>Alterações na mortalidade podem refletir melhoras ou pioras nas condições de saúde ou melhoras na notificação.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838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Incidência de câncer no mundo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hlinkClick r:id="rId2"/>
              </a:rPr>
              <a:t>- http://www.cancerresearchuk.org/cancer-info/cancerstats/world/incidence/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(2012- Utiliza dados do </a:t>
            </a:r>
            <a:r>
              <a:rPr lang="pt-BR" dirty="0" err="1" smtClean="0"/>
              <a:t>Globocan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>
                <a:hlinkClick r:id="rId3"/>
              </a:rPr>
              <a:t>http://globocan.iarc.fr/Default.aspx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28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</a:t>
            </a:r>
            <a:r>
              <a:rPr lang="pt-BR" dirty="0" smtClean="0"/>
              <a:t>ncidência no mundo (Desigualdade e tendências)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http://globocan.iarc.fr/Pages/fact_sheets_cancer.aspx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714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Incidência nos EUA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http://www.cancer.org/acs/groups/content/@research/documents/webcontent/acspc-042151.pdf</a:t>
            </a:r>
            <a:endParaRPr lang="pt-BR" dirty="0" smtClean="0"/>
          </a:p>
          <a:p>
            <a:endParaRPr lang="pt-BR" dirty="0"/>
          </a:p>
          <a:p>
            <a:r>
              <a:rPr lang="pt-BR" dirty="0" err="1" smtClean="0"/>
              <a:t>Pág</a:t>
            </a:r>
            <a:r>
              <a:rPr lang="pt-BR" dirty="0" smtClean="0"/>
              <a:t> 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53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Incidência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Estimativas do INCA para 2014</a:t>
            </a:r>
          </a:p>
          <a:p>
            <a:r>
              <a:rPr lang="pt-BR" dirty="0" smtClean="0">
                <a:hlinkClick r:id="rId2"/>
              </a:rPr>
              <a:t>http://www.inca.gov.br/estimativa/2014/estimativa-24042014.pdf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20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72" y="667264"/>
            <a:ext cx="11708628" cy="52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1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Região Norte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371728"/>
            <a:ext cx="118014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90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162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Câncer: Incidência e mortalidade</vt:lpstr>
      <vt:lpstr>Incidência</vt:lpstr>
      <vt:lpstr>Mortalidade</vt:lpstr>
      <vt:lpstr>Incidência de câncer no mundo</vt:lpstr>
      <vt:lpstr>Incidência no mundo (Desigualdade e tendências)</vt:lpstr>
      <vt:lpstr>Incidência nos EUA</vt:lpstr>
      <vt:lpstr>Incidência no Brasil</vt:lpstr>
      <vt:lpstr>Apresentação do PowerPoint</vt:lpstr>
      <vt:lpstr>Região Norte</vt:lpstr>
      <vt:lpstr>Região Centro-Oeste</vt:lpstr>
      <vt:lpstr>Região Sudeste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Câncer: Incidência e mortalidade</dc:title>
  <dc:creator>USUARIO</dc:creator>
  <cp:lastModifiedBy>USUARIO</cp:lastModifiedBy>
  <cp:revision>6</cp:revision>
  <dcterms:created xsi:type="dcterms:W3CDTF">2015-04-06T15:57:59Z</dcterms:created>
  <dcterms:modified xsi:type="dcterms:W3CDTF">2015-04-06T16:40:26Z</dcterms:modified>
</cp:coreProperties>
</file>