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60" r:id="rId7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06T19:24:46.60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20359 14883 0,'0'0'15,"0"0"17,0 0-17,0 0 1,0 0-1,-47-119 1,23 71 0,0-23-1,0-25 1,24 25-1,-24-24 1,1-1 0,-1 1 15,-24-24-16,24 0 1,1 0 0,-1-24-1,24 24 16,-24-24-15,24 0 0,-24 24-1,24-24 1,-24 1 15,24 22-15,-24-22-1,24 23 1,0-24-1,-23 24 17,23 0-17,0-1 1,0-22-1,0 23 17,23-24-17,-23 24 1,24-24-1,0 24 1,-24-24 15,24 24-15,0-24 0,-24 24-1,47 0 1,-23 0 15,0 23-15,0 1-1,23 24 1,-23-1-1,0 1 17,0-1-17,0 25 1,0-1-1,-24 24 1,23-23 15,-23-1-15,0 24-1,24 0 1,-24 1 0,0 23 15,0-24-16,0 24 1,0 0 0,0 0-1,24 0 16,-24 24-15,24-1 0,-24 1-1,24 24 1,-1-24 15,1 47-15,0-23-1,-24 23 1,24 1-1,0-1 17,-1 24-17,25-23 1,-24 23-1,0 0 1,-1 24 15,1-23-15,24 23-1,-24-24 1,0 24 0,-1 0 15,1 0-16,-24 0 1,24 0 0,0 24 15,-24 0-16,24-24 1,-24 24 0,23 0-1,-23 0 16,0 0-15,0 23 0,0-23-1,0 0 1,0 0 15,0 0-15,-23 23-1,-1-47 1,24 24-1,-24-24 17,0 24-17,0-47 1,1 23-1,-1-24 1,0 24 15,-24-24-15,1 0-1,23-23 1,-24-1 0,1 1 15,23-25-16,-24 1 1,1 0 0,23-25-1,0 1 16,24 0-15,-24-24 0,24 0-1,0 0 1,0-71 15,0 71 0</inkml:trace>
  <inkml:trace contextRef="#ctx0" brushRef="#br0" timeOffset="39838.2787">16430 15454 0,'0'0'16,"0"0"-1,-47-119-15,23 72 16,-48 47-1,1 23 17,-1 25-17,25 47 1,23-23-1,48 23 1,0 0 15,47-47-15,1-1-1,-25-47 1,1 0 0,-24-47 15,-1-48-16,-23 23 1,0-23 0,-23 47-1,23 1 16,-24 47-15,24 0 0,24 71-1,-1 1 1,25 23 15,0-24-15,23-23-1,1-24 1,-1-48-1,0 0 17,-47 0-17,-24 24 1,0 0-1,0 0 1,-24 0 15,1 48-15,-1-24-1,95-1 1,-71-23 31</inkml:trace>
  <inkml:trace contextRef="#ctx0" brushRef="#br0" timeOffset="41334.3642">20240 15383 0,'0'0'15,"0"0"1,24 119 0,-24 0-16,24 0 31,24-24-16,-48 1 1,23-49 0,-23-47 15,0-24-16,-23-47 1,46-24 0,1-1-1,48 25 16,-1 47-15,0 72 0,1 23-1,-48 24 1,-24 25 15,-96-1-15,-23-24-1,48-71 1,0-48-1,47 24 17,24-24-17,0 24 1,0 0-1,0 48 1,0-48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06T19:25:50.84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21383 6001 0,'0'0'16,"0"0"0,-238 24-1,71-24 1,1-24-1,-25 0 1,1-48 0,23 25-1,0-48 16,48-1-15,24 1 0,24 0-1,71-24 1,23 24 15,25-1-15,47 1-1,24 24 1,48-1-1,0 1 17,23 47-17,1 0 1,-25 24-1,25 0 1,-24 24 15,23 0-15,-23 23-1,0 1 1,-25 23 0,1 1 15,-48 23-16,1 0 1,-25 1 0,-23-1 15,-24 0-16,-48 0 1,-24-23 0,-23-1-1,-25 1 16,-23-25-15,-47 1 0,-25-48-1,1 0 1,-25-24-1,25 0 17,47 0-17,48-23 1,47 47-1,24 0 17,24 0-17,0 0 16</inkml:trace>
  <inkml:trace contextRef="#ctx0" brushRef="#br1" timeOffset="43068.4634">24122 5667 0,'0'0'31,"0"0"-15,0 0-1,-143 0-15,-24-23 16,-47-1-1,-24 0 17,47 48-17,24-24 1,72 0-1,48-24 1,70 24 15,73 0-15,70 0-1,49 24 1,-1-24 0,-24 24-1,-47-1 16,-71-23-15,-72 24 0,-72-24-1,-94 0 1,-25-24 15,-23 1-15,23 23-1,48 0 1,48 0 15,71 0-15,48 0-1,-24 0 1,48 0-1,23 23 17,-71-23-17</inkml:trace>
  <inkml:trace contextRef="#ctx0" brushRef="#br1" timeOffset="50839.9079">3762 6929 0,'0'0'31,"-190"0"-31,-49 0 15,-23 0 1,24 0 0,0 0-1,71 0 16,96 0-15,47 0 0,96 0-1,47 0 1,71-23 15,48 23-15,0 0-1,1 0 1,-25 23-1,-95-23 1,-71 0 15,-96 0-15,-71-23-1,-95 23 1,-25 0 15,25-24-15,24 24-1,47 0 1,71-24 0,120 48 15,-48-24 0</inkml:trace>
  <inkml:trace contextRef="#ctx0" brushRef="#br1" timeOffset="64317.6788">23931 16478 0,'0'0'16,"0"0"-1,0 0 1,-71 167 0,23-72-16,0 0 31,1 24-16,-25 1 1,25-25 0,23-24-1,0-23 16,-23-24-15,47-24 0</inkml:trace>
  <inkml:trace contextRef="#ctx0" brushRef="#br1" timeOffset="64805.7067">23764 16026 0,'0'0'15,"-95"143"-15,-24 47 16,0-23 0,-24 23 15,48-23-16,24-24 1,-1-48 0,72-95-1</inkml:trace>
  <inkml:trace contextRef="#ctx0" brushRef="#br1" timeOffset="65398.7406">23574 14668 0,'0'0'16,"0"0"0,-143 215-1,24-72-15,0 0 31,0 47-15,0 1 0,-24 23-1,0 0 16,24 0-15,-24-23 0,24-24-1,119-167 32</inkml:trace>
  <inkml:trace contextRef="#ctx0" brushRef="#br1" timeOffset="65932.7711">22526 14502 0,'0'0'15,"0"0"1,-214 238 0,95-71-16,-24-1 31,0 49-16,-24 23 1,1-48 0,-1 1-1,48-25 16,48-47-15,-1-47 0,25-24-1,47-48 32</inkml:trace>
  <inkml:trace contextRef="#ctx0" brushRef="#br1" timeOffset="66459.8013">21407 14264 0,'0'0'31,"0"0"-16,-167 214-15,48-47 16,-24-1 0,1 25 15,-25-1-16,0 25 1,1-25 0,-1-23-1,72 0 16,-1-48-15,49-48 0,47-71 15</inkml:trace>
  <inkml:trace contextRef="#ctx0" brushRef="#br1" timeOffset="66983.8313">19907 14311 0,'0'0'16,"-119"119"-1,0 48 1,-24 0-1,-24 47 1,24-23 0,-23-1-1,23 1 16,24-25-15,23-47 0,1 0-1,71-71 1,48-48-1,-24 0 32</inkml:trace>
  <inkml:trace contextRef="#ctx0" brushRef="#br1" timeOffset="67433.857">18454 14359 0,'0'0'31,"0"0"-16,-166 238-15,47-95 16,23 47 0,-23-23-1,0 0 16,24-24-15,0-24 0,47-72-1,24-23 1,24-24 31</inkml:trace>
  <inkml:trace contextRef="#ctx0" brushRef="#br1" timeOffset="67877.8824">17502 14168 0,'0'0'16,"0"0"15,-191 215-31,120-72 15,-24-1 1,-1-22 0,1-25-1,47 0 16,1-71-15,47-24 0,0 0 30</inkml:trace>
  <inkml:trace contextRef="#ctx0" brushRef="#br1" timeOffset="71718.102">11858 5834 0,'0'0'16,"0"0"-1,0 0 17,-190 95-32,47-71 15,-48 0 1,25-24-1,-25-24 1,1-24 15,23 1-15,24-25-1,48-23 1,47-24 15,24 24-15,48-24-1,48 0 1,23 0 0,24 23-1,24 25 16,24 0-15,23 23 0,1 48-1,23 0 16,-24 24-15,-23 23 0,-24 25-1,0-1 1,-48 24 15,-24 1-15,-23 23-1,-24 0 1,-24 0-1,-24-24 17,-47 0-17,-25-23 1,-23-25-1,-23 1 1,-1-48 15,47 24-15,96-24 15</inkml:trace>
  <inkml:trace contextRef="#ctx0" brushRef="#br0" timeOffset="82976.746">24146 17216 0,'0'0'15,"0"0"17,0 0-17,0 0 1,-120-71-16,73 0 15,-1-1 1,1-23 15,-1 0-15,-24-24-1,25-24 1,-1 0 0,1 0 15,-25-24-16,25 1 1,-1-1 0,0 0 15,25-23-16,-1 23 1,-24 0 0,24-23-1,24 23 16,-24 0-15,1 1 0,-1-25-1,24 25 1,-24-1 15,24-24-15,-24 1-1,48 23 1,-24-23-1,0-1 1,24 1 15,0-1-15,23 24-1,-23 1 1,24-1 15,-1 24-15,1 0-1,0 0 1,-1 24 0,-23 0 15,24 24-16,-25 0 1,1 0 0,24 23-1,-24 1 16,23-1-15,-23 25 0,24-25-1,-1 25 1,1-1 15,23 0-15,-47 1-1,24-1 1,0 24-1,-25-23 17,1 23-17,0 24 1,0-24-1,-24 24 1,24 0 15,-24 0-15,23 24-1,1 0 1,0-1 15,-24 1-15,24 24-1,0 0 1,-1-1 0,1 25-1,0-1 16,0 24-15,0 1 0,-1-1-1,1 24 16,0 0-15,24 0 0,-48 0-1,24 0 1,-1 24 15,-23-24-15,24 24-1,-24 0 1,24 0-1,-24 0 1,24-1 15,-24 25-15,0-24-1,24 24 1,-24-24 15,23 23-15,-23 1-1,0 0 1,-23-1 0,23 1-1,0 0 16,-24-1-15,24 1 0,-24 0-1,24-1 16,0 1-15,0-24 0,0 0-1,-24 0 1,24 0 15,-24 23-15,1-23-1,-1 0 1,-24 0-1,0-24 17,1 24-17,-1-24 1,1-24-1,-1 24 17,24-47-17,0 23 1,1-24-1,-25-23 1,0 0 0,25-1 15,-1-23-16,0-24 1,24 24 0,0-24-1,0 0 16,0-24-15,0-95 0,0 119-1</inkml:trace>
  <inkml:trace contextRef="#ctx0" brushRef="#br1" timeOffset="102353.8543">3000 11382 0,'0'0'16,"0"0"-1,0 0 17,0 0-17,190 143-15,-94-24 16,-25 0-1,-23 24 17,23-48-17,-47-71 1,0 0-1,-24-48 1,24-119 15,-48-47-15,24-24-1,0-1 1,-24 25 0,24 47 15,0 48-16,0 71 1,0 24 0</inkml:trace>
  <inkml:trace contextRef="#ctx0" brushRef="#br1" timeOffset="102798.8798">4595 11335 0,'0'0'31,"0"0"-15,-285 24-16,142-1 15,24 1 1,71-24 0,48 0 46</inkml:trace>
  <inkml:trace contextRef="#ctx0" brushRef="#br1" timeOffset="103102.8972">4691 11430 0,'0'0'16,"-119"24"-1,-24 0 1,24-1 0,47-23-1,25 0 1,47 0-1,0 0 17,0 0-17,0-23 1,0 23-1</inkml:trace>
  <inkml:trace contextRef="#ctx0" brushRef="#br1" timeOffset="103556.9231">5524 11073 0,'0'0'16,"24"119"-16,0 24 16,-24-24-1,-24-24 1,24-47 15,0-25-15,0-23 15</inkml:trace>
  <inkml:trace contextRef="#ctx0" brushRef="#br1" timeOffset="103856.9403">5691 10858 0,'0'0'15,"0"0"1,0 0-1,71 239-15,-23-120 16,-24 24 0,23-48 15,-47 0-16,-23 0 1,23-95 31</inkml:trace>
  <inkml:trace contextRef="#ctx0" brushRef="#br1" timeOffset="104420.9725">5143 11073 0,'0'0'16,"0"0"-1,72-167-15,-1 96 16,48 47-1,0 24 17,24 24-17,0-1 1,0-23-1,-24-23 1,-48-1 15,-23 0-15,-48-24-1,0 25 1,0 23 0,0 0 15,24 0-16,-24 23 1,95 1 0,-95-24 30</inkml:trace>
  <inkml:trace contextRef="#ctx0" brushRef="#br1" timeOffset="105658.0433">8048 9739 0,'0'0'16,"0"0"-1,0 0 1,-166-47-16,70 70 15,-23 49 17,24-1-17,24 25 1,47 46-1,0-22 1,48 46 15,-24 25-15,24-25-1,-1 49 1,1-25 0,0 25 15,-48-25-16,-23 1 1,-1-25 0,-47-23-1,-1-24 16,1-24-15,-24-71 0,24-24-1,47-24 1,24 24-1,24-23 17,0 23-17,0 0 1,0 0-1,24 23 1,-24-23 31</inkml:trace>
  <inkml:trace contextRef="#ctx0" brushRef="#br2" timeOffset="115533.6081">16359 14192 0,'0'0'47</inkml:trace>
  <inkml:trace contextRef="#ctx0" brushRef="#br2" timeOffset="115683.6167">16359 14692 0,'0'0'47</inkml:trace>
  <inkml:trace contextRef="#ctx0" brushRef="#br2" timeOffset="115793.623">16383 15049 0,'0'0'47</inkml:trace>
  <inkml:trace contextRef="#ctx0" brushRef="#br2" timeOffset="117777.7365">16573 17788 0,'0'0'16,"0"0"-1,-143 0-15,72 24 16,23 23-1,1 49 17,23-25-17,24 0 1,24 1-1,23-48 1,1-24 15,23-24-15,-23 0-1,-24-47 1,0-25 0,-1 49 15,-46-48-16,23 47 1,-24 48 0,24 0-1,0 24 16,0 23-15,24 49 0,23-49-1,25 48 16,-25-23-15,1-48 0,-1 0-1,-23-24 1,0-24-1,-24 0 17,0 24-17,0 0 1,0-24-1,0 48 17,-24-48-17,24 24 32</inkml:trace>
  <inkml:trace contextRef="#ctx0" brushRef="#br2" timeOffset="119250.8208">16478 13954 0,'0'0'31</inkml:trace>
  <inkml:trace contextRef="#ctx0" brushRef="#br2" timeOffset="119361.8271">16359 13811 0,'0'0'16,"24"0"0</inkml:trace>
  <inkml:trace contextRef="#ctx0" brushRef="#br2" timeOffset="119736.8486">16406 13835 0,'0'0'16,"0"0"0,0 0-1,-23 119 1,23-47-1,0-1 1,0 0 0,0 25-1,0-25 16,0 1-15,0 23 0,0-24-1,23 1 1,-23-1 15,0 1-15,0-1-1,24 0 1,0-23-1,-24-48 1</inkml:trace>
  <inkml:trace contextRef="#ctx0" brushRef="#br2" timeOffset="119944.8605">16454 15478 0,'0'0'15,"0"0"1,24 143 0,-24-72-16,0-71 46</inkml:trace>
  <inkml:trace contextRef="#ctx0" brushRef="#br2" timeOffset="121349.9408">16597 17312 0,'0'0'16,"0"0"-1,0 0 17,-24 143-32,24-96 15,0-23 1,0-24-1,0 0 1,24-48 15,-24-95-15,0 143-1</inkml:trace>
  <inkml:trace contextRef="#ctx0" brushRef="#br2" timeOffset="122516.0075">16478 16073 0,'0'0'16,"0"0"-1,0 0 1,24 167-1,-24-119-15,0 23 32,0-23-17,0 23 1,0-23-1,24 23 1,-24-23 15,0 0-15,0 23-1,23-23 1,-23-1 0,0 25 15,0-1-16,0-23 1,0-24 0,0 47 15,0-23-16,0-1 1,0 1 0,0-1-1,0-23 16,-23 24-15,23-24 0,0 23-1,0-23 1,0 0 15,0 0-15,-24 0-1,24-24 1,0 0-1,0 0 17</inkml:trace>
  <inkml:trace contextRef="#ctx0" brushRef="#br2" timeOffset="145569.3261">19050 6596 0,'0'0'16,"0"0"15,0 0-15,0 0-1,0 0 1,0 191-1,-24-120-15,-24 24 32,48-47-17,24-1 1,0-23 15,71-24-31,0-24 31,1 24-15,-1-23-1,-48 23 1,-23 0 0,-24 0 15,0 0-16,-24 0 1,1-48 0,-1 0-1,0-23 16,0 23-15,24 25 0,0 46-1,0-23 1</inkml:trace>
  <inkml:trace contextRef="#ctx0" brushRef="#br2" timeOffset="145643.3303">19407 7072 0,'0'0'15,"24"119"1</inkml:trace>
  <inkml:trace contextRef="#ctx0" brushRef="#br2" timeOffset="145792.3388">19478 7429 0,'0'0'15,"0"0"1,0 0-1,24-23 32</inkml:trace>
  <inkml:trace contextRef="#ctx0" brushRef="#br2" timeOffset="146358.3712">20669 6882 0,'0'0'16,"0"0"15,0 0-15,-191 0-16,49 24 15,-1-24 1,0 0-1,24 23 1,47-23 15,48 0-15,24 0-1,48 24 1,23 0 0,-71-24 30</inkml:trace>
  <inkml:trace contextRef="#ctx0" brushRef="#br2" timeOffset="146723.3921">20597 7048 0,'0'0'16,"0"0"0,-142 24-1,-1 0-15,0-24 16,24 24 15,23 0-15,25-24-1,47 0 1,24-24 15,24 24-15,-24-24-1,0 24 1,48 0 15,-48 0 0</inkml:trace>
  <inkml:trace contextRef="#ctx0" brushRef="#br2" timeOffset="147852.4567">21788 6929 0,'0'0'15,"-143"0"-15,-47 0 16,23 0-1,0 0 17,72 0-17,71 0 1,24-23-1,24 23 1,24 0 15,-48 0 16</inkml:trace>
  <inkml:trace contextRef="#ctx0" brushRef="#br2" timeOffset="164349.4002">21383 6596 0,'0'0'16,"0"0"-1,0 0 1,-47-143-1,23 96 1,24-1 0,0 24-1,0 24 1,24 48-1,-24 23 17,23 1-17,-23 23 1,0-24-1,0-23 1,0-24 15,0-48-15,0 24-1,0-24 1,24 0 0,-24 24 30</inkml:trace>
  <inkml:trace contextRef="#ctx0" brushRef="#br2" timeOffset="165086.4424">21669 7168 0,'0'0'15,"0"0"1,-119 119-16,47-24 16,1 0-1,23-23 16,1-1-15,-1-47 0,48 0-1,0-24 1,0 0 46</inkml:trace>
  <inkml:trace contextRef="#ctx0" brushRef="#br2" timeOffset="165468.4643">21217 7239 0,'0'0'16,"0"0"15,142 95-31,-23-23 16,1-1-1,-1 1 1,0-1 0,-72-23 15,-23-48-16,-24 0 1,0 0 0,-24 0-1,24 0 16,0 0 1</inkml:trace>
  <inkml:trace contextRef="#ctx0" brushRef="#br2" timeOffset="166781.5394">20574 8239 0,'0'0'31,"0"0"-15,-167 191-16,72-72 15,-1-24 1,25 24-1,23-48 17,25-47-17,23 0 1,0-72-1,0 48 1</inkml:trace>
  <inkml:trace contextRef="#ctx0" brushRef="#br2" timeOffset="167084.5567">20050 8334 0,'0'0'15,"0"0"1,119 143-16,-24-48 16,0 1-1,1-1 1,-49-24 15,-23-23-15,0-24-1,0-24 1,-24 0 15</inkml:trace>
  <inkml:trace contextRef="#ctx0" brushRef="#br2" timeOffset="167422.576">21478 8477 0,'0'0'16,"0"0"0,-166 24-1,-1-24 1,24 24-1,48 0 1,24-24 0,47 0 15,71 23-16,-47-23 17</inkml:trace>
  <inkml:trace contextRef="#ctx0" brushRef="#br2" timeOffset="167675.5905">21383 8620 0,'0'0'15,"-119"24"1,-24-24-1,0 24 1,24 23 0,48-23-1,47-24 1,72 24-1,-48-24 32</inkml:trace>
  <inkml:trace contextRef="#ctx0" brushRef="#br2" timeOffset="168055.6122">21979 8406 0,'0'0'31,"0"0"-15,-24-167-16,24 143 15,0 24 1,0 24 0,24 48-1,-1 23 16,-23 0-15,24-24 0,0-23-1,0-24 16,-24-24 16</inkml:trace>
  <inkml:trace contextRef="#ctx0" brushRef="#br2" timeOffset="168095.6145">22288 8596 0,'0'0'16,"24"0"-1</inkml:trace>
  <inkml:trace contextRef="#ctx0" brushRef="#br2" timeOffset="168171.6189">22002 8644 0,'0'0'16,"-166"48"-1,166-48-15</inkml:trace>
  <inkml:trace contextRef="#ctx0" brushRef="#br2" timeOffset="168284.6253">21383 8763 0,'0'0'16,"48"0"15</inkml:trace>
  <inkml:trace contextRef="#ctx0" brushRef="#br2" timeOffset="169899.7177">22526 8644 0,'0'0'15,"0"0"1,-214-24-1,95 24-15,0 0 32,-24 0-17,24 0 1,47 0-1,1 0 1,71 0 15,0 0-15,0 0-1,0 0 1,0 0 0,24 24 15,-24-24 0</inkml:trace>
  <inkml:trace contextRef="#ctx0" brushRef="#br2" timeOffset="170908.7754">22098 8834 0,'0'0'16,"0"0"15,-72 143-31,25-95 16,-1 23-1,24-47 1,24 0 0,0-24 15,95 0-16,24-24 1,0 0 0,1 24 15,-73-23-16,-23 23 1,-24 0 0,-24 0-1,0 0 16,1 0-15,-25-48 0,0-24-1,48 1 1,0 71 15,0 0-15,24 0-1,-24 95 1,24 24-1,-24-23 17,24 23-17,-24-48 1,0 1-1,0-49 1,0-23 15,0 0-15,0-23-1,0 23 1,-24-72 0,24 72 46</inkml:trace>
  <inkml:trace contextRef="#ctx0" brushRef="#br2" timeOffset="172106.844">22121 9596 0,'0'0'16,"-190"24"-16,-48 0 15,-24 0 1,-24-48 15,-23-24-15,23-23-1,24-24 1,24-48 0,71 0-1,72-24 16,71-23-15,72-1 0,71 25-1,71-1 16,48 48-15,48 0 0,0 71-1,47 1 1,1 47 15,-25 0-15,24 47-1,-23 48 1,-48 1-1,-48 47 17,-23-1-17,-72 49 1,-48-24-1,-47 23 1,-71-23 15,-73-1-15,-46-46-1,-49-1 1,-70-48 0,23-23 15,0-48-16,24 0 1,95-24 0,48 0-1,47 24 16,48 0-15,0 0 0,0 0-1,24 0 16,-24 0 16</inkml:trace>
  <inkml:trace contextRef="#ctx0" brushRef="#br1" timeOffset="181427.3771">7762 11906 0,'0'0'16,"0"0"15,0 0-15,0 0-1,0 0 1,0 0-1,0 0 1,0 0 15,48 167-31,-48-119 16,-24 23-1,0-47 1,72-24 15,-48 0 0</inkml:trace>
  <inkml:trace contextRef="#ctx0" brushRef="#br1" timeOffset="181757.3959">8001 12097 0,'0'0'15,"-143"47"1,24 1-1,23-24 1,1 0 0,71-1-1,24-23 1,0 0 15,24 0-15,24 0-1,-48 0 32</inkml:trace>
  <inkml:trace contextRef="#ctx0" brushRef="#br1" timeOffset="182319.4281">7810 12359 0,'0'0'15,"0"0"1,0 0 0,-119 190-1,71-142 1,25 23-1,-1-47 1,71 0 0,1-24-1,47-24 1,-23 0 15,-1 0-15,-47 24-1,0 0 1,-24 0-1,-24-23 17,24-1-17,-24 0 1,24 24 31</inkml:trace>
  <inkml:trace contextRef="#ctx0" brushRef="#br1" timeOffset="182622.4454">7905 12430 0,'0'0'16,"0"0"-1,0 0 1,0 0 15,24 167-31,-24-72 16,24 0-1,-24-47 1,0 0 0,0-25 15,0-23-16,0-23 1,0 23 0,0 0-1,0 0 48</inkml:trace>
  <inkml:trace contextRef="#ctx0" brushRef="#br1" timeOffset="192305.9993">8572 9620 0,'0'0'15,"0"0"1,-71 167 0,47-119-1,24-25 1,47 1-1,49-24 1,-25-24 15,1 24-15,-25 0-1,-23 0 1,-24 0 0,0 0 15,0-23-16,0-25 1,0 0 0,0 1-1,0-1 16,0 24-15,-24 24 0,24 24-1,0 47 1,24 25 15,-24-1-15,0-24-1,0-23 1,0-24-1,0-24 17,0 0-17,0-24 1,0 24-1,0 0 1,0 0 31</inkml:trace>
  <inkml:trace contextRef="#ctx0" brushRef="#br1" timeOffset="193959.0938">10048 9906 0,'0'0'16,"0"0"-1,-238 24-15,143 0 16,0-1 0,47-23-1,1 24 16,47 0-15,-24 0 0,48 47-1,-24 25 1,23-1 15,1 48-15,0 0-1,-24 23 1,24 1-1,-24 0 17,0-1-17,-24 1 1,0-24-1,24-48 17,0-23-17,0-25 1,24-23-1,0-24 1,24-24 0,-1 24 15,1-24-16,-1 24 1,1-23 0,-24 23 15,-24 0-16,0 0 1,-48 0 0,48 0 30</inkml:trace>
  <inkml:trace contextRef="#ctx0" brushRef="#br1" timeOffset="198132.3325">11025 10025 0,'0'0'16,"0"0"15,0 0-16,0 0 1,0 0 0,0 0-1,0 0 16,47 191-31,-47-96 16,-23 0 0,23-24-1,23-47 1,1-24 15,0 0-15,-24 0-1</inkml:trace>
  <inkml:trace contextRef="#ctx0" brushRef="#br1" timeOffset="198470.3519">11263 10406 0,'0'0'16,"-143"24"0,-24 0-16,24-24 31,24 23-16,48-23 1,47 0 0,24 0 15,0 0-16,24 0 1,24 24 0,-48-24 30</inkml:trace>
  <inkml:trace contextRef="#ctx0" brushRef="#br1" timeOffset="205454.7513">11311 10716 0,'0'0'16,"0"0"15,-119 142-31,71-22 16,0-25-1,24 24 1,-23-48 15,-1 1-15,24-48-1,24-24 17</inkml:trace>
  <inkml:trace contextRef="#ctx0" brushRef="#br1" timeOffset="205973.781">10834 10787 0,'0'0'15,"0"0"1,0 0 15,143 48-31,-71 23 16,23 24-1,0 1 1,0-25-1,1-23 17,-49-25-17,1-23 1,-24-23-1,-24-1 1,0 0 15,0 24-15,0 0-1,0 0 1,-24 0 0,24 0 46</inkml:trace>
  <inkml:trace contextRef="#ctx0" brushRef="#br1" timeOffset="207521.8696">12525 10311 0,'0'0'32,"-143"24"-32,0-1 15,24-23 1,72 0-1,47 0 1,0 0 15,0 0-15,23 0-1,-23 0 1,0 0 0,0 0 30</inkml:trace>
  <inkml:trace contextRef="#ctx0" brushRef="#br1" timeOffset="211802.1144">13049 9787 0,'0'0'16,"0"0"15,0 0-15,0 214-16,-48-119 15,1 25 1,47-49-1,0 0 17,47-47-17,1 0 1,47-48-1,-23 24 1,-1-24 15,-23 24-15,-25-23-1,25-25 1,-48 0 0,-24 1 15,24-25-16,-24 25 1,1-1 0,23 48-1,0 48 16,0 47-15,23 0 0,1 24-1,24 0 1,-24-23 15,-24-49-15,0 1-1,24-48 1,-48 0-1,48-24 17,-24 24-1</inkml:trace>
  <inkml:trace contextRef="#ctx0" brushRef="#br1" timeOffset="212327.1444">13501 9406 0,'0'0'31,"0"0"-15,143-24-16,-48 24 16,-23 0-1,-25 24 1,1 47 15,-24 25-15,-24 46-1,24 49 1,-24 23-1,0 1 17,0-215-17</inkml:trace>
  <inkml:trace contextRef="#ctx0" brushRef="#br1" timeOffset="213596.217">14287 9477 0,'0'0'16,"0"0"-1,0 0 1,0 0 15,0 0-15,0 0-1,0 0 1,214 48 0,-190-48-16,0 0 31,-24 0-16,-24 0 1,24 0 31</inkml:trace>
  <inkml:trace contextRef="#ctx0" brushRef="#br1" timeOffset="214834.2878">14240 9168 0,'0'0'16,"0"0"15,0 0-15,0 0-1,-24-119-15,71 71 16,1 0-1,23 48 17,1-23-17,-1 23 1,-47 23-1,0 1 1,0 24 15,-1 0-15,-23 23-1,-23 0 1,-1 1 0,-24-25 15,1 25-16,-1-24 1,0-25 0,25 1-1,-1 0 16,24-24-15,24 24 0,47 0-1,0-24 1,1 0 15,-25 0-15,-47 0-1,0 0 1,0 0-1,0 0 48</inkml:trace>
  <inkml:trace contextRef="#ctx0" brushRef="#br1" timeOffset="215931.3506">15716 9835 0,'0'0'16,"0"0"0,0 0 15,-167-143-31,96 143 15,-25 47 1,1 1 0,48 23-1,47 48 16,23-23-15,25-1 0,23-24-1,25-47 1,-1-71 15,-24-49-15,-71-47-1,-23-23 1,-1-1-1,0 0 1,24 48 15,0 48-15,0 71-1,0 0 17,24 47-17,0 120 1,-1 0-1,25 0 1,0-1 0,-1-47 15,1-23-16,-24-73 1,0 1 0,47-71 15,-71 47 0</inkml:trace>
  <inkml:trace contextRef="#ctx0" brushRef="#br1" timeOffset="216271.37">16430 9644 0,'0'0'32,"0"0"-17,-143 214-15,72-118 16,-1-1-1,25 0 17,23-71-17,24 0 1,48-24-1,-48 0 32</inkml:trace>
  <inkml:trace contextRef="#ctx0" brushRef="#br1" timeOffset="216608.3893">16049 9763 0,'0'0'31,"0"0"-16,0 0 1,0 0 0,167 143-1,-48-48-15,-24 0 16,1-47 15,-49 0-15,-47-48-1,0 24 1,0-48-1,-24 48 17,-23-24-17,47 0 1</inkml:trace>
  <inkml:trace contextRef="#ctx0" brushRef="#br1" timeOffset="225505.8982">13954 10168 0,'0'0'15,"0"0"1,0 0 0,0 0-1,24 143 1,-24-48-16,0 24 31,0 0-15,0 0-1,0 0 1,0-23-1,0-25 17,23 0-17,-23-23 1,24 0-1,-24-25 1,0 1 15,-47 0-15,-25-24-1,-47 24 1,24-24 0,23 0 15,25 24-16,23-24 1,24 0 0,0 0-1,0 0 16,0 0-15,24 24 0,-24-24 30</inkml:trace>
  <inkml:trace contextRef="#ctx0" brushRef="#br1" timeOffset="230199.1666">2643 15478 0,'0'0'15,"0"0"17,0 0-17,0 0 1,0 0-1,167 214 1,-120-95-16,1 24 31,23 95 0,-47-190-15,-24-24 0,24-48 15,-24-47-16,-24-96 1,-24 0 0,25-23-1,23-1 1,-24 25 15,24 23-15,0 71-1,0 48 16,0 24-15,0 0 0,0 24-1,0-24 16</inkml:trace>
  <inkml:trace contextRef="#ctx0" brushRef="#br1" timeOffset="230614.1904">3714 15526 0,'0'0'31,"0"0"-16,-190 0-15,71 24 16,24-1 0,23 1-1,48 0 16,24-24 1</inkml:trace>
  <inkml:trace contextRef="#ctx0" brushRef="#br1" timeOffset="230947.2094">3691 15669 0,'0'0'15,"0"0"1,-239 71-16,120-47 15,48 0 1,47-24 15,24 0-15,-24 0-1,24 0 32</inkml:trace>
  <inkml:trace contextRef="#ctx0" brushRef="#br1" timeOffset="231316.2305">4000 15026 0,'0'0'16,"0"0"-1,24 190-15,0-71 16,23 24-1,-23-48 17,-24 1-17,0-73 1,0-23 31</inkml:trace>
  <inkml:trace contextRef="#ctx0" brushRef="#br1" timeOffset="231628.2484">4143 14978 0,'0'0'31,"0"0"-16,0 0 1,0 0 0,24 119-1,23 0 1,1 0-1,-24-24 1,0-23 0,-24-24-1,0 23 1,0-71 31</inkml:trace>
  <inkml:trace contextRef="#ctx0" brushRef="#br1" timeOffset="232181.28">3691 15288 0,'0'0'15,"0"0"1,23-143-16,1 95 15,24 0 1,47 25 15,0 23-15,24-24-1,-47 24 1,-1-24 0,25-24 15,-25-23-16,0 0 1,-47 23 0,0 0-1,-24 24 1,0 24 15,0 0-15,0 24-1,-24 24 1,24-48 31</inkml:trace>
  <inkml:trace contextRef="#ctx0" brushRef="#br1" timeOffset="233006.3272">5191 13716 0,'0'0'15,"0"0"1,-119 190 0,95-70-1,48 22 1,23 25-1,49 24 1,-1-1 0,-24 1 15,-23 23-16,-72-47 1,-24-48 0,48-119 30</inkml:trace>
  <inkml:trace contextRef="#ctx0" brushRef="#br1" timeOffset="234068.3879">4738 15883 0,'0'0'31</inkml:trace>
  <inkml:trace contextRef="#ctx0" brushRef="#br1" timeOffset="234894.4352">5453 15240 0,'0'0'16,"0"0"0,0 0-1,0 0 16,-96 119-31,49-48 16,-25 1 0,25-24-1,-48 23 1,23-23 15,1-1-15,-1-23-1,25-24 1,-1 24-1,24-24 17,24 0-17,0 0 1,0-24-1,0 24 1,0 0 15,24 24-15,-24-24 15</inkml:trace>
  <inkml:trace contextRef="#ctx0" brushRef="#br1" timeOffset="249377.2636">5667 15573 0,'0'0'16,"0"0"-1,-71-143 1,71 48-16,0 24 15,0 23 17,0 72-17,23 24 1,1 23-1,-24 24 1,24 1 15,-24-25-15,24-23-1,-24-1 1,0-47 0,0 0 15,0 0 16</inkml:trace>
  <inkml:trace contextRef="#ctx0" brushRef="#br1" timeOffset="249761.2855">5905 15573 0,'0'0'31,"-119"72"-31,0 47 16,0-24-1,24 0 1,47-47-1,24-48 1,24 0 15,0 0-15,48 0-1,-48 0 1</inkml:trace>
  <inkml:trace contextRef="#ctx0" brushRef="#br1" timeOffset="250212.3113">5834 15788 0,'0'0'15,"0"0"1,-48 214 0,0-95-16,25-48 15,23-23 16,0-24-15,47-24 0,1-24-1,23-24 1,1 25 15,-25-1-15,1 24-1,-48 0 1,0 0-1,0 0 17,0-72-17,0 72 16</inkml:trace>
  <inkml:trace contextRef="#ctx0" brushRef="#br1" timeOffset="250468.326">6024 15907 0,'0'0'16,"0"0"-1,24 119-15,0-24 16,23 24 15,-23-24-15,-24 1-1,24-49 1,-48-47 0,48 0-1,-24 0 48</inkml:trace>
  <inkml:trace contextRef="#ctx0" brushRef="#br1" timeOffset="251150.365">5572 13573 0,'0'0'15,"0"0"1,-24 214 0,0-118-16,24-1 31,0-71-16,24 0 1,47-48 0,25 0-1,-49-24 16,1 24-15,-24 24 0,-24 0-1,0 0 1,0 0 15,0-23-15,-48-25-1,48 48 16</inkml:trace>
  <inkml:trace contextRef="#ctx0" brushRef="#br1" timeOffset="251336.3756">5810 13740 0,'0'0'16,"0"0"31,119 262-47,-119-167 15,0-47 1,24-1-1,23-71 1,-47 24 0</inkml:trace>
  <inkml:trace contextRef="#ctx0" brushRef="#br1" timeOffset="252647.4506">7786 13668 0,'0'0'15,"0"0"1,-119 48 0,0 0-1,0-1 1,0 1-1,0-24 1,24-1 0,-1 1 15,73-24-16,-25 24 1,48 24 0,0 23-1,24 24 16,0 24-15,-24 24 0,23 48-1,-23-1 1,0 25 15,0-1-15,0 0-1,0-23 1,0-1 15,0-23-15,0-24-1,0-24 1,0-48-1,0 1 1,0-72 15,0 0-15,0 24-1,24-48 1,24 0 0,0-24 15,23-23-16,72-24 17,-72 47-17,-47-23 16,24 118-15,-24-47 0,-1 24-1,-23 0 1,24 0 15,-24-24-15,0 23-1,0-23 32</inkml:trace>
  <inkml:trace contextRef="#ctx0" brushRef="#br1" timeOffset="258547.7881">8048 14359 0,'0'0'32,"0"0"-17,0 0 1,-47-191-16,47 144 15,0 23 1,0 48 15,0 23-15,23 25-1,1 23 1,-24 0 0,0 1 15,24-25-16,-24-23 1,0-48 0,48-24-1,-48 24 16</inkml:trace>
  <inkml:trace contextRef="#ctx0" brushRef="#br1" timeOffset="258997.8138">8358 14668 0,'0'0'15,"0"0"1,-238 24 0,95 24-1,24-24 1,47 0-1,25-1 1,47-23 0,0 0 15,0 0-16,23 0 1,73 0 0,-96 0-1</inkml:trace>
  <inkml:trace contextRef="#ctx0" brushRef="#br1" timeOffset="259485.8417">8167 15264 0,'0'0'16,"0"0"-1,-143 238 1,72-143-16,23-23 31,48-49-15,0 1-1,0-48 1,24-47 0,-24 71 30</inkml:trace>
  <inkml:trace contextRef="#ctx0" brushRef="#br1" timeOffset="259749.8568">7882 15311 0,'0'0'16,"0"0"0,0 0-1,95 119 1,0-47-16,-23-1 31,-1 1-15,-23-1-1,-25-47 1,1 0-1,-24-24 17</inkml:trace>
  <inkml:trace contextRef="#ctx0" brushRef="#br1" timeOffset="260574.904">8477 15026 0,'0'0'16,"0"0"-1,0 0 16,0 0-15,-95-119-16,95 71 16,71 24-1,-23 0 1,23 24 15,-23 0-15,-24 48-1,-1 0 1,-23-1-1,-47 25 17,-1-1-17,0-23 1,1-1-1,23 1 1,0-24 15,24-24-15,0 24-1,48-24 1,23-24 15,1 24-15,-1-24-1,-23 24 1,-48 0 0,0 0 15,0 24-16,-24-24 1,24 0 0,-24 24-1,24-24 16</inkml:trace>
  <inkml:trace contextRef="#ctx0" brushRef="#br1" timeOffset="263056.0459">9048 14478 0,'0'0'15,"0"0"1,0 0-1,0 0 1,167-24 0,-48 24-16,24-24 31,-48-23-16,-23 47 1,-48 0 0,-24 0 15,0 0-16,-24 0 1,24 0 15</inkml:trace>
  <inkml:trace contextRef="#ctx0" brushRef="#br1" timeOffset="263919.0953">10001 14145 0,'0'0'16,"0"0"15,-24-119-31,24 23 16,71 25-1,25 47 1,-25 24 15,1 24-15,-25 23-1,-23 49 1,-48 23 0,-23-24 15,-25 24-16,-47 0 1,24-24 0,23-47-1,72-24 1,0-24 15,48 0-15,47-24-1,24 0 1,-23 0-1,-1 24 17,-47 0-17,-48 0 1,0 0-1,0 0 1,0 24 15,-24-24-15,24 0-1,-24 0 1,24 0 31</inkml:trace>
  <inkml:trace contextRef="#ctx0" brushRef="#br1" timeOffset="264668.1382">11120 13525 0,'0'0'16,"0"0"-1,0 0 1,0 0 0,24 167-1,-24-48-15,0 0 31,0-23-15,-24-1 0,48 0-1,0-24 1,-24-71 31</inkml:trace>
  <inkml:trace contextRef="#ctx0" brushRef="#br1" timeOffset="264962.155">11477 14192 0,'0'0'15,"0"0"1,-190 0-16,71 24 15,-24 0 1,71 0 15,1-1-15,71-23-1,0 0 1,0 0 0,0 0 46</inkml:trace>
  <inkml:trace contextRef="#ctx0" brushRef="#br1" timeOffset="265382.179">11287 14502 0,'0'0'16,"0"0"-1,0 0 1,-72 119-1,1 0-15,23 24 32,-23-24-17,23-24 1,24-23-1,24-72 32</inkml:trace>
  <inkml:trace contextRef="#ctx0" brushRef="#br1" timeOffset="265708.1976">10977 14716 0,'0'0'16,"72"119"0,-144-238-1,239 333 1,-48-95-1,-24-23 1,-47-25 0,-24-47-1,-24 0 1,0-48 15,0 24 16</inkml:trace>
  <inkml:trace contextRef="#ctx0" brushRef="#br1" timeOffset="266057.2176">11811 14097 0,'0'0'16,"0"0"15,-24 48 0</inkml:trace>
  <inkml:trace contextRef="#ctx0" brushRef="#br1" timeOffset="266733.2563">12215 13406 0,'0'0'16,"0"0"-1,-47 167 1,-1-72-16,24 1 16,24-49 15,24-23-16,0 0 1,24-24 0,23 0-1,0-24 16,-23 24-15,-48 0 0,24 0-1,-24-24 1,-24 0 15,24-71-15,-24 24-1,24 71 1</inkml:trace>
  <inkml:trace contextRef="#ctx0" brushRef="#br1" timeOffset="267071.2756">12334 13549 0,'0'0'15,"0"0"1,0 0-1,48 191 1,-24-72-16,-24 0 31,24 0-15,-24-48-1,0-23 1,0-48 0,0 0 15,0 0-16,0 0 1,0 0 0,-24-48 15,24 48 0</inkml:trace>
  <inkml:trace contextRef="#ctx0" brushRef="#br1" timeOffset="268875.3788">12835 13835 0,'0'0'15,"0"0"1,190-24-1,-71 0 1,24 1 0,-48-1-1,-23 24 1,-48 0-1,-24 0 17,-24 0-17,0 0 1,24 0 31</inkml:trace>
  <inkml:trace contextRef="#ctx0" brushRef="#br1" timeOffset="269134.3936">13216 13597 0,'0'0'15,"0"0"1,-24 167 0,24-72-16,0 24 31,24 0-16,-24-48 1,0 25 0,0-96-1</inkml:trace>
  <inkml:trace contextRef="#ctx0" brushRef="#br1" timeOffset="269586.4195">13811 13430 0,'0'0'16,"0"0"15,0 143-31,0 0 16,0 24-1,0-24 1,0-48 0,0 0 15,0-47-16,0-48 17</inkml:trace>
  <inkml:trace contextRef="#ctx0" brushRef="#br1" timeOffset="270294.46">14359 13692 0,'0'0'31,"0"0"-15,0 0-1,-215-95-15,96 166 16,48 25-1,23-1 1,24 24 15,48-24-15,48-23-1,-1-1 1,24-71 15,1-24-15,-1-23-1,-48-25 1,-23-23 0,-24 23-1,-24 25 16,-23 23-15,23 24 0,-24 24-1,1 71 16,47 0-15,-24 1 0,24-1-1,0-48 1,0-47 46</inkml:trace>
  <inkml:trace contextRef="#ctx0" brushRef="#br1" timeOffset="271494.5286">14168 13002 0,'0'0'16,"119"0"-1,24-24 1,-24 0-1,-24 0 1,-23 24 0,-25 24-1,-23 47 16,-24 48-15,-24 24 0,24 72-1,-23 23 16,-1 24-15,0 23 0,0 1-1,-24-24 1,25-24 15,-1-95-15,0-95-1,24-48 1,24-24-1,0 0 17,-24 24-17,0 0 1,0 0-1,-24-24 1,24 24 46</inkml:trace>
  <inkml:trace contextRef="#ctx0" brushRef="#br1" timeOffset="272176.5676">14620 15311 0,'0'0'15,"0"0"1,0 0 0,-142-23-1,46 23 1,25 23-1,0 1 1,47 0 0,24-24 15,24 0-16,23-71 1,-47 71 15</inkml:trace>
  <inkml:trace contextRef="#ctx0" brushRef="#br1" timeOffset="272928.6106">15097 13645 0,'0'0'31,"0"0"-16,-143 166-15,119-47 16,24-23 0,48-25-1,23-47 16,1-72-15,-25-47 0,-23-48-1,-48-24 1,0 24 15,24 1-15,-23 23-1,23 71 1,0 24 15,0 24-15,23 119-1,25 24 1,-24 48-1,23-25 17,-23-23-17,0-71 1,24-25-1,-48-47 1</inkml:trace>
  <inkml:trace contextRef="#ctx0" brushRef="#br1" timeOffset="273229.6278">15716 13502 0,'0'0'16,"0"0"-1,-143 214 1,72-95-1,23 0 1,24-47 0,0-25-1,24-47 32</inkml:trace>
  <inkml:trace contextRef="#ctx0" brushRef="#br1" timeOffset="273521.6445">15478 13645 0,'0'0'16,"0"0"-1,119 166 1,-48-47-16,1-47 31,-48-25-15,-24-47-1,0 0 1,0 0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06T19:30:41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3381 7334 0,'0'0'15,"0"0"1,0 0 15,95 167-31,-23-48 16,-25 24-1,1-24 1,0-24-1,-1-47 17,-47-24-17,24-96 1,-24-47-1,0-71 1,-24 23 15,24-24-15,-24 49-1,1-1 1,23 47 0,0 49 15,0 47-16,23 0 1,1 71 0,-24-71-1</inkml:trace>
  <inkml:trace contextRef="#ctx0" brushRef="#br0" timeOffset="377.0215">4810 7453 0,'0'0'16,"-143"0"-1,-48 24-15,25-24 16,70 0 15,73 0-15,46 24-1,-23-24 32</inkml:trace>
  <inkml:trace contextRef="#ctx0" brushRef="#br0" timeOffset="679.0388">4953 7596 0,'0'0'31,"0"0"-16,-239 48-15,73-48 16,23 24 0,72-24-1,71 0 16,0 0-15,0 0 0,0 0-1,23 0 1,-23 0 31</inkml:trace>
  <inkml:trace contextRef="#ctx0" brushRef="#br0" timeOffset="1610.0921">5810 7096 0,'0'0'16,"0"0"-1,24 167-15,-24-48 16,24-24 0,-24 24 15,0-47-16,0-1 1,0-47 0,47-48-1,-47 24 48</inkml:trace>
  <inkml:trace contextRef="#ctx0" brushRef="#br0" timeOffset="1869.1069">6024 7168 0,'0'0'15,"0"0"1,24 142-1,0-46-15,0-1 32,-24 24-17,47-24 1,1-23-1,-48-72 32</inkml:trace>
  <inkml:trace contextRef="#ctx0" brushRef="#br0" timeOffset="2404.1375">5429 7144 0,'0'0'31,"0"0"-15,119-72-16,-24 48 16,24 24-1,24 0 1,0 24 15,-24 0-15,24-24-1,-24 0 1,-24-48 15,-23 1-15,-48-25-1,-24 25 1,0 23-1,0 24 17,0 24-17,-24 0 1,48 23-1,-24-47 32</inkml:trace>
  <inkml:trace contextRef="#ctx0" brushRef="#br0" timeOffset="3116.1782">7882 6477 0,'0'0'31,"0"0"-15,-143 214-16,71-71 15,48 48 1,48 47-1,24 24 1,-1 0 0,1 0 15,-72-24-16,-47-48 1,-48-71 0,-24-47 15,0-72-16,24 0 1,48-24 0,47 0 15,24 24-16,24 0 1,-1 24 0,-23-24-1</inkml:trace>
  <inkml:trace contextRef="#ctx0" brushRef="#br0" timeOffset="3528.2018">8096 8406 0,'0'0'16,"0"0"-1,0 0 1,0 0 15,0 0-15,0 143-16,0-72 15,24-23 1,-24-48 31</inkml:trace>
  <inkml:trace contextRef="#ctx0" brushRef="#br0" timeOffset="3758.2149">8358 8644 0,'0'0'15,"0"0"16,-167 0-31,24 0 16,24 24 0,24 0-1,23-1 1,49 1 15,23-24-15,0 0 15</inkml:trace>
  <inkml:trace contextRef="#ctx0" brushRef="#br0" timeOffset="4431.2534">8096 8882 0,'0'0'31,"0"0"-15,0 0-1,-167 143-15,143-119 16,48 0 15,71-24-15,1 0-1,-25 0 1,1 23 0,-25-23-1,-23 0 16,-24 0-15,0-47 0,-24-1-1,24-23 1,-24 23 15,24 24-15,0 48-1,24 24 1,0 23-1,0 24 17,0 1-17,-1-25 1,-23-23-1,0-25 17,0-23-17,0-23 1,0-1-1,-23 0 1,23 24 15</inkml:trace>
  <inkml:trace contextRef="#ctx0" brushRef="#br0" timeOffset="5623.3216">8191 6429 0,'0'0'31,"0"0"-15,0 0 0,-71 119-16,47-95 15,0 0 16,24-24-15,72 24 0,-1-24-1,0 0 1,-47 0-1,0 24 17,-24-24-17,0 0 1,0-24-1,-24-24 1,48-23 15,-24 23-15,24 1-1,-24 47 1,0 47 0,0 25 15,0-1-16,24 24 1,-48-23 0,24-25-1,-24-23 16,24-24-15,0 0 31</inkml:trace>
  <inkml:trace contextRef="#ctx0" brushRef="#br0" timeOffset="6234.3565">9953 6787 0,'0'0'16,"0"0"-1,-166 23 1,47 1-1,-1-24 1,1 0 0,24 24-1,47-24 16,25-24-15,23 48 0,0-24-1</inkml:trace>
  <inkml:trace contextRef="#ctx0" brushRef="#br0" timeOffset="6457.3693">9406 7358 0,'0'0'16,"-24"191"-1,0-1-15,0-23 16,-47 118 31,71-189-32,0-1 1,0-95 0</inkml:trace>
  <inkml:trace contextRef="#ctx0" brushRef="#br0" timeOffset="14193.8118">9668 6763 0,'0'0'16,"0"0"15,-120-24-31,73 24 16,-1 0-1,24 0 1,24 0 0,-23 0 15,23 24-16,0 23 1,0 1 0,23 47 15,1 0-16,-24 1 1,0 47 0,0-1-1,24 1 1,-24 24 15,0-24-15,0 24-1,0-25 1,0 1 15,0-24-15,0 0-1,0 1 1,0-25-1,0-24 17,0-23-17,24-24 1,23-1-1,25 25 1,23-48 15,0 0-15,1-24-1,-1 24 1,-24 0 0,-23-24 15,-24 24-16,-24 0 1,0 0 0,0 0-1,0 0 16,-24 0-15,-24-47 0,48 47-1</inkml:trace>
  <inkml:trace contextRef="#ctx0" brushRef="#br0" timeOffset="27139.5523">11096 7525 0,'0'0'16,"0"0"15,0 0-16,24-119-15,-24 142 16,-48 49 0,1 47 15,-25 0-16,1 0 1,23 0 0,1-47-1,23-25 16,24-47-15,47-24 0,-47 24 30</inkml:trace>
  <inkml:trace contextRef="#ctx0" brushRef="#br0" timeOffset="27447.5699">10668 7525 0,'0'0'16,"0"0"-1,0 0 1,142 190-16,-46-118 15,-1 23 1,24-24 15,-24-23-15,-47 0-1,-24-25 1,-24-23 0,0 0 30</inkml:trace>
  <inkml:trace contextRef="#ctx0" brushRef="#br0" timeOffset="27934.5977">11477 7001 0,'0'0'31,"0"0"-15,-190 0-1,71 0-15,47 24 16,25-24 0,-1 23 15,48-23 0</inkml:trace>
  <inkml:trace contextRef="#ctx0" brushRef="#br0" timeOffset="28575.6344">11668 6834 0,'0'0'16,"0"0"15,0 0-15,0 0-1,47-119-15,25 95 16,23 48-1,-47 0 17,-24 24-17,-24-1 1,-24 25-1,-48-1 17,-23 0-17,24-23 1,-1 0-1,48-24 1,24-1 0,48-23 15,23 0-16,25 0 1,-1 24 0,-24-24-1,-23 0 16,-48 0-15,0 0 0</inkml:trace>
  <inkml:trace contextRef="#ctx0" brushRef="#br0" timeOffset="28700.6415">11977 7239 0,'0'0'47,"0"143"-47,0-143 46</inkml:trace>
  <inkml:trace contextRef="#ctx0" brushRef="#br0" timeOffset="30677.7546">12906 7501 0,'0'0'31,"0"0"-16,0 0 1,-214 0-16,95 0 16,0 24-1,47-24 16,48 0-15,24-24 0,0 24-1,96 24 1,-96-24 31</inkml:trace>
  <inkml:trace contextRef="#ctx0" brushRef="#br0" timeOffset="31756.8163">13739 7144 0,'0'0'15,"0"0"1,143 119-16,-143-72 16,-47 25 15,-49-48-16,-46-24 1,23-24 0,23-24-1,25-23 16,71-1-15,47 1 0,73-1-1,-25 72 1,24 0 15,-48 48-15,-23 0-1,-48-1 1,-24 1-1,-24 0 17,1-48-17,47 0 1,-24-24-1,48 0 1,47 0 15,24 48-15,25 24-1,-25 23 1,-24 24 0,-47 24 15,-72-47-16,-47-1 1,-48-47 0,0-48-1,48-47 16,24-1-15,71 1 0,24-1-1,23 25 1,1 23 15,-1 24-15,1 24-1,-48-24 32</inkml:trace>
  <inkml:trace contextRef="#ctx0" brushRef="#br0" timeOffset="32364.8511">14859 7025 0,'0'0'16,"0"0"-1,23-119 1,-23 71-16,24 48 31,-24 48-15,24 23-1,0 24 1,-24 1 15,24-1-15,-24-24-1,0 1 1,0-25-1,0-47 17,0 0-17,24 0 1,-24 0-1</inkml:trace>
  <inkml:trace contextRef="#ctx0" brushRef="#br0" timeOffset="32854.8792">15406 7572 0,'0'0'16,"0"0"0,0 0-1,0 0 1,-262 0-1,96-23 1,-25 23 0,48 0-1,48 0 1,47-24-1,48 24 17,0 0-17,24 24 1,-24-24 31</inkml:trace>
  <inkml:trace contextRef="#ctx0" brushRef="#br0" timeOffset="33192.8985">15073 7763 0,'0'0'15,"0"0"1,0 0 0,-95 190-1,47-94-15,0-1 31,1 0-15,-1-23 0,24-25-1,24-47 16,0 0-15,0 0 15</inkml:trace>
  <inkml:trace contextRef="#ctx0" brushRef="#br0" timeOffset="33530.9178">14668 7953 0,'0'0'16,"0"0"-1,0 0 17,167 119-32,-72-47 15,24 23 1,-24-23-1,1-1 1,-73-47 15,1 0-15,-24-1-1,0-23 1,0 0 0,0 0 30</inkml:trace>
  <inkml:trace contextRef="#ctx0" brushRef="#br0" timeOffset="34882.9952">16621 7120 0,'0'0'16,"-119"0"-16,0 0 16,-48 0-1,24 24 1,72-24-1,23 0 17,96-24-17,23 0 1,-71 24 31</inkml:trace>
  <inkml:trace contextRef="#ctx0" brushRef="#br0" timeOffset="35109.0081">16311 6858 0,'0'0'31,"0"0"-15,48 167-16,-24-72 15,-24 24 1,23-24 0,1 0-1,-24-95 32</inkml:trace>
  <inkml:trace contextRef="#ctx0" brushRef="#br0" timeOffset="35520.0316">17026 7120 0,'0'0'16,"0"0"-1,-24-143 1,24 119-16,0 48 31,0 47-15,0 25-1,24-1 1,-1 24 0,1-24 15,0-23-16,47-1 1,-71-71 0</inkml:trace>
  <inkml:trace contextRef="#ctx0" brushRef="#br0" timeOffset="36157.068">17835 7144 0,'0'0'15,"0"0"1,-71-143-1,-25 143 1,-23 47 0,48 25-1,0 23 1,71 0-1,47 1 17,25-1-17,23-47 1,24-25-1,-48-46 17,-23-49-17,-72 24 1,-23-23-1,-49 47 1,25 24 0,23 24 15,1 47-16,23 1 1,0-1 0,24-23-1,0 0 16,48-25-15,-48-23 15</inkml:trace>
  <inkml:trace contextRef="#ctx0" brushRef="#br0" timeOffset="36645.0959">17811 6525 0,'0'0'15,"96"0"16</inkml:trace>
  <inkml:trace contextRef="#ctx0" brushRef="#br0" timeOffset="36871.1089">18288 6501 0,'0'0'15,"0"0"1,166-24-1,-142 48 1,0 0 0,0 47-1,-24 191 32,0-72-31,0 25-1,0-215 1</inkml:trace>
  <inkml:trace contextRef="#ctx0" brushRef="#br0" timeOffset="38109.1797">18669 8572 0,'0'0'0,"0"0"31,0 0-16,0 0 1,0 0 0,-48 72-1</inkml:trace>
  <inkml:trace contextRef="#ctx0" brushRef="#br0" timeOffset="41716.386">18502 6929 0,'0'0'31,"0"0"-15,0 0 0,0 0-1,0 167 1,0-72-16,0 1 31,24 46-15,0 1-1,-24-24 1,0 48-1,23-24 17,1 0-17,0 0 1,0 0-1,0-24 17,-1-24-17,1-24 1,-48 1-1,-47-25 1,-24-23 0,-48-48 15,24 24-16,24 24 1,71-24 0,0 24-1,24-48 32,48 24-31,-48 0 30</inkml:trace>
  <inkml:trace contextRef="#ctx0" brushRef="#br0" timeOffset="42841.4504">19621 7334 0,'0'0'16,"0"0"-1,-143-119 1,48 95-16,0 72 31,23 23-15,25 25-1,47-25 1,47 48-1,49-47 17,-1-25-17,-24-47 1,-23-24-1,0-95 1,-72-47 15,-24-25-15,0 1-1,-23 47 1,47 48 15,0 71-15,24 24-1,24 24 1,24 95 0,-1 23 15,25 25-16,-1 0 1,1 0 0,-1-48-1,-47-72 16,-24-47-15,0 0 0,0 0-1,0 0 1,-24-24 15,0 24-15,24-23-1,0-1 1,0 24 31</inkml:trace>
  <inkml:trace contextRef="#ctx0" brushRef="#br0" timeOffset="43290.476">20359 7025 0,'0'0'15,"0"0"1,-95 190-16,47-71 16,1 0-1,-1-23 1,1-25 15,23-47-15,24 0-1,0-24 1,0 0-1</inkml:trace>
  <inkml:trace contextRef="#ctx0" brushRef="#br0" timeOffset="43630.4955">19954 7215 0,'0'0'16,"0"0"-1,167 119 1,-48-24-16,0 1 31,-23-1-15,-73-47-1,1-48 1,-24 0 0,0 0 15,-24 0-16,-23-24 1,47 24 0</inkml:trace>
  <inkml:trace contextRef="#ctx0" brushRef="#br0" timeOffset="60594.4658">3262 11382 0,'0'0'16,"0"0"15,119 119-31,-71 24 16,23 0-1,-23 0 1,-1-24-1,-23-24 17,0-71-17,-24-24 1,0-71-1,24-96 17,-24-47-17,0-1 1,0 1-1,-24 47 1,24 72 0,0 48 15,0 23-16,0 0 1,0 24 0,0 48-1,0-48 48</inkml:trace>
  <inkml:trace contextRef="#ctx0" brushRef="#br0" timeOffset="60947.486">4857 11478 0,'0'0'15,"-166"0"1,-1 0 0,24 23-1,48 1 1,47 0-1,48 24 1,0-48 31</inkml:trace>
  <inkml:trace contextRef="#ctx0" brushRef="#br0" timeOffset="61202.5005">4810 11692 0,'0'0'16,"-167"0"-1,24 24-15,24 0 31,48-1-15,47-23 0,48 24-1,-24-24 32</inkml:trace>
  <inkml:trace contextRef="#ctx0" brushRef="#br0" timeOffset="61541.5199">5405 11025 0,'0'0'16,"0"0"15,24 119-31,-24 0 16,47 24-1,-23-24 1,0-24 0,-24-47 15,24-48-16,-24 0 17</inkml:trace>
  <inkml:trace contextRef="#ctx0" brushRef="#br0" timeOffset="61832.5366">5667 10954 0,'0'0'31,"0"0"-15,0 214-16,48-71 15,-1 0 1,-23 0 15,0-72-15,-48 1-1,24-72 32</inkml:trace>
  <inkml:trace contextRef="#ctx0" brushRef="#br0" timeOffset="62356.5666">5072 11073 0,'0'0'16,"0"0"15,143-191-31,-24 144 15,0 23 1,24 48 0,-1 23-1,25-23 16,-24 0-15,-24 0 0,-48-48-1,-47 0 1,24 0 15,-24 0-15,-24 24-1,0 0 1,0 0-1,0 0 17,0 0 14</inkml:trace>
  <inkml:trace contextRef="#ctx0" brushRef="#br0" timeOffset="63333.6224">7762 9954 0,'0'0'16,"0"0"0,-166 0-16,47 0 15,0 0 1,23 0 15,25 0-15,23 23-1,25 1 1,-1 48-1,48-1 17,-24 48-17,23 0 1,-23 24-1,24 24 1,-24 23 15,24 1-15,-48 23-1,24-23 1,-24-25 15,1 1-15,-1-24-1,24 0 1,0-48 0,24 0 15,-1-23-16,25-25 1,23-23 0,-23 0-1,0-24 16,-1 0-15,1 0 0,-48 0-1,0 0 1,0 0 15,0 0-15,0 0-1,0 0 1,0 0 31</inkml:trace>
  <inkml:trace contextRef="#ctx0" brushRef="#br0" timeOffset="68111.8957">8739 10216 0,'0'0'15,"0"0"1,-167 166-1,72-47-15,0 0 16,23-23 15,48-25-15,1-47-1,23-24 1,47-24 0,-47 24 15</inkml:trace>
  <inkml:trace contextRef="#ctx0" brushRef="#br0" timeOffset="68413.913">8263 10382 0,'0'0'16,"0"0"15,190 143-31,24 24 15,-142-96 17,-25-23-17,-47-24 1,0-48-1,0 24 32</inkml:trace>
  <inkml:trace contextRef="#ctx0" brushRef="#br0" timeOffset="68787.9344">9263 10025 0,'0'0'16,"0"0"0,-167 0-1,96-24-15,47 24 16,24 0 31</inkml:trace>
  <inkml:trace contextRef="#ctx0" brushRef="#br0" timeOffset="69237.9601">9525 9811 0,'0'0'15,"0"0"1,0 0-1,-24-143 1,48 167-16,-24 47 16,23 1 15,1 23-16,-24-24 1,24 1 0,-24-25-1,0-23 16,0-24-15,0-24 0,24 24-1,-24 0 32</inkml:trace>
  <inkml:trace contextRef="#ctx0" brushRef="#br0" timeOffset="69949.0008">9596 10906 0,'0'0'31,"-167"0"-31,-47 24 15,-24 0 1,0-24 0,0 24-1,47-24 1,1 0 15,71 0-15,47 0-1,25 0 1,23 0-1,24-24 17,0 24-17,0 0 1,71 47-1,-71-47 1</inkml:trace>
  <inkml:trace contextRef="#ctx0" brushRef="#br0" timeOffset="70365.0246">8477 11549 0,'0'0'16,"0"0"15,-214 0-31,118 0 16,1 24-1,71-24 1,24 24-1,0-24 32</inkml:trace>
  <inkml:trace contextRef="#ctx0" brushRef="#br0" timeOffset="70775.0481">8906 11335 0,'0'0'16,"0"0"-1,0-191-15,0 144 16,0 47 0,0 47 15,23 25-16,1 23 1,0 24 0,-24 0-1,0-24 16,24-47-15,0 0 0,47-48-1,-71 0 1</inkml:trace>
  <inkml:trace contextRef="#ctx0" brushRef="#br0" timeOffset="71041.0633">9144 11692 0,'0'0'15,"0"0"1,-215 24-1,120-24-15,24 24 32,71-24-17,0 0 1,0-24-1,23 24 1,1-24 15,24 24-15,-48 0 15</inkml:trace>
  <inkml:trace contextRef="#ctx0" brushRef="#br0" timeOffset="72159.1272">10787 10525 0,'0'0'31,"-119"24"-31,-24-24 16,48 24-1,47-24 1,48 0 0,0 0 15,48-24-16,-48 24 32</inkml:trace>
  <inkml:trace contextRef="#ctx0" brushRef="#br0" timeOffset="72731.1599">11811 10239 0,'0'0'16,"0"0"-1,-167 143 1,24-119-16,0-48 31,48-23-15,47-25-1,72 1 1,71-1 0,72 25 15,-24 23-16,-24 48 1,-48 23 0,-47 25 15,-24 23-16,-24 0 1,-23-23 0,47-72 30</inkml:trace>
  <inkml:trace contextRef="#ctx0" brushRef="#br0" timeOffset="73210.1873">11572 10430 0,'0'0'31,"0"0"-15,143-48-16,-24 72 15,-23 24 1,-25 23-1,-47 1 17,-48 23-17,-47-24 1,-48 1-1,-24-49 1,-24-46 15,24-25-15,72-23-1,71-25 1,47 1 0,96 24 15,0 23-16,0 24 1,-48 24 0,-95 0 30</inkml:trace>
  <inkml:trace contextRef="#ctx0" brushRef="#br0" timeOffset="76634.3832">12239 10954 0,'0'0'16,"0"0"-1,191-119-15,-96-24 16,24-24 0,-47-23 15,-49-1-16,-70 24 1,-1 25 0,0 46-1,1 72 16,-1 48-15,48 48 0,24 47-1,24 47 16,-25 1-15,49 0 0,-1-24-1,1 0 1,23-72-1,-71-23 17,0-72-17,-1-48 1,1-47-1,-24 0 1,0 0 15,48 48-15,-24 47-1,47 24 1,24 71 0,-23 1 15,-25 23-16,-23 0 1,0-23 0,-48-25-1,24-47 16,0 0-15,-24-119 0,48 0-1,-24 0 16,48 24-15,-24 24 0,0 71-1,23 47 1,25 48 15,-25 48-15,25-24-1,-25 0 1,1-71-1,-1-48 17,-23-24-17,24-47 1,-24-1-1,0 25 1,-24 23 15,0 24-15,0 0-1,-24 24 1,-24 0 0,48-24 30</inkml:trace>
  <inkml:trace contextRef="#ctx0" brushRef="#br0" timeOffset="76935.4004">14168 9668 0,'0'0'31,"24"119"-31,0 24 16,0 47-1,-24 25 1,0-1-1,-24-47 17,24-48-17,0-119 1</inkml:trace>
  <inkml:trace contextRef="#ctx0" brushRef="#br0" timeOffset="82266.7053">15144 9906 0,'0'0'16,"0"0"-1,-95 167 1,48-48-16,-25-24 31,24 24-15,1-24-1,-1-23 1,24-48 15,1-1-15,23-23-1</inkml:trace>
  <inkml:trace contextRef="#ctx0" brushRef="#br0" timeOffset="82819.737">14692 10073 0,'0'0'16,"0"0"-1,0 0 1,167-72 0,-72 144-16,0 23 31,-23 0-16,23 0 1,-48-23 0,25-1-1,-48-47 16,-24-24-15,0-24 0,0 24-1,0 0 1,0 0 15,0 0-15,0 0-1,0 0 1,-24 24-1,24-24 32</inkml:trace>
  <inkml:trace contextRef="#ctx0" brushRef="#br0" timeOffset="83431.772">15549 9573 0,'0'0'16,"0"142"-16,0 1 15,24 48 1,-24 23 15,24 0-15,0-23-1,-24-24 1,0-72-1,0-47 17,0-25-17,0-23 1,0 0-1,0 0 1,0 0 15,0 0-15,0-71-1,0 71 32</inkml:trace>
  <inkml:trace contextRef="#ctx0" brushRef="#br0" timeOffset="84857.8536">16883 10025 0,'0'0'31,"0"0"-15,0 0-1,-215 24 1,120 0-16,0-24 15,23 0 17,25 23-17,23-23 1,0 0-1,48 0 1,-24 0 31</inkml:trace>
  <inkml:trace contextRef="#ctx0" brushRef="#br0" timeOffset="85146.8701">16526 9882 0,'0'0'16,"0"0"15,23 191-31,1-96 15,0 0 1,-24-23 0,0-25-1,0 1 16,0-48 16</inkml:trace>
  <inkml:trace contextRef="#ctx0" brushRef="#br0" timeOffset="85721.903">17407 10358 0,'0'0'16,"0"0"0,0-238-1,-24 95 1,0 48-1,0 0 1,24 71 0,0 24-1,0 72 16,24-1-15,0 48 0,-24 0-1,24 0 1,-24-24 15,47-23-15,-47-72 15</inkml:trace>
  <inkml:trace contextRef="#ctx0" brushRef="#br0" timeOffset="86282.9351">18145 9787 0,'0'0'31,"0"0"-15,-215 0-16,120 48 15,0 47 1,47 0 0,48 24 15,24-24-16,48 1 1,47-49 0,0-47-1,-24-24 16,0 1-15,-47-49 0,-72 1-1,-24 23 1,-47 0 15,0 72-15,23 0-1,25 48 1,47-72-1</inkml:trace>
  <inkml:trace contextRef="#ctx0" brushRef="#br0" timeOffset="86395.9415">17859 10382 0,'0'0'16,"0"0"-1,0 0 1,0 48 15</inkml:trace>
  <inkml:trace contextRef="#ctx0" brushRef="#br0" timeOffset="92741.3045">18978 9787 0,'0'0'16,"0"0"0,0 0 15,-166 214-31,94-119 15,1 1 1,23-1 0,24-47-1,24-25 16,24-23-15,-24-71 0,-24 0-1,-23-25 1,-25 25 15,24 23-15,1-23-1,47 71 1</inkml:trace>
  <inkml:trace contextRef="#ctx0" brushRef="#br0" timeOffset="93145.3276">18407 9835 0,'0'0'15,"0"0"1,0 0-1,190 119 1,-95-48 0,25 24-1,-25-23 1,0-1-1,-24-23 1,-47-48 15,0 0-15,0-24-1,-24 0 1,0 24 0,0-24 15,0 48-16,0-24 1,-24 24 0,24-24 30</inkml:trace>
  <inkml:trace contextRef="#ctx0" brushRef="#br0" timeOffset="95370.4548">19312 9239 0,'0'0'31,"0"0"-16,0 0 1,0 0 0,0 0-1,0 0 16,0 0-15,0 0 0,190 0-16,-71-24 15,24 24 16,-24 0-15,-48 0 0,-47 0-1,0 24 1,-24 24-1,-24 23 17,0 25-17,1 46 1,-25 25-1,24 0 17,24-1-17,0 25 1,0-1-1,0-23 1,24 0 15,-24-24-15,24 0-1,-24-48 1,0 0 15,0-47-15,-48-1-1,-47 1 1,-24-48 0,0 0-1,24 24 16,23-24-15,25 0 0,47 0-1,0 0 1,0 0 15,0 0-15,0 0-1,0 0 1,47 0-1,-47 0 32</inkml:trace>
  <inkml:trace contextRef="#ctx0" brushRef="#br0" timeOffset="96422.515">20336 10930 0,'0'0'16,"0"0"-1,0 0 1,0 0 15,-24 119-31,0-48 16,0 1-1,0-1 1,24-23-1,0 0 17,72-48-17,-72 0 16</inkml:trace>
  <inkml:trace contextRef="#ctx0" brushRef="#br0" timeOffset="96675.5295">20526 11311 0,'0'0'16,"0"0"0,-238 71-1,95-23 1,24 0-1,24-1 1,71-23 0,48-24-1,-24 0 48</inkml:trace>
  <inkml:trace contextRef="#ctx0" brushRef="#br0" timeOffset="97099.5537">20336 11549 0,'0'0'15,"0"0"1,-96 143-1,49-72 1,-1-23 0,48-24-1,24 0 1,47-1-1,25-46 17,-1 23-17,-48 0 1,-23 0-1,-24 0 1,0 0 15,0 0-15,-24-48-1,-23 0 1,47 48 31</inkml:trace>
  <inkml:trace contextRef="#ctx0" brushRef="#br0" timeOffset="97396.5707">20431 11644 0,'0'0'16,"0"0"-1,24 143 1,-1-48-1,-23 24 1,0-47 0,24-24-1,-24-1 1,0-47 15,0 0-15,0 0-1,0 0 1,0 0-1,24-24 17,-24 24-17</inkml:trace>
  <inkml:trace contextRef="#ctx0" brushRef="#br0" timeOffset="98861.6545">20621 9049 0,'0'0'16,"0"0"-1,-71 166 1,23-94-16,1-1 15,47-23 17,0-24-17,47 0 1,25-24-1,23 0 17,-24 0-17,1 0 1,-48 0-1,-24 0 1,0 0 15,-24-48-15,-24 0-1,24-23 1,0 23 0,24 24 15,0 24-16,0 48 1,24 47 0,-24 1 15,24-1-16,0-24 1,-24 1 0,24-49-1,-24 1 1,0-24 15,-24-24-15,0 1-1,24 23 1,0 0 31</inkml:trace>
  <inkml:trace contextRef="#ctx0" brushRef="#br0" timeOffset="112789.4511">3595 14692 0,'0'0'15,"-143"0"1,-23 0-16,23 24 15,48 0 17,47 0-17,24 0 1,48 23-1,-24-47 17</inkml:trace>
  <inkml:trace contextRef="#ctx0" brushRef="#br0" timeOffset="113127.4705">3619 14907 0,'0'0'16,"-119"23"-1,-24-23 1,48 24-1,23-24 1,25 0 0,47 24-1,-24-24 16,0 0-15,48 48 0,-24-48-1</inkml:trace>
  <inkml:trace contextRef="#ctx0" brushRef="#br0" timeOffset="113541.4942">4238 14287 0,'0'0'16,"0"0"-1,24 120 1,0-1-16,0 47 31,0 1-15,-24-48-1,23-48 1,-23-47 0,0-24 30</inkml:trace>
  <inkml:trace contextRef="#ctx0" brushRef="#br0" timeOffset="113834.5109">4476 14287 0,'0'0'15,"0"0"1,0 0 15,24 191-31,24-48 16,-1-24-1,-23-24 1,-48 24-1,24-119 48</inkml:trace>
  <inkml:trace contextRef="#ctx0" brushRef="#br0" timeOffset="114369.5415">3929 14407 0,'0'0'15,"0"0"1,47-143 0,25 119-16,23 48 15,24-1 16,24 1-15,-24 0 0,0-48-1,-24 24 16,-23-47-15,-25-25 0,-23 25-1,0-25 1,-24 48-1,0 24 17,0 0-17,0 0 1,0 24-1,0-24 32</inkml:trace>
  <inkml:trace contextRef="#ctx0" brushRef="#br0" timeOffset="114922.5732">5786 13216 0,'0'0'15,"0"0"1,-214 0-1,166 24-15,-23-24 32,47 24-17,0 23 1,24 25-1,24 23 17,-24 48-17,24 23 1,-24-23-1,0-143 32</inkml:trace>
  <inkml:trace contextRef="#ctx0" brushRef="#br0" timeOffset="116688.6742">5476 13978 0,'0'0'15,"0"0"1,-23 190 0,23-71-16,23 24 31,-23 0-16,-23 48 1,23-25 0,0 1-1,-24 0 16,24-1-15,0-46 0,0-25-1,24-24 1,-24 1 15,0-1-15,0-23-1,-24-24 1,24-1-1,0 1 17,0-24-17,0 0 1,0 0-1,0 0 1,24 0 15,23 0-15,1-24-1,47 24 1,-23 0 0,-25 0 15,1 0-16,-24 0 1,-24 0 0,0 0-1,0 0 16,0 0-15,0 0 0,-24-23-1,24 23 32</inkml:trace>
  <inkml:trace contextRef="#ctx0" brushRef="#br0" timeOffset="119662.8443">6167 14121 0,'0'0'16,"0"0"-1,0 0 1,0 0 0,0 0 15,119 0-31,-47 0 15,-25-24 1,25 24 0,-49-24 15,25 48-16,-48-24 17</inkml:trace>
  <inkml:trace contextRef="#ctx0" brushRef="#br0" timeOffset="120218.8761">7024 13549 0,'0'0'15,"0"0"1,0 0 15,0 0-15,0 0-1,0 0 1,48 119-16,-48-23 16,0-25 15,0 0-16,0-47 1,0 0 0,0-24 15,0 0 31</inkml:trace>
  <inkml:trace contextRef="#ctx0" brushRef="#br0" timeOffset="120825.9108">6453 14192 0,'0'0'16,"0"0"0,0 0 15,0 0-16,0 0 1,214 24-16,-95-48 16,48 24-1,23-24 1,-23 1 15,-24-1-15,-48 0-1,-47 48 1,-48-24 15,0 0-15,0 24-1,-24-1 1,0 1 15,24-24-15</inkml:trace>
  <inkml:trace contextRef="#ctx0" brushRef="#br0" timeOffset="121796.9663">6381 13168 0,'0'0'16,"0"0"15,0 0-15,-119 48-16,48 47 15,-1 0 1,25 24-1,-1 48 1,24-24 15,1 24-15,-1-1-1,24 1 1,0 24 15,24-49-15,23 25-1,1-24 1,23-24 0,-23 0-1,47-24 16,-47-23-15,-1-25 0,-23 1-1,0-24 16,-24-24-15,0 0 0,0 0-1,-24 0 1,24 24 15,0-24 16</inkml:trace>
  <inkml:trace contextRef="#ctx0" brushRef="#br0" timeOffset="125332.1685">7120 14359 0,'0'0'15,"0"0"16,-48 167-31,0-72 16,24 24 0,24-71-1,24-1 1,0-47 15,24-24-15,23 1-1,1-1 1,-1 24-1,-23 0 17,-24 0-17,-24 0 1,0-24-1,-24-24 1,24 1 15,-24-25-15,0 25-1,24 47 1,0 23 0,24 25 15,0 47-16,0 24 1,-24 0 0,23-23-1,1-25 16,-24-47-15,0 0 0,0-24-1,0 0 1,0 0 15,0 0-15,48 0-1,-48 0 16</inkml:trace>
  <inkml:trace contextRef="#ctx0" brushRef="#br0" timeOffset="127922.3167">8096 13835 0,'0'0'15,"0"0"16,143 0-31,-24-48 16,-24 25 0,-47-1-1,-25 24 1,-23 0 15,0 0-15,0 0-1,0 24 1,0-24 31</inkml:trace>
  <inkml:trace contextRef="#ctx0" brushRef="#br0" timeOffset="128561.3532">9310 13144 0,'0'0'16,"0"0"-1,0 0 1,119 143-1,-166-47 1,-49-25 0,1-47-1,0-24 1,24-48-1,23-23 17,72-24-17,47 23 1,24 24-1,24 1 1,-23 47 15,-25 24-15,-23 23-1,-24 25 1,-24-72 15</inkml:trace>
  <inkml:trace contextRef="#ctx0" brushRef="#br0" timeOffset="129049.3812">9334 13383 0,'0'0'16,"0"0"0,0 0-1,214-72 1,-142 96-1,-1 24 1,-47 47 0,-48 0-1,-71 0 1,-24-23-1,0-25 17,0-70-17,47-25 1,25-47-1,94-24 17,25 23-17,23 25 1,-23 47-1,23 0 1,-48 72 15,-47-48-15</inkml:trace>
  <inkml:trace contextRef="#ctx0" brushRef="#br0" timeOffset="130355.4559">10048 13835 0,'0'0'16,"0"0"-1,0 0 1,24-167-1,0 48-15,-24-47 32,24-1-17,-24 0 1,-24 48-1,-24 48 17,1 23-17,-1 72 1,1 24-1,47 71 17,23 0-17,25 24 1,23-24-1,49 0 1,-25-24 0,0-47 15,-47-25-16,-24-23 1,-48 0 0,24-95 15,-48 0-16,48-24 1,24 47 0,24 49-1,23-1 16,-23 48-15,-1 47 0,1 0-1,-24 1 1,-24-1 15,0-23-15,0-48-1,0 0 1,-24-72-1,24-47 17,0 24-17,0 24 1,71 23-1,1 48 1,-1 48 0,-23 47 15,-1 24-16,-23 0 1,24-24 0,-24-71 15,-1-24-16,25-24 1,-24-47 0,0-1-1,-24 49 16,0 23-15,0 0 0,0 0-1,0 23 1,0-23 46</inkml:trace>
  <inkml:trace contextRef="#ctx0" brushRef="#br0" timeOffset="130812.482">11358 12525 0,'0'0'16,"0"0"-1,72 262-15,-72-71 16,23-25 0,1 25 15,0-48-16,-24-48 1,0-47 0,0-24 15,0-24-16,0 0 1,0-24 0,-24 0-1,48-48 16,-24 72 1</inkml:trace>
  <inkml:trace contextRef="#ctx0" brushRef="#br0" timeOffset="133292.6239">11882 12644 0,'0'0'15,"0"0"16,-95 215-31,47-96 16,48-48 0,24-23-1,24-24 1,47-24 15,-24 0-15,25 0-1,-49-24 1,-47 24-1,0 0 17,-24-24-17,1-47 1,-1-1-1,0 1 1,24 23 15,0 48-15,0 24-1,48 47 1,-1 48 0,1-23 15,-24 23-16,-1-24 1,-23 0 0,24-71 15,-24-24-16,0 0 1,0 0 0,0 0-1,0 0 32</inkml:trace>
  <inkml:trace contextRef="#ctx0" brushRef="#br0" timeOffset="133808.6534">12382 12454 0,'0'0'16,"24"119"0,0 48-1,23 23 1,-23 1-1,24-1 1,-24-23 0,-24-48 15,0-48-16,23-47 1,-23-24 0,0-24-1,0 24 16,24-71-15,-24 71 31</inkml:trace>
  <inkml:trace contextRef="#ctx0" brushRef="#br0" timeOffset="134298.6814">13358 12954 0,'0'0'15,"0"0"1,-238 24 0,143 0-16,24-1 31,23-23-16,48 0 1,0 0 0,0 0 30</inkml:trace>
  <inkml:trace contextRef="#ctx0" brushRef="#br0" timeOffset="134596.6985">13096 12716 0,'0'0'16,"0"0"-1,0 119-15,24-24 16,0 0-1,-24 1 17,24-25-17,-24-23 1,0-24-1,0-24 1,0 0 31</inkml:trace>
  <inkml:trace contextRef="#ctx0" brushRef="#br0" timeOffset="135132.7291">13763 13025 0,'0'0'15,"0"0"1,0-190-1,-24 118-15,1 25 32,23 23-17,0 24 1,-24 95-1,24 24 1,24 0 15,-1 0-15,1-23-1,-24-25 1,0-71 31</inkml:trace>
  <inkml:trace contextRef="#ctx0" brushRef="#br0" timeOffset="135836.7694">14311 12763 0,'0'0'16,"0"0"-1,0 0 1,-167-47-1,72 142 1,47 0 0,1 1-1,47 23 1,47-48-1,25-23 17,23-48-17,-23-24 1,-1-24-1,-47-23 1,-24 23 15,-24 1-15,-24 47-1,25 0 1,-25 71 0,48 0 15,0 25-16,0-49 1,0 1 0,24-24-1,-24-24 16,0 0-15,0 0 31</inkml:trace>
  <inkml:trace contextRef="#ctx0" brushRef="#br0" timeOffset="136438.8038">14811 13002 0,'0'0'15,"0"0"1,0 0 0,-119 23-16,95-46 15,24-1 1,0 0 15,48 24-15,-1-24-1,-23 48 1,-24-24 31</inkml:trace>
  <inkml:trace contextRef="#ctx0" brushRef="#br0" timeOffset="136934.8322">15073 12192 0,'0'0'16,"0"0"0,-24 167-1,0-72 1,-23 0-1,47-23 1,0-25 0,47-23-1,25-24 1,23-24 15,-24 24-15,-47 0-1,-24 0 1,0 0 15,0 0-15,-47-71-1,47 71 1</inkml:trace>
  <inkml:trace contextRef="#ctx0" brushRef="#br0" timeOffset="137236.8495">15263 12454 0,'0'0'15,"0"0"1,48 214 0,-24-95-1,-24-23 1,0-25-1,0-23 1,0-25 0,0-46 15,0 23-16,-24-24 1,24 24 31</inkml:trace>
  <inkml:trace contextRef="#ctx0" brushRef="#br0" timeOffset="139074.9546">15287 11930 0,'0'0'16,"0"0"0,95 143-1,-23 0-15,-1 23 31,25 49-15,-25-25 0,-23 48-1,-24 1 1,-24-25 15,-24 0-15,-24-23-1,-23-25 1,-1-47 15,1-23-15,23-49-1,24-23 1,24 0-1,0-24 17,0 0-17,0 0 1,72-48-1,-72 48 1</inkml:trace>
  <inkml:trace contextRef="#ctx0" brushRef="#br0" timeOffset="140126.0147">16240 13216 0,'0'0'15,"0"0"17,119 24-32,-24-24 15,0-24 1,-23 24-1,-48 0 1,-24 0 15,0 0-15,-24 0-1,0 24 1,24-24 31</inkml:trace>
  <inkml:trace contextRef="#ctx0" brushRef="#br0" timeOffset="140915.0598">17168 11930 0,'0'0'16,"0"0"-1,-95 214 1,24-47-16,23 71 31,0 0-15,48 24-1,0 0 1,24-24 0,24 0 15,23-47-16,1-48 1,-25-24 0,25-48-1,-48-23 16,0-24-15,-24-24 0,0 0-1,0 0 1,0 0 15,0 0-15,0 24-1,0-24 1</inkml:trace>
  <inkml:trace contextRef="#ctx0" brushRef="#br0" timeOffset="145121.3004">17883 12644 0,'0'0'31,"0"0"-15,-238 24-16,119 0 15,71-24 1,24 24 0,48 0 15,-24-24 0</inkml:trace>
  <inkml:trace contextRef="#ctx0" brushRef="#br0" timeOffset="145493.3217">18216 12263 0,'0'0'16,"0"0"-1,0-142-15,-24 142 16,24 0-1,0 71 17,24 0-17,-24 48 1,0-23-1,0 23 1,0-48 15,24 1-15,-24-72-1</inkml:trace>
  <inkml:trace contextRef="#ctx0" brushRef="#br0" timeOffset="145946.3476">18621 12787 0,'0'0'16,"0"0"0,-238 48-16,47-24 15,-47 23 1,24-23 15,47 0-15,96 0-1,23-24 1,48 0-1,0 0 17,0 0-17,0 0 1,24 24-1,0 23 17,-24-47-1</inkml:trace>
  <inkml:trace contextRef="#ctx0" brushRef="#br0" timeOffset="147899.4593">17835 13121 0,'0'0'16,"0"0"0,0 0-1,0 0 1,0 0 15,0 0-15,24 166-16,-24-70 15,0-49 1,24 1-1,0-72 17,-24 24-1</inkml:trace>
  <inkml:trace contextRef="#ctx0" brushRef="#br0" timeOffset="148199.4765">18216 13192 0,'0'0'31,"0"0"-15,-190 143-16,71-72 15,0 1 1,71-25 0,0 1-1,48-24 16,0 24-15,0-48 15</inkml:trace>
  <inkml:trace contextRef="#ctx0" brushRef="#br0" timeOffset="149061.5258">18240 13311 0,'0'0'16,"0"0"0,-48 143-1,1-72 1,-1-23-1,48-24 1,0 0 0,24 0-1,24-24 16,23 0-15,-23-24 0,-25 24-1,1 0 16,-24 0-15,0-24 0,24-71-1,-48 23 1,24 25 15,0 47-15,0 0-1,0 0 1,24 71-1,0 24 17,-24 1-17,0-1 1,0 0-1,0-47 1,0-25 15,0 1-15,0-48-1,-24 1 1,24 23 31</inkml:trace>
  <inkml:trace contextRef="#ctx0" brushRef="#br0" timeOffset="150405.6027">19502 12740 0,'0'0'16,"0"0"15,-190 47-31,118-47 16,48 0-1,0 0 1,24 0-1,24 0 17,-24 0 14</inkml:trace>
  <inkml:trace contextRef="#ctx0" brushRef="#br0" timeOffset="151043.6392">20359 12430 0,'0'0'31,"0"0"-15,48 119-16,-96-47 15,-47-25 1,-24-23-1,24-24 17,23-48-17,48 1 1,24-25-1,72 1 17,23 47-17,0 24 1,-23 24-1,-1 0 1,-23 23 15,-48-47 16</inkml:trace>
  <inkml:trace contextRef="#ctx0" brushRef="#br0" timeOffset="151577.6697">20264 12811 0,'0'0'31,"0"0"-15,0 0 0,119-48-16,-47 96 15,-1 0 1,-47 23 15,-48 1-15,0-25-1,-47 1 1,-48-48-1,0-24 17,23-24-17,49-47 1,23-24-1,72 48 1,47 23 15,48 24-15,-48 24-1,-24 24 1,-23 24 0,0-1 15,-48-47-16</inkml:trace>
  <inkml:trace contextRef="#ctx0" brushRef="#br0" timeOffset="152773.7381">20907 13025 0,'0'0'15,"24"-142"-15,23-25 16,-23-24 15,-24 48-15,-47 1-1,-25 46 1,1 49-1,-1 47 1,48 71 15,1 24-15,70 48-1,25 0 1,23 0 15,24 0-15,-24-48-1,-23-47 1,-72-24 0,24-24 15,-24-48-16,-24-95 1,24 24 0,0-24-1,24 96 16,23 23-15,1 48 0,-1 23-1,1 48 1,-24-23 15,0 23-15,-24-23-1,0-25 1,0-47-1,0 0 1,0-95 15,0-48-15,0 72-1,23 23 1,1 0 15,48 72-15,-1 48-1,-23-1 1,-1 24 0,25-47 15,-24 0-16,-1-25 1,-47-23 0,0 0-1,0 0 16,0 0-15,0 0 0,-24-23-1,24 23 32</inkml:trace>
  <inkml:trace contextRef="#ctx0" brushRef="#br0" timeOffset="155184.876">22193 11668 0,'0'0'15,"0"0"1,-72 262-16,25-48 15,47 1 1,0 23 15,47-24-15,1-23-1,0-49 1,-25-46 0,1-49 15,-24-23-16,0-24 1,0-24 0,24-23-1,-24 47 32</inkml:trace>
  <inkml:trace contextRef="#ctx0" brushRef="#br0" timeOffset="155658.9031">22645 11787 0,'0'0'16,"0"0"-1,0 0 1,0 0 15,0 0-15,24 214-16,-24-118 15,0-1 1,0-47 0,0-1 15,0-47 0</inkml:trace>
  <inkml:trace contextRef="#ctx0" brushRef="#br0" timeOffset="155893.9166">22860 12263 0,'0'0'15,"-143"0"1,24 24-16,0-24 31,47 0-15,48 24-1,48-24 1,48 48-1,-72-48 17</inkml:trace>
  <inkml:trace contextRef="#ctx0" brushRef="#br0" timeOffset="156270.9381">22526 12740 0,'0'0'16,"0"0"15,0 0-16,0 0 1,0 0 0,143 71-1,-71-95-15,-25 24 31,-23 0-15,-24 0 0,0 0 15,0 0-16,0 0 1</inkml:trace>
  <inkml:trace contextRef="#ctx0" brushRef="#br0" timeOffset="156383.9446">22812 12573 0,'0'0'32,"0"24"-17</inkml:trace>
  <inkml:trace contextRef="#ctx0" brushRef="#br0" timeOffset="162570.2984">22574 12430 0,'0'0'15,"0"0"1,0 0 15,0 191-31,-24-144 16,24 1-1,24-1 1,-24-23-1,24 0 1,23-24 15,25-48-15,-1 25-1,-23-1 1,-1 0 15,-47 0-15,24 24-1,-24 0 1,0 0 0,-24-47 15,24-1-16,0 0 1,-23-23 0,23 23-1,0 48 16,0 0-15,0 48 0,23 47-1,-23 48 16,24-24-15,0 0 0,-24-24-1,0-23 1,0-48-1,24-24 17,-24-24-17,0 24 1,-24 0-1,24-24 17,0 24 14</inkml:trace>
  <inkml:trace contextRef="#ctx0" brushRef="#br0" timeOffset="163668.3613">23241 12240 0,'0'0'31,"47"262"-31,-47-262 15</inkml:trace>
  <inkml:trace contextRef="#ctx0" brushRef="#br0" timeOffset="165096.4429">22907 11382 0,'0'0'16,"0"0"-1,0 0 17,0 0-17,0 0 1,119 167-1,-95-119-15,0 23 16,0 1 15,23-1-15,-23 0-1,0 25 1,0-25 0,-24 24 15,24-23-16,-24 23 1,0 0 0,0-23-1,0 23 16,-24 24-15,0-24 0,24 1-1,-24 23 1,0-24 15,24 0-15,-23 24-1,-1-24 1,0-23-1,0-25 17,0 1-17,24-24 1,-24 0-1,24-24 1,0 0 15,48-24-15,-48 24 31</inkml:trace>
  <inkml:trace contextRef="#ctx0" brushRef="#br0" timeOffset="165544.4686">23741 12144 0,'0'0'16,"-96"-23"-16,-23 23 15,48 23 1,23-23-1,25 0 17,23 0-17,23-23 1,-23 23-1</inkml:trace>
  <inkml:trace contextRef="#ctx0" brushRef="#br0" timeOffset="165845.4858">23574 11882 0,'0'0'31,"0"0"-16,24 239-15,0-144 16,-24 0 0,0 0-1,0-47 16,0 0-15,0-25 0,0-23 30</inkml:trace>
  <inkml:trace contextRef="#ctx0" brushRef="#br0" timeOffset="166446.5202">23955 12240 0,'0'0'31,"48"-191"-15,-48 96-16,23 0 31,-23 47-16,0 48 1,-23 48 0,-1 47-1,24 24 16,24 0-15,-1 24 0,1-24-1,-24-24 1,24-47 15,-24-48 0</inkml:trace>
  <inkml:trace contextRef="#ctx0" brushRef="#br0" timeOffset="167047.5545">24503 11954 0,'0'0'16,"0"0"-1,0 0 1,0 0 0,-215-48-1,120 120 1,48 23-1,47 0 1,23 0 0,25-23-1,47-25 16,0-23-15,-47-48 0,-24 1-1,0-25 1,-24-23 15,-48 23-15,0 48-1,1 48 1,23-1-1,0 25 17,24-25-17,0 25 1,0-72 31</inkml:trace>
  <inkml:trace contextRef="#ctx0" brushRef="#br0" timeOffset="167274.5675">24622 12406 0,'0'0'16,"0"0"15,-72 24 0</inkml:trace>
  <inkml:trace contextRef="#ctx0" brushRef="#br0" timeOffset="172258.8526">25003 15669 0,'0'0'31,"0"0"-15,0 0-1,0 0 1,0 0 15,-24 23 16</inkml:trace>
  <inkml:trace contextRef="#ctx0" brushRef="#br0" timeOffset="176462.093">24860 11906 0,'0'0'31,"0"0"-15,-24-119-16,24 95 16,0 24-1,24 24 1,0 71 15,-24 1-15,24-1-1,-48-24 1,24 1-1,0-25 17,0-23-17,24-24 1,-24 0 31</inkml:trace>
  <inkml:trace contextRef="#ctx0" brushRef="#br0" timeOffset="176735.1086">24979 12359 0,'0'0'16,"0"0"0,-191 23-1,120-23-15,23 24 31,48-24-15,-23 24 0,23-24 30</inkml:trace>
  <inkml:trace contextRef="#ctx0" brushRef="#br0" timeOffset="177145.1321">24622 12644 0,'0'0'15,"0"0"1,-72 119-1,48-71-15,24-24 32,24 0-17,48-48 1,-25 24-1,25 0 1,-25 0 0,-23 0 15,-24 0-16,0 0 1,0-48 0,0 24 15,-24-47-16,24 71 1</inkml:trace>
  <inkml:trace contextRef="#ctx0" brushRef="#br0" timeOffset="177259.1386">24788 12573 0,'0'0'31,"0"0"-15,0 0 0,24 190-16,-24-190 15</inkml:trace>
  <inkml:trace contextRef="#ctx0" brushRef="#br0" timeOffset="177420.1478">24812 13073 0,'0'0'16,"0"0"-1,0 0 1,0 0-1,0 95 32</inkml:trace>
  <inkml:trace contextRef="#ctx0" brushRef="#br0" timeOffset="178985.2373">24860 12787 0,'0'0'31,"0"0"-16,0 0 1,0 0 0,0 0-1,0 0 16,0 0-15,-48 119-16,48-47 16,0-25-1,0 1 1,24 0 15,-24-25-15,0 1-1,0-24 1,0 0-1,0 0 17,0 0-17,0 0 1,0 0-1,0 0 17,0 0-1</inkml:trace>
  <inkml:trace contextRef="#ctx0" brushRef="#br0" timeOffset="180902.347">24860 11073 0,'0'0'16,"0"0"0,119 190-1,-71-47 1,-1 48-1,-23-1 1,0 24 0,-24 25 15,0-25-16,0 24 1,-24-47 0,0-1-1,0-47 16,-23-24-15,23-48 0,0-23-1,24-24 1,0-24 15,0 0-15,0 0-1,24-24 1,-24 24 31</inkml:trace>
  <inkml:trace contextRef="#ctx0" brushRef="#br0" timeOffset="181983.4088">24860 10692 0,'0'0'16,"0"0"-1,0 0 1,0 0 15,214 71-31,-119-47 16,-23 0-1,-25 0 1,-47-1-1,0 49 17,-23 23-17,23 24 1,0 48-1,0 0 17,0-1-17,23 49 1,1-25-1,-24 24 1,0 1 0,0-1 15,-24-23-16,24 23 1,0-47 0,0 23 15,24-47-16,-24 0 1,0-48 0,-24-47-1,24-25 16,0-23-15,-47 24 0,-1-24-1,1-24 1,-1 24 15,-23 0-15,23 0-1,24 24 1,24-24-1,0 0 17,0 0-17,0 0 32</inkml:trace>
  <inkml:trace contextRef="#ctx0" brushRef="#br0" timeOffset="204782.7129">23074 18955 0,'0'0'15,"-24"-238"-15,0 71 16,48 95-1,-24 1 17,-24 23-17,72 48 1,-24 0-1,0 0 17,-24 0-17,23 48 1,-23-48-1,24 0 1,-48 0 0,24 0 15,0 0-16,0 0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06T19:35:30.7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2500 7739 0,'0'0'16,"0"0"-1,-167 0-15,1 24 16,-1-24 0,-24 24 15,48-1-16,48 1 1,71-24 0,1 0 15,70 0-16,25 24 1,-72-24 0</inkml:trace>
  <inkml:trace contextRef="#ctx0" brushRef="#br0" timeOffset="405.0232">2357 7977 0,'0'0'15,"-119"0"-15,-48 0 16,1 0-1,-1 24 1,48-24 15,47 0-15,49 0-1,23 0 1,0 0 0,0 0 15,47 0-16,-47 0 32</inkml:trace>
  <inkml:trace contextRef="#ctx0" brushRef="#br0" timeOffset="900.0515">3167 7358 0,'0'0'32,"0"0"-17,0 119-15,0-24 16,23 24-1,-23-23 1,0 23 15,24-48-15,-24-23-1,0-24 1,0-48 0,24 0 15,-24 24-16</inkml:trace>
  <inkml:trace contextRef="#ctx0" brushRef="#br0" timeOffset="1269.0726">3429 7310 0,'0'0'16,"0"0"0,47 167-16,-23-72 15,24 24 1,-1 0-1,1 1 17,-24-49-17,0-23 1,-48-25-1,24-23 32</inkml:trace>
  <inkml:trace contextRef="#ctx0" brushRef="#br0" timeOffset="1913.1095">2714 7501 0,'0'0'15,"0"0"1,0-119 0,0 238-1,48-310 1,0 144-1,23-25 1,24 72 0,24 0-1,0 24 1,24 24 15,0-1-15,0 1-1,-48-24 1,0-24-1,-47-24 17,-24-24-17,-24-23 1,0 23-1,0 1 1,0 47 15,24 0-15,-24 0-1,0 47 1,0-23 0,0-24 30</inkml:trace>
  <inkml:trace contextRef="#ctx0" brushRef="#br0" timeOffset="3073.1758">5000 6572 0,'0'0'15,"0"0"1,-143 24-16,48 0 15,0-24 1,0 0 15,23-24-15,25 24-1,47 0 1,0 0 0,0 24 15,23 23-16,1 25 1,0 23 0,0 24-1,-24 0 16,0 48-15,24-24 0,-24 47-1,0-23 1,0 24 15,0-25-15,0 1-1,0 0 1,0-25-1,0-22 17,0-25-17,-24 0 1,24-47-1,0-1 17,0 1-17,0-24 1,24-24-1,-24 24 1,23-24 0,25 0 15,0 0-16,23 0 1,-47 0 0,24 0 15,-48 0-16,0 0 1,0 0 0,0 0-1,-24 0 16,24 0-15,0 0 31</inkml:trace>
  <inkml:trace contextRef="#ctx0" brushRef="#br0" timeOffset="4468.2556">5357 7334 0,'0'0'16,"0"0"15,0 0-16,-190 0-15,95 0 16,23 0 0,1 0 15,47 0-16,24 0 1,0 24 0,0-24-1</inkml:trace>
  <inkml:trace contextRef="#ctx0" brushRef="#br0" timeOffset="4918.2813">5881 7191 0,'0'0'16,"0"0"-1,0-166-15,0 142 16,0 0-1,0 48 1,0 23 15,0 25-15,0 23-1,0 0 1,24 1 15,-24-25-15,24-23-1,0-24 1,-24-24 0</inkml:trace>
  <inkml:trace contextRef="#ctx0" brushRef="#br0" timeOffset="5249.3003">6191 7549 0,'0'0'16,"0"0"0,-238 0-16,71 0 15,24 0 1,24 0 15,71 0-15,48 0-1,24 0 1,48 23-1,-72-23 48</inkml:trace>
  <inkml:trace contextRef="#ctx0" brushRef="#br0" timeOffset="6006.3436">5929 7763 0,'0'0'15,"0"0"1,-119 143 0,47-96-16,25 1 15,23 0 16,48-25-15,23 1 0,49 0-1,23-24 16,-24 0-15,-47 0 0,-1 0-1,-47 0 16,0 0-15,0-24 0,-24 0-1,1-23 1,23-25 15,-24 1-15,24 23-1,0 48 1,24 24-1,-1 24 17,1 47-17,0 24 1,0-24-1,0 1 1,-1-1 0,1-71 15,-24-1-16,-24-46 1,24-1 0,0 0 15,0 24-16,0 0 17</inkml:trace>
  <inkml:trace contextRef="#ctx0" brushRef="#br0" timeOffset="7133.408">6953 7453 0,'0'0'16,"0"0"0,-191 0-1,120 0-15,0 0 16,23 0 15,24-24-15,-24 1-1,48 23 1</inkml:trace>
  <inkml:trace contextRef="#ctx0" brushRef="#br0" timeOffset="7771.4445">7667 6977 0,'0'0'16,"0"0"15,48 143-31,-96-95 15,-23-25 1,-24-23 0,23-47-1,1-1 1,23-23 15,24-1-15,72 1-1,23 23 1,25 48 15,-1 48-15,0-1-1,-24 25 1,-47-1 15,-24 25-15,-24-25-1,24-71 16</inkml:trace>
  <inkml:trace contextRef="#ctx0" brushRef="#br0" timeOffset="8297.4746">7572 7215 0,'0'0'16,"0"0"-1,143-24-15,-48 72 16,-23 0 0,-1 23-1,-47 0 16,-48 1-15,-24-24 0,1-1-1,-49-47 1,1-24 15,0-47-15,47-1-1,25-23 1,23 24-1,47 23 17,25 24-17,-1 24 1,0 0-1,1 72 1,-72-72 31</inkml:trace>
  <inkml:trace contextRef="#ctx0" brushRef="#br0" timeOffset="9572.5476">8286 7787 0,'0'0'15,"0"0"1,119-96-16,-71-23 16,-24-24-1,-24-47 16,-24 23-15,-24 1 0,1 70-1,-1 49 16,24 23-15,1 48 0,23 47-1,0 24 1,47 48-1,25 24 17,-1-24-17,24-24 1,-23-48-1,-25-47 1,-23-24 15,0-47-15,0-49-1,-24-23 1,0 0 0,47 24 15,-23 71-16,24 24 1,0 48 0,-1 23-1,1 1 16,-1 23-15,-47-24 0,24-47-1,-48 0 16,24-24-15,0-48 0,-23-47-1,23 0 1,23 0-1,1 23 17,24 24-17,-1 48 1,25 72-1,-25 47 1,1-24 15,-24 0-15,0 1-1,0-25 1,23-47 15,-23 0-15,0-24-1,23-24 1,-47 0 0,24 24 15,-24 0-16,0 0 1,0 0 15,-24 0 1,24 0-17</inkml:trace>
  <inkml:trace contextRef="#ctx0" brushRef="#br0" timeOffset="9988.5714">9715 6739 0,'0'0'31,"0"0"-16,0 0 1,48 119 0,-48 24-16,24 24 15,-1-1 16,1 1-15,-24-48 0,24-24-1,-24-47 1,0-24 15,24-24-15,-24 0 15</inkml:trace>
  <inkml:trace contextRef="#ctx0" brushRef="#br0" timeOffset="10733.614">10215 6858 0,'0'0'31,"0"0"-15,0 0-1,-24 190 1,1-118-16,-25-1 16,24 1 15,24-25-16,24-23 1,24 0 0,23 0-1,0-24 16,1 0-15,-48 0 0,0 0-1,-24 0 16,0 0-15,23-24 0,-46-24-1,-1-47 16,0 24-15,24 47 0,0 24-1,0 24 1,24 71-1,0 24 17,-1 0-17,1 24 1,0-72-1,-24-23 1,0-24 15,0-24-15,0 0 31</inkml:trace>
  <inkml:trace contextRef="#ctx0" brushRef="#br0" timeOffset="11151.6379">10691 6810 0,'0'0'15,"24"143"1,0 0-16,0 48 31,0-1-15,23-23-1,1-24 1,0-48-1,-25-71 17,-23 0-17,0-24 1,0-24-1,0 24 1,0 0 31</inkml:trace>
  <inkml:trace contextRef="#ctx0" brushRef="#br0" timeOffset="14306.8183">11739 7287 0,'0'0'15,"0"0"1,0 0 15,0 0-15,0 0-1,0 0 1,0 0-1,0 0 17,-190-72-32,71 72 15,23 0 1,1 0-1,24-24 1,23 24 15,48 0-15,0 0-1,0 0 1,0 0 0,72 0 15,-72 0 0</inkml:trace>
  <inkml:trace contextRef="#ctx0" brushRef="#br0" timeOffset="14719.842">11430 6906 0,'0'0'16,"0"0"-1,0 119 1,23-24-16,1 24 31,-24-24-15,24 0-1,0-23 1,-24-24-1,0-48 1,0 0 15,24 0-15,23-72-1,-47 72 32</inkml:trace>
  <inkml:trace contextRef="#ctx0" brushRef="#br0" timeOffset="15508.8871">12477 6929 0,'0'0'15,"0"0"1,-190 48-1,118 23-15,25 1 32,23 23-17,24 0 1,48 1-1,-1-1 17,48-24-17,-23-23 1,-1-48-1,1-24 1,-25-23 0,-23-25 15,-48 1-16,-47 23 1,23 24 0,-23 24 15,23 24-16,1 24 1,-1 23 0,48-23-1,0-1 16,0-47-15,0 0 15</inkml:trace>
  <inkml:trace contextRef="#ctx0" brushRef="#br0" timeOffset="16512.9445">12835 6787 0,'0'0'16,"0"0"0,-48 142-1,24-70 1,-23 23-1,47-23 1,-24-25 0,71 1 15,1-1-16,23 1 1,1-48 0,-1 24-1,-23-24 16,-24 0-15,-24 0 0,0 0-1,0 0 1,0-24 15,0-24-15,-24-47-1,0 24 1,24 23-1,0 24 17,0 24-17,0 0 1,0 48-1,24 23 1,-24 48 15,24 0-15,-1-23-1,1-25 1,-24-47 0,0 0 15,0-24-16,0 0 1,0 0 0,0 0 15,0-24-16,0 24 1,0 0 0,0 0-1,0-24 1,0 24 46</inkml:trace>
  <inkml:trace contextRef="#ctx0" brushRef="#br0" timeOffset="18284.0458">14049 7215 0,'0'0'31,"0"0"-15,0 0-1,0 0 1,0 0-1,-191-24 1,96 24 0,0 0-1,0 0 1,71 0-1,24 0 1,0 0 15,24 0-15,0 0-1,-24 0 1</inkml:trace>
  <inkml:trace contextRef="#ctx0" brushRef="#br0" timeOffset="18634.0658">13739 7001 0,'0'0'16,"0"0"-1,48 167 1,-24-72-16,0 0 31,-24-24-15,0-23-1,23 0 1,-23-48-1,0 0 48</inkml:trace>
  <inkml:trace contextRef="#ctx0" brushRef="#br0" timeOffset="20574.1768">14811 7191 0,'0'0'15,"0"0"1,0 0-1,-48-166 1,48 166-16,0-24 31,24 24-15,-48 71-1,1 96 1,-1-119 0,-48-25 15,-47-46-16,24-1 1,47-24 0,48 24-1,24-47 16,-24 47-15,24 48 0,47 47-1,25 25 1,-73-96 15,-23-96-15,-23-47-1,-1 24 1,24 24-1,0 48 17,0-1-17,-48 0 1,24 1-1,24 23 1,0 24 15,0 0-15,0 0-1,0 24 1,-23-1 0,46 25 15,-23 47-16,0 48 1,-23-48 0,23 1-1,-24-49 16,24 1-15,0-48 0,0 0-1,24 0 1,47 0 15,0 24-15,25 0-1,-25-1 1,-47-23 15,0 24-15,-24-24-1,0 0 1,0-24-1,0-47 17,-24-48-17,0 24 1,0-1-1,24 73 1,0 23 15,0 0-15,0 23-1,24 73 1,-24 47 0,24-1 15,0 1-16,0 0 1,-24 0 0,23-72-1,-23-47 1,0-24 15,0 0-15,0-24-1,-23 24 1,-1-47 15,0-25-15,24 72-1</inkml:trace>
  <inkml:trace contextRef="#ctx0" brushRef="#br0" timeOffset="22642.2951">15764 7144 0,'0'0'16,"0"0"-1,-120 0 1,25 0-16,24 0 31,-25 0-15,25 0-1,23 24 1,25-24-1,23 0 17,23 0-17,-23 0 16</inkml:trace>
  <inkml:trace contextRef="#ctx0" brushRef="#br0" timeOffset="22944.3124">15430 7001 0,'0'0'16,"0"0"0,72 143-1,-49-48 1,-23-24-1,0 1 1,0-1 0,0-71 30</inkml:trace>
  <inkml:trace contextRef="#ctx0" brushRef="#br0" timeOffset="23658.3532">16454 6929 0,'0'0'15,"0"0"1,0 0 0,-48 143-1,-23-95 1,0-48-1,-25-24 1,25 0 0,23-47-1,48 23 16,24-23-15,24 23 0,47 24-1,-24 24 1,25 48 15,-25 0-15,-23-1-1,-24 25 1,-24-1-1,-24 24 17,-48-23-17,72-72 32</inkml:trace>
  <inkml:trace contextRef="#ctx0" brushRef="#br0" timeOffset="24067.3766">16216 7287 0,'0'0'16,"0"0"-1,0 0 1,24-119 0,47 95-1,1 0 1,23 48-1,-24 23 1,1 25 0,-48-1 15,-1 1-16,-46-25 1,-25 25 0,-47-25-1,-1-47 1,1 0 15,0-47-15,23-1-1,25-23 1,47-25 15,0 96-15</inkml:trace>
  <inkml:trace contextRef="#ctx0" brushRef="#br0" timeOffset="24180.3831">16454 7239 0,'0'0'15,"72"24"1</inkml:trace>
  <inkml:trace contextRef="#ctx0" brushRef="#br0" timeOffset="26020.4883">17002 7001 0,'0'0'16,"0"190"-16,47-47 15,1-24 1,0-23 0,-1-49-1,1-47 16,0-71-15,-48 71 0</inkml:trace>
  <inkml:trace contextRef="#ctx0" brushRef="#br0" timeOffset="28350.6216">17049 7715 0,'0'0'16,"0"0"0,0 0 15,0 0-16,0 0 1,72-166-16,-25 46 16,1 1-1,-24 0 16,0-24-15,-24-23 0,-24 47-1,0 0 1,-24 23 15,25 49-15,-1 23-1,0 24 1,0 48-1,0 47 17,1 0-17,23 24 1,23 24-1,1-24 1,24 24 15,23 0-15,-23-48-1,0 0 1,-1-23 0,-23-48 15,24-24-16,-25 0 1,1-24 0,0 0-1,0-47 16,-48-25-15,24-23 0,0 0-1,0 48 1,0 23 15,24 24-15,23 48-1,25 48 1,-25 23-1,1 0 17,0-24-17,-24 1 1,-48-24-1,24-1 17,-24-47-17,24 0 1,-24-47-1,24-96 1,0 24 15,0 0-15,24 47-1,24 48 1,-1 24 0,25 72 15,-25-1-16,-23 24 1,0 24 0,0 1-1,23-25 16,-23-71-15,0-1 0,24-23-1,-1-47 1,-23 23 15,-24 24-15,0 0-1,0 0 1,0 0-1,0 0 17,0 0-17,0 0 1,0 0-1,0 0 32,0 0-31,0 0 15</inkml:trace>
  <inkml:trace contextRef="#ctx0" brushRef="#br0" timeOffset="29652.6961">18430 6358 0,'0'0'31,"0"0"-15,0 119-16,0-24 15,24 48 1,-24 0 0,24 24-1,0 23 16,0 1-15,23-25 0,-23 1-1,0-24 16,0-48-15,-24-23 0,0-49-1,0-23 1,0 0 15,0 0-15,0 0 30</inkml:trace>
  <inkml:trace contextRef="#ctx0" brushRef="#br0" timeOffset="30262.731">19145 6787 0,'0'0'31,"0"0"-16,-24-143-15,0 71 16,24-23 0,-24 71-1,24 24 16,0 0-15,24 72 0,0-1-1,0 24 1,-24 1-1,0-25 17,-24 0-17,24-23 1,0-24-1,48 0 17,-48-24-1</inkml:trace>
  <inkml:trace contextRef="#ctx0" brushRef="#br0" timeOffset="30599.7502">19502 6977 0,'0'0'16,"0"0"15,-190 24-31,70-24 15,1 0 1,0-24 0,24 24-1,48 0 16,23 0-15,24 0 0,24 0-1,-24 0 32</inkml:trace>
  <inkml:trace contextRef="#ctx0" brushRef="#br0" timeOffset="31381.795">19192 7120 0,'0'0'16,"0"0"-1,-71 119 1,23-48-16,1-23 31,23-24-15,24 0-1,0-24 1,24 23 15,47-23-15,1 0-1,23 0 1,-24 24 0,-23-24 15,-24 24-16,0-24 1,-24 0 0,0 0-1,-24-24 16,0-47-15,0-1 0,24 1-1,-24 71 1,24 0-1,24 48 17,0 23-17,24 24 1,-25 1-1,25-1 1,-24 0 15,0-47-15,-24-25-1,0-23 1,0 0 0,0 0 46</inkml:trace>
  <inkml:trace contextRef="#ctx0" brushRef="#br0" timeOffset="31988.8297">19597 6239 0,'0'0'16,"0"143"-16,24 0 15,-24 47 1,24 1-1,24 23 17,-1 24-17,-23-24 1,24-23-1,-1-24 17,-23-48-17,-24-72 1,0-47-1,0 0 17,0 0-1,0 0-16,0 0 1,0 0 0,0 0 30</inkml:trace>
  <inkml:trace contextRef="#ctx0" brushRef="#br0" timeOffset="33868.9372">20716 7001 0,'0'0'16,"0"0"-1,-238-24 1,96 24 0,22-24-1,25 24 1,48-24-1,23 24 1,71 0 15,-47 0 0</inkml:trace>
  <inkml:trace contextRef="#ctx0" brushRef="#br0" timeOffset="34804.9908">21074 6477 0,'0'0'31,"0"0"-15,-48 143-16,0-72 15,25 1 1,23-25-1,23 1 17,25 0-17,47-25 1,1 1-1,-1 0 1,-48-24 15,1 24-15,-48-24-1,0 0 1,0-24 0,-48-24 15,25-23-16,-25 23 1,24-23 0,24 47 15,0 72 0,24 47-15,0 0-1,0 24 1,23 0 15,-47 0-15,0-47-1,0-1 1,0-23 15,0 0-15,0-48-1,-24 23 1,24-23-1,0 0 17,0 0-17,0 24 1,0-24-1</inkml:trace>
  <inkml:trace contextRef="#ctx0" brushRef="#br0" timeOffset="36195.0703">21383 5882 0,'0'0'16,"0"0"15,0 0-16,215 23-15,-120 1 16,0-24 0,0 0-1,-47 24 16,0 0-15,-25 0 0,-23 47-1,-23 1 1,46 47 15,1 24-15,-24 47-1,24-23 1,0 47 15,0-23-15,-24 23-1,23-24 1,1-23-1,-24 0 17,24-48-17,0 0 1,0-48-1,-1 1 1,-23-48 15,0-1-15,0 1-1,24-24 1,-48 0 0,24 0 15,-23 0-16,-49 0 1,-23 0 0,24-24-1,23 24 16,0 0-15,48 0 0,0 0-1,0 0 1,0 0 15,0 0-15,24 24-1,-24-24 1</inkml:trace>
  <inkml:trace contextRef="#ctx0" brushRef="#br1" timeOffset="40325.3065">21502 6310 0,'0'0'16,"0"0"0,0 0 15,0 0-16,-95 143-15,24-48 16,-25 48 0,1 0-1,0 24 16,-24 0-15,24-1 0,-1-47-1,49 0 1,-1-47 15,24-25-15,0-23-1,1 0 1,23-24-1,0-24 32,0 24-31,23 24-1,1-24 17,-24 0-1</inkml:trace>
  <inkml:trace contextRef="#ctx0" brushRef="#br1" timeOffset="41592.379">15025 6429 0,'0'0'15,"0"0"1,-166 167 0,70-24-1,-23 0 1,-24 0-1,24 23 1,-23-23 0,46 0 15,1-48-16,24 1 1,-1-25 0,48-23-1,0-25 16,1-23-15,23 0 0,0 0-1,0 0 1,0 0 15,0 0-15,0 0-1,-24-23 1,24 23 31</inkml:trace>
  <inkml:trace contextRef="#ctx0" brushRef="#br0" timeOffset="48095.751">2238 11001 0,'0'0'16,"0"0"0,0 0-1,0 0 16,-167 48-31,48-24 16,0-24 0,48 24-1,-25-24 1,49 23 15,47-23-15,24 24-1,-24-24 1</inkml:trace>
  <inkml:trace contextRef="#ctx0" brushRef="#br0" timeOffset="48548.7769">2309 11168 0,'0'0'16,"0"0"15,-166 48-31,47-48 15,0 23 1,23-23 0,25 24-1,-1-24 16,49 0-15,23 24 0,0-24-1,0 0 1,23 24 15,-23-24 0</inkml:trace>
  <inkml:trace contextRef="#ctx0" brushRef="#br0" timeOffset="49038.8049">3000 10716 0,'0'0'16,"0"0"0,-24 142-1,0-46-15,24-25 31,24 24-15,-24-23 0,24-1-1,-24-23 1,0-48 15,0-24-15,0 24 30</inkml:trace>
  <inkml:trace contextRef="#ctx0" brushRef="#br0" timeOffset="49403.8258">3119 10763 0,'0'0'31,"0"0"-15,24 191-16,0-96 15,-24 0 1,23 0 0,-23-23 15,-23-24-16,23-48 32</inkml:trace>
  <inkml:trace contextRef="#ctx0" brushRef="#br0" timeOffset="50011.8606">2619 10763 0,'0'0'32,"0"0"-17,0 0 1,143-143-1,-72 143-15,25 24 16,-1-24 15,0 24-15,0 0-1,1 0 1,23-1 0,-48-23 15,1-23-16,-25-25 1,1 0 0,-24 25-1,-1-1 16,-23 0-15,0 24 0,0 0-1,0 0 16,0 24-15,0-24 0</inkml:trace>
  <inkml:trace contextRef="#ctx0" brushRef="#br0" timeOffset="51099.9228">4762 9977 0,'0'0'16,"0"0"15,0 0-16,-167 24-15,72-24 16,0 0 0,47 24-1,1 0 16,23-24-15,0 47 0,24 1-1,0 24 1,24 23 15,-24 24-15,24 24-1,-24 0 1,-24 23-1,24 25 17,0-1-17,24 1 1,-24-25-1,0 1 1,0-24 15,0-24-15,0-24-1,0-23 1,0-25 0,24-23 15,-24 0-16,23-24 1,49 0 0,-1 0 15,1-24-16,23 24 1,-48 0 0,1 0-1,-24 0 1,-24-24 15,0 24-15,0 0-1,0 0 1,0 24 15,0-24-15</inkml:trace>
  <inkml:trace contextRef="#ctx0" brushRef="#br0" timeOffset="51627.953">5453 11120 0,'0'0'31</inkml:trace>
  <inkml:trace contextRef="#ctx0" brushRef="#br0" timeOffset="52716.0152">5072 11097 0,'0'0'16,"0"0"0,0 0-1,0 0 1,143-24-1,-48 24 1,0 0 0,24 0-1,0 0 1,0 0 15,24 0-15,24 0-1,-1 0 1,1 0-1,0-24 1,0 24 15,-1 0-15,1-24-1,23 24 1,-23 0 15,24-24-15,-25 24-1,1 0 1,0-23 0,-1 23 15,-47-24-16,24 24 1,-24 0 0,-23-24-1,-1 24 16,0-24-15,-23 24 0,-1 0-1,-47 0 1,23 0 15,-47 0-15,0 0-1,0 0 48,0 0-48,0 0 16</inkml:trace>
  <inkml:trace contextRef="#ctx0" brushRef="#br0" timeOffset="54818.1355">6643 11192 0,'0'0'16,"0"0"-1,0 0 16,0 0-15,-119 143-16,72-96 16,23 1-1,0-24 1,0 23 15,48-47-15,0 24-1,23-24 1,25 24 15,23-24-15,-23 0-1,-1 0 1,0 0-1,-47 0 17,0 0-17,-24 0 1,0 0-1,0 0 1,0 0 0,-24-24 15,24 24-16</inkml:trace>
  <inkml:trace contextRef="#ctx0" brushRef="#br0" timeOffset="55270.1613">6786 11287 0,'0'0'16,"0"0"0,48 167-16,-48-72 15,24 24 1,-1-24 15,-23-23-15,0-1-1,0-23 1,0-24-1,0-24 17,0 0-17,0 0 1,0 0-1,0 0 1,0 0 31</inkml:trace>
  <inkml:trace contextRef="#ctx0" brushRef="#br0" timeOffset="55873.1958">5476 10430 0,'0'0'16,"0"0"15,-190 0-31,95 0 16,0 0-1,47 0 1,0 0 15,48 0-15,48 24-1,-48-24 32</inkml:trace>
  <inkml:trace contextRef="#ctx0" brushRef="#br0" timeOffset="56618.2384">5905 10263 0,'0'0'15,"0"0"1,0-190-1,-24 94 1,48 25 0,-24 23-1,0 25 1,0 46-1,0 25 17,-24 23-17,48 25 1,-24 47-1,0-24 1,24 0 15,-24-48-15,48 1-1,-1-49 1,1 1 0,-1-48 15,-47 24-16,0 0 1,-23 0 0,-49 0-1,1 0 16,-1 0-15,25 24 0,23-24-1,24 0 1,0 0 15,24-24-15,0 24-1,-1 0 1,-23 0-1</inkml:trace>
  <inkml:trace contextRef="#ctx0" brushRef="#br0" timeOffset="57671.2986">7120 10120 0,'0'0'31,"0"0"-15,0 0 0,-191-24-1,72 24-15,24 0 16,23 0 15,49 0-15,-1 0-1,24 0 1,47 24 15,-47-24 0</inkml:trace>
  <inkml:trace contextRef="#ctx0" brushRef="#br0" timeOffset="57934.3137">6762 9882 0,'0'0'16,"0"0"15,72 214-31,-48-118 16,-1-1-1,1 0 1,0-23 0,-24-72 30</inkml:trace>
  <inkml:trace contextRef="#ctx0" brushRef="#br0" timeOffset="58725.3589">7429 10120 0,'0'0'15,"0"0"17,-24-143-32,72 96 15,23 23 1,1 24-1,-1 24 1,1 23 15,-49 1-15,-23 23-1,-23 1 1,-1-1 0,-48 1 15,25 23-16,-25-24 1,49-23 0,-1-24-1,0 0 16,48 0-15,23-24 0,49-24-1,-25 24 1,24 0 15,-47 24-15,0-24-1,-25 0 1,-46 0 15,46 0-15,-46 0-1,-25-24 1,48 24 15</inkml:trace>
  <inkml:trace contextRef="#ctx0" brushRef="#br0" timeOffset="71716.102">8501 9692 0,'0'0'16,"0"0"-1,-143 47-15,48-23 16,-1-24 0,25 0 15,23 24-16,24-24 1,1 0 0,23 24-1,0 23 16,0 25-15,0-1 0,23 1-1,-23-1 1,-23 1-1,23-49 17,0 1-17,0-48 1,23 1-1,-23-25 17,48 0-17,24 24 1,-1 1-1,0 23 17,25 71-17,-25-23 1,-23 47-1,-48-24 1,-24 25 0,-48-49 15,-47 1-16,24-48 1,24 0 0,23-24-1,24 24 16,24-24-15,0 24 0,0 0-1,0-24 1,24 48 15,-24-24 0</inkml:trace>
  <inkml:trace contextRef="#ctx0" brushRef="#br0" timeOffset="72576.1512">9025 9906 0,'0'0'31,"0"0"-15,0 0-1,-119-24-15,23 96 16,49-1-1,-1 0 17,48 25-17,24-1 1,23-24-1,1 1 1,24-25 15,-1-47-15,0 0-1,25-47 1,-49-25 0,-23 1 15,-24 23-16,-48 1 1,1 23 0,-25 0-1,1 48 16,23 24-15,48 23 0,-23 0-1,46-23 1,-23-24 15,0 23-15,24-47-1,-24 0 16</inkml:trace>
  <inkml:trace contextRef="#ctx0" brushRef="#br0" timeOffset="75273.3054">10477 10287 0,'0'0'15,"0"0"1,-143-24-1,24 0 1,24 24 0,23 0-1,25 0 1,47 0-1,0 0 17,0 0-17,0 0 1,0 0-1,0 0 32</inkml:trace>
  <inkml:trace contextRef="#ctx0" brushRef="#br0" timeOffset="75958.3446">11168 9858 0,'0'0'16,"0"0"-1,0 0 1,119 119-16,-143-47 15,-24-25 17,-47-23-17,0-24 1,0-24-1,23-23 1,24-1 15,25-23-15,46 23-1,25 1 1,24 23 0,23 24 15,24 0-16,-24 47 1,-23 1 0,-25 23-1,-47 1 16,0-72 1</inkml:trace>
  <inkml:trace contextRef="#ctx0" brushRef="#br0" timeOffset="76593.3809">11049 10192 0,'0'0'15,"0"0"1,0 0-1,166-72 1,-94 96 0,23 24-1,-24-24 1,-23 47-1,0 0 1,-48-23 15,-24 23-15,-24-23-1,-47-24 1,-24-24 0,0-24 15,0 0-16,47-23 1,25-25 0,23 1-1,48-1 16,23 49-15,49-1 0,23 0-1,-24 48 1,24 0 15,-48 23-15,-71-47-1</inkml:trace>
  <inkml:trace contextRef="#ctx0" brushRef="#br0" timeOffset="163439.3482">11811 10739 0,'0'0'16,"0"0"0,190-95-16,-118-48 15,23 0 1,0-23 15,-47-25-15,-48 1-1,0 23 1,-24 24-1,-24 72 17,1 23-17,23 24 1,0 48-1,0 71 1,24 24 15,24 48-15,0-24-1,23 24 1,-23-1 0,48-47 15,-1-23-16,-23-49 1,-24-47 0,-24-24-1,23-71 1,1-48 15,-24 0-15,24 24-1,0 24 1,23 48 15,1 47-15,24 47-1,-25 1 1,1 47-1,-24 0 17,-24 1-17,0-1 1,-24-48-1,24-23 17,0-24-17,0-24 1,0-95-1,24 0 1,-1 24 15,1 0-15,0 23-1,24 25 1,23 47 0,-23 71-1,-1 24 16,-23 24-15,0 1 0,0-25-1,0 0 16,-1-24-15,-23-47 0,0-24-1,24 0 1,-24 0 15,0-24-15,0 24-1,0 0 1,-24 0-1,72 0 32,-48 0-31</inkml:trace>
  <inkml:trace contextRef="#ctx0" brushRef="#br0" timeOffset="165543.4686">12049 8811 0,'0'0'16,"0"0"-1,-119 119-15,71-24 16,0 48 15,25 0-15,-25 23-1,24 1 1,24 0 0,0 23-1,0 1 16,0-1-15,24 1 0,0-25-1,23 1 1,1-24 15,24 0-15,-25-24-1,-23-48 1,24 1-1,-48-48 17,0-24-17,0 0 1,0 0-1,0 0 1,0 0 15,0 0-15,0 0-1,23 0 1,-23 0 31</inkml:trace>
  <inkml:trace contextRef="#ctx0" brushRef="#br0" timeOffset="166521.5245">13668 9334 0,'0'0'31,"0"0"-15,24 143-16,-24 0 15,24 24 1,-24 0 0,0-1 15,0-23-16,-24-24 1,0 0 0,0-71-1,0-24 16,24-24-15,0 0 15</inkml:trace>
  <inkml:trace contextRef="#ctx0" brushRef="#br0" timeOffset="167080.5565">14168 9620 0,'0'0'32,"0"0"-17,-48 143-15,25-71 16,-1 23-1,24-48 1,47 25 15,1-48-15,0-1-1,23-23 1,-23-23 0,-1 23 15,-23 0-16,-24-24 1,0 24 0,0 0-1,24-24 16,-24 0-15,24-23 0,-24 47 15</inkml:trace>
  <inkml:trace contextRef="#ctx0" brushRef="#br0" timeOffset="167382.5738">14359 9763 0,'0'0'15,"0"0"1,0 119-1,23 0-15,1-24 32,-24 1-17,0-1 1,0-47-1,0-1 17,-24-23-17,24-48 1,0 24-1,24-24 1,-24 24 31</inkml:trace>
  <inkml:trace contextRef="#ctx0" brushRef="#br0" timeOffset="167907.6038">14620 9334 0,'0'0'16,"0"0"-1,24 239 1,-24-73 0,24 25-1,0-1 1,0-23-1,0-48 17,-24-24-17,0-71 1,0 0-1,0-24 1,0 0 15,0 0-15,0 0-1,23 0 1,-23 0 0</inkml:trace>
  <inkml:trace contextRef="#ctx0" brushRef="#br0" timeOffset="182891.4608">15764 9954 0,'0'0'31,"0"0"-15,0 0 0,-120 0-16,1 23 15,0-23 1,0 24 15,48 0-15,47-24-1,24-24 1,0 24-1,0 0 17,0 0-17,24 24 1,0-24-1,-24 0 32</inkml:trace>
  <inkml:trace contextRef="#ctx0" brushRef="#br0" timeOffset="184578.5573">16144 10358 0,'0'0'15,"0"0"1,0 0-1,0 0 17,167-166-32,-95 70 15,-25-46 1,-23-1-1,-24 0 1,-24 0 15,-23 24-15,-1 24-1,0 23 1,1 48 0,23 24 15,0 48-16,24 47 1,0 24 0,24 24-1,24 0 16,-1 24-15,25-24 0,-1 0-1,1-48 1,-1-24 15,-47-47-15,0-24-1,-1-48 1,-23-23-1,24-48 17,0 0-17,0 24 1,0-1-1,-1 49 1,25 47 15,-24 0-15,23 47-1,-23 25 1,24-1 15,-24 24-15,-24-23-1,0-24 1,0-48 0,0-24 15,-24-24-16,24-47 1,0-24 0,0 24-1,24-1 16,0 49-15,-1 47 0,25 23-1,0 49 1,-1 23 15,-23 24-15,24 0-1,-24-23 1,23-49-1,1-23 17,-1-48-17,-23 0 1,0-23-1,-24-1 1,0 48 15,0 0-15,0 0-1,0 0 1,0 0 0,0 24 15,0-24 0</inkml:trace>
  <inkml:trace contextRef="#ctx0" brushRef="#br0" timeOffset="185322.5999">17883 9073 0,'0'0'31,"0"0"-16,0 0 1,24 142 0,-24 1-16,47 24 31,-23 71-16,0 0 1,0 0 0,0-47-1,-24-24 16,23-48-15,-23-24 0,0-71-1,0-24 1,0-48 15,0 48 16</inkml:trace>
  <inkml:trace contextRef="#ctx0" brushRef="#br0" timeOffset="185855.6304">18645 9430 0,'0'0'16,"0"0"-1,-24-167 1,0 119-1,24 25 1,0 23 0,0 47-1,24 48 1,0 1 15,-24-1-15,24-24-1,-24-23 1,0 0 15,23-1-15,-23-47-1</inkml:trace>
  <inkml:trace contextRef="#ctx0" brushRef="#br0" timeOffset="186156.6476">18907 9739 0,'0'0'16,"-119"0"0,-24 0-1,24 0 1,0 24-1,47-24 1,48 0 0,24 0 15,24 24-16,48 0 1,-72-24 0</inkml:trace>
  <inkml:trace contextRef="#ctx0" brushRef="#br0" timeOffset="186907.6905">18645 10025 0,'0'0'31,"0"0"-15,-119 143-16,95-72 15,0-47 1,24 24-1,48-24 17,23-1-17,24-23 1,25 24-1,-49-24 1,-23 24 15,-48-24-15,0 0-1,0 0 1,-24-48 0,0-23 15,-24 0-16,25-25 1,23 49 0,0 23-1,0 48 16,23 47-15,1 24 0,0 1-1,0 23 16,0 0-15,-1-24 0,-46-47-1,23-48 1,0 0-1,0 0 17,0-48-17,0 48 16</inkml:trace>
  <inkml:trace contextRef="#ctx0" brushRef="#br0" timeOffset="187581.7291">19383 8882 0,'0'0'16,"0"0"0,0 0-1,0 0 16,-24 167-31,24-24 16,0 47 0,24 1-1,-24 47 1,0-24 15,0-23-15,24-25-1,-24-47 1,0-23-1,24-25 17,-24-47-17,0-24 1,0 0-1,0 0 1,0 0 15,0 0-15,0-24-1,0 24 1,0 24 0,0-24-1</inkml:trace>
  <inkml:trace contextRef="#ctx0" brushRef="#br0" timeOffset="189528.8405">19597 8620 0,'0'0'16,"0"0"0,72 143-1,-25-24 1,25 0-1,-1 48 1,1 23 0,-25 25-1,-23-25 16,0 24-15,-24-23 0,-24-24-1,0-25 1,-23 1 15,23-47-15,-24-25-1,24-23 1,1-1-1,-1-47 17,24 0-17,0 0 1,0 0-1,0 0 1,0 0 15,0-24-15,24 24-1,-24 0 32</inkml:trace>
  <inkml:trace contextRef="#ctx0" brushRef="#br0" timeOffset="189553.8419">20002 10906 0,'0'0'15</inkml:trace>
  <inkml:trace contextRef="#ctx0" brushRef="#br0" timeOffset="191787.9697">20288 8882 0,'0'0'31,"0"0"-16,0 0 1,0 0 0,0 0-1,190 0 1,-94 0-1,-49 24 1,-23-24 0,0 47-1,0 25 1,-24 23 15,0 24-15,0 24-1,0 24 1,0 47-1,0-23 17,23 23-17,-23 24 1,24-24-1,0-23 1,-24-1 15,24-23-15,0-24-1,0-48 1,-48-47 0,-24-24 15,-47-24-16,23-24 1,-23 24 0,24 0-1,23-24 16,48 24-15,0 0 0,0 0 15,0 0-16,0 0 1,48 24 0,-48-24-1</inkml:trace>
  <inkml:trace contextRef="#ctx0" brushRef="#br0" timeOffset="208835.9448">2905 14264 0,'0'0'16,"0"0"-1,0 0 16,-215 0-31,96 0 16,0 23 0,0 1-1,48 0 1,-1 0 15,25 0-15,47-24-1,0 0 1,0 0-1,0 0 32</inkml:trace>
  <inkml:trace contextRef="#ctx0" brushRef="#br0" timeOffset="209321.9726">2905 14430 0,'0'0'31,"0"0"-15,0 0-1,-167 24 1,48-24-16,-24 0 31,0 0-15,24 0-1,119 0 1</inkml:trace>
  <inkml:trace contextRef="#ctx0" brushRef="#br0" timeOffset="209502.9829">2095 14478 0,'0'0'15,"0"0"1,0 0-1,0 0 1,0 0 15,48 0 16</inkml:trace>
  <inkml:trace contextRef="#ctx0" brushRef="#br0" timeOffset="210149.0199">3667 13835 0,'0'0'16,"0"0"-1,0 0 1,0 0 15,47 214-31,-47-95 16,-23 24-1,46-47 1,-46 23 0,23-48 15,23-23-16,-23-1 1,0-47 0,0 0-1,0 0 16,0-71-15,0 71 0</inkml:trace>
  <inkml:trace contextRef="#ctx0" brushRef="#br0" timeOffset="210601.0457">3881 13811 0,'0'0'15,"0"0"1,0 0 15,24 215-31,0-96 16,-24 0-1,23 24 1,-23-24 15,0-24-15,0-24-1,0-47 1,0 0 0,0-48 15,0 24 0</inkml:trace>
  <inkml:trace contextRef="#ctx0" brushRef="#br0" timeOffset="211390.0909">3310 13954 0,'0'0'16,"0"0"-1,0 0 1,119-167 0,-72 120-1,25-1 1,-1 24-1,1 24 1,-1 24 0,24 24 15,-23-1-16,23 25 1,-24-25 0,1-47-1,-1 24 16,-23-48-15,0 1 0,-1-25-1,-23 0 1,0 25 15,0-1-15,-24 24-1,0 0 1,0 0-1,0 0 17,0 0-17,-24 47 1,24-47 31</inkml:trace>
  <inkml:trace contextRef="#ctx0" brushRef="#br0" timeOffset="213203.1946">5691 13002 0,'0'0'16,"0"0"15,0 0-15,0 0-1,0 0 1,0 0-1,0 0 17,-167 23-32,96-23 15,-1 0 1,1 0-1,47 0 1,-24 0 0,48 24 15,0-24-16,-23 0 1,23 0 0,0 24 15,0 0-16,0 23 1,0 25 0,0-24 15,23 47-16,-23-95 32</inkml:trace>
  <inkml:trace contextRef="#ctx0" brushRef="#br0" timeOffset="214646.2771">5262 13406 0,'0'0'31,"0"0"-15,0 0-1,0 0 1,0 119-1,0-47-15,0 23 32,0 0-17,0 1 1,0 47-1,0-24 1,0 119 31,0-119-32,0 0 1,0-48 0,0 1 15,24-1-16,-24-23 1,0-24 0,0-24 30</inkml:trace>
  <inkml:trace contextRef="#ctx0" brushRef="#br0" timeOffset="237370.5769">7667 13692 0,'0'0'16,"0"0"-1,0 0 1,0 0 0,0 0 15,-214 24-31,71-48 15,0 24 1,-24 24 0,1-24-1,23 24 16,24 0-15,0-24 0,0 23-1,23 1 1,25-24 15,0 0-15,-1 0-1,25-24 1,-1 48 15,24-24-15,0 0-1,24 0 1,0 0 15,0 0-15,24 0-1,-24 0 1</inkml:trace>
  <inkml:trace contextRef="#ctx0" brushRef="#br0" timeOffset="238346.6327">6334 13097 0,'0'0'16,"0"0"-1,0 0 17,-72-119-32,48 71 15,1 1 1,46-1-1,49 48 1,-1 0 15,25 24-15,-49 23-1,1 1 1,-48 23 0,-24 1 15,0-1-16,-47 1 1,-1-1 0,1-23-1,23-24 16,48-1-15,0-23 0,0 0-1,72 0 16,-1-23-15,1 23 0,-1 0-1,-23 0 1,-24 0 15,-24 0-15,0 0-1,0 0 1,0 0 31</inkml:trace>
  <inkml:trace contextRef="#ctx0" brushRef="#br0" timeOffset="239246.6842">7072 12716 0,'0'0'15,"0"0"1,0 0 0,0 0-1,-143 95 1,95-95-1,1 24 1,-1-24 0,24 0-1,24 24 1,0 0 15,-23 23-15,46 1-1,-23 23 1,0-23-1,0-1 17,0-23-17,0-24 1,0 0-1,24-47 1,-24 23 15,48-24-15,23 1-1,1 47 1,-1 47 0,1 1 15,-49-1-16,1 25 1,-48-24 0,-47 23-1,-24-47 16,-1 0-15,25-24 0,47-24-1,24 24 16,0 0-15,0 0 0,24 0-1,-24 0 1</inkml:trace>
  <inkml:trace contextRef="#ctx0" brushRef="#br0" timeOffset="240253.7418">7524 12644 0,'0'0'15,"0"0"1,0 0 0,0 0 15,-166 119-31,118-95 15,24-24 1,0 0 0,24 0-1,0 0 16,0 24-15,24 0 0,-24 24-1,0 23 1,24-23 15,-24-1-15,24 1-1,-24-48 1,0 0-1,0-48 17,24 1-17,0-25 1,47 25-1,0 23 17,25 48-17,-25 23 1,0 1-1,-71 23 1,-23 1 0,-49-1 15,-23-23-16,0-24 1,23-24 0,25 0-1,47 0 16,0-24-15,0 24 0,0 0-1,0 24 16,0-1-15,0-23 31</inkml:trace>
  <inkml:trace contextRef="#ctx0" brushRef="#br0" timeOffset="241342.8041">6762 13930 0,'0'0'15,"0"0"1,0 0 0,0 167-1,-23-96-15,-25 1 31,24-48-15,24-1 0,0-23-1,48 0 1,23-23 15,1 23-15,-25-24-1,1 24 1,-48 0-1,0 0 17,0 0-17,0 0 1,24-24-1,-24-47 1,-24-1 15,24 25-15,0 23-1,0 24 1,0 0 0,0 24 15,0 71-16,24 24 1,-24 0 0,23-24 15,-23-23-16,0-49 1,0-23 0,0 0-1,0 0 16,0 0-15,0 0 0,0 0-1,0 0 1,0-23 15,0 23 16</inkml:trace>
  <inkml:trace contextRef="#ctx0" brushRef="#br1" timeOffset="251218.3689">16645 3191 0,'0'0'32,"0"0"-17,0 0 1,0 0-1,0 0 1,0 0 15,95-238-31,-71 119 16,-24-24-1,-24-24 1,0 24 0,0 48 15,0 47-16,24 48 1,-47 48 0,-1 47-1,24 0 16,24 25-15,24-1 0,0 0-1,47 24 1,1-24 15,23-48-15,-24 0-1,-23-47 1,-24-24-1,0 0 17,0-47-17,-1-25 1,1 1-1,-24-24 1,24 23 15,0 24-15,23 25-1,-23 23 1,24 47 15,0 1-15,-25 23-1,1 1 1,0-25 0,-24 1-1,0-48 16,0 0-15,0-24 0,0-47-1,0-48 1,24 47 15,-24 25-15,24 23-1,23 0 1,1 48-1,-1 47 17,-23 25-17,-24-1 1,24 0-1,0-47 17,0-1-17,-24-47 1,23 0-1,1-24 1,-24 24 15,0 0-15,0 0-1,0 0 1,0 0 0,48-23-1,-48 23 48</inkml:trace>
  <inkml:trace contextRef="#ctx0" brushRef="#br1" timeOffset="251902.408">18097 2215 0,'0'0'15,"-24"119"1,48-238 0,-95 357-1,47-95 1,0 47-1,0-23 1,24 47 0,24 0-1,0-23 16,24-48-15,-1 0 0,1-48-1,-24-24 1,-1-23 15,-23-48-15,0 0-1,24 0 1,-24 0 15</inkml:trace>
  <inkml:trace contextRef="#ctx0" brushRef="#br1" timeOffset="252831.4612">18740 2524 0,'0'0'15,"0"0"1,0 0 15,-95-190-31,0 142 16,23 24-1,24 48 1,-23 47-1,23 1 17,48-1-17,0 25 1,48-25-1,0 0 1,-25-47 15,25-24-15,0-47-1,-24-25 1,-1-23 15,-23 47-15,24 24-1,0 1 1,24 70 0,-1 25 15,1 23-16,0 0 1,-25-23 0,1-49-1,-24 1 16,0-24-15,0 0 0,0 0 30</inkml:trace>
  <inkml:trace contextRef="#ctx0" brushRef="#br1" timeOffset="253139.4788">18907 3048 0,'0'0'16,"-167"-24"0,0 24-1,1 0 1,47 0-1,23 0 1,25 24 0,23-24 15,48 0-16</inkml:trace>
  <inkml:trace contextRef="#ctx0" brushRef="#br1" timeOffset="253891.5218">18526 3286 0,'0'0'15,"0"0"1,24 167-1,-24-96-15,23 24 32,-46-47-17,23-24 1,0-24-1,0 0 17,0 0-17,23-72 1,25-23-1,23 24 1,1 71 15,23 0-15,-23 71-1,-25 1 1,-23-1 0,-24-23 15,-71-1-16,-48-47 1,-1-23 0,25-1-1,24 24 16,47-24-15,0 24 0,24 0-1,0 0 1,0 0 15,24-24-15,-24 24-1</inkml:trace>
  <inkml:trace contextRef="#ctx0" brushRef="#br1" timeOffset="254607.5628">19073 2238 0,'0'0'16,"0"0"0,72 215-16,-48-72 15,23 23 1,1 25 15,-24-1-15,0 1-1,-48 23 1,24-47 15,-24-24-15,0-24-1,-24-48 1,25-23-1,-1-24 1,24-1 15,0-23-15,0 0-1,0 0 1,0 0 31</inkml:trace>
  <inkml:trace contextRef="#ctx0" brushRef="#br1" timeOffset="255158.5943">19907 2881 0,'0'0'16,"0"0"-1,-167-24 1,48 24-16,48 0 31,-1 24-15,48-24-1,1 0 1,23 0 31</inkml:trace>
  <inkml:trace contextRef="#ctx0" brushRef="#br1" timeOffset="255468.612">19931 3024 0,'0'0'15,"0"0"16,-167 0-31,48 0 16,48 0 0,23 0-1,0 0 1,24 0-1,24 24 17,0-24-1</inkml:trace>
  <inkml:trace contextRef="#ctx0" brushRef="#br1" timeOffset="259597.8482">20359 3072 0,'0'0'15,"0"0"1,0 0 15,0 0-15,72-191-16,-48 72 15,-1-24 1,1-47 0,-48 23 15,-23 48-16,-1 48 1,24 47 0,-23 24-1,23 71 1,0 25 15,24 23-15,24 23-1,24 25 1,23-24-1,0 0 17,1-24-17,-1-48 1,-47-47-1,-24-24 1,48-71 15,-48-24-15,0-25-1,0 49 1,0 0 15,23 71-15,25 0-1,0 23 1,23 49 0,-23-1 15,-24 1-15,-24-25-1,0-47 1,-24 0-1,0-23 17,0-49-17,0-23 1,48 0-1,-24 71 1,48-24 15,23 48-15,25 72-1,-25 23 1,-23 0 0,-25-23 15,1-25-16,-48-23 1,24-24 0,-23 0 15,23 0 0</inkml:trace>
  <inkml:trace contextRef="#ctx0" brushRef="#br1" timeOffset="260386.8933">21883 2786 0,'0'0'16,"0"0"15,-95-119-31,47 119 16,-23 24-1,47 23 1,-23 25 0,47-1 15,23 1-16,25-1 1,0-47 0,-1 0-1,25-96 16,-25 1-15,-47 23 0,24 1-1,-24 23 16,0 24-15,0 0 0,0 0-1,24 47 1,47 49-1,1-49 17,-25-23-17,-47 0 1,24-24-1,-24-24 17,0 0-17,24 1 1,-24 23 15</inkml:trace>
  <inkml:trace contextRef="#ctx0" brushRef="#br1" timeOffset="260829.9187">22645 2810 0,'0'0'15,"0"0"1,0 0 0,0 0-1,-166 24 1,70-24-1,49 0 1,23 0 0,0 0-1,24 0 1,-24 0-1,24-24 17,0 24 14</inkml:trace>
  <inkml:trace contextRef="#ctx0" brushRef="#br1" timeOffset="262264.0007">22860 3143 0,'0'0'15,"0"0"1,0 0-1,0 0 17,142-214-32,-94 95 15,-48-48 1,0 24-1,-48 0 1,1 24 15,-1 72-15,1 23-1,-1 48 1,-23 47 0,47 48 15,24 24-16,47 24 1,25-24 0,-1-48-1,24 0 16,-23-71-15,-1 0 0,1-48-1,-25-24 1,-47-23 15,24-48-15,-24 24-1,0 23 1,24 25-1,-24 47 17,48 0-17,23 95 1,1 0-1,-25 0 1,-47-47 15,24-48-15,-48 0-1,24 0 1,-47-72 0,23-23 15,48-24-16,-1 72 1,-23 47 0,48 0-1,23 71 16,1 24-15,-1 24 0,-23-23-1,-24-49 16,0 1-15,-24-48 0,0 0-1,0-24 1,0 24 31</inkml:trace>
  <inkml:trace contextRef="#ctx0" brushRef="#br1" timeOffset="263126.05">24026 2715 0,'0'0'15,"0"0"17,0 0-17,120-119-15,-73 95 16,-23-24-1,24-47 1,-48 23 15,-24 1-15,-24 23-1,24 25 1,48 23 0,-24 23 15,24 73-16,0 23 1,0 24 0,-1-1-1,1-23 16,-24-47-15,-24-24 0,24-48-1,0 0 1,0-24 15,0-48-15,24 1-1,24 23 1,47 48-1,0 24 17,1 71-17,-49 24 1,-47-47-1,-24-25 1,-71-23 15,0-48-15,-24-47-1,24 0 1,47 23 0,48 48 15,0 0-16,0 0 1,0 0 0,0 0-1,0 0 16,0 0-15,0 0 0</inkml:trace>
  <inkml:trace contextRef="#ctx0" brushRef="#br0" timeOffset="269698.4259">8501 13287 0,'0'0'15,"0"0"1,0 0 15,0 0-15,0 0-1,0 0 1,143 0 0,-48-23-16,-24-1 31,-23 0-16,-24 24 1,-24-24 0,0 24-1,0 0 16,0 0-15,0 0 15</inkml:trace>
  <inkml:trace contextRef="#ctx0" brushRef="#br0" timeOffset="270410.4666">9501 12692 0,'0'0'16,"0"0"-1,167 0-15,-96 48 16,0-1 0,-47 25-1,-24-1 16,-71 1-15,-24-25 0,-25-23-1,25-48 16,0-23-15,71-25 0,24-23-1,72 23 1,23 1 15,24 23-15,-48 25-1,25 23 1,-49 47-1,1 1 17,-48-48-1</inkml:trace>
  <inkml:trace contextRef="#ctx0" brushRef="#br0" timeOffset="271052.5034">9691 13025 0,'0'0'16,"0"0"-1,191-23 1,-120 46-1,1 25 1,-25 23 0,-47 25-1,-24-25 1,-47 1 15,-48-1-15,0-47-1,0-24 1,0-24-1,71-47 17,1-25-17,70 25 1,49-24-1,23 23 1,0 48 15,1 1-15,-25 23-1,-23 23 1,-25 25 0,-23-48 30</inkml:trace>
  <inkml:trace contextRef="#ctx0" brushRef="#br0" timeOffset="274047.6747">10477 13573 0,'0'0'16,"0"0"-1,0 0 16,0 0-15,0 0 0,0 0-1,143-167 1,-95 48-16,23 0 31,-23-47-15,-1 23-1,-23-24 1,-24 0-1,-24 1 17,-47 47-17,23 23 1,1 25-1,-1 71 17,0 24-17,25 71 1,23 24-1,23 48 1,25-1 15,23 49-15,-23-49-1,47 1 1,-23-48 0,-1-47-1,-47-25 16,-24-47-15,0 0 0,0-95-1,0-24 16,0 24-15,48-1 0,-25 25-1,1 47 1,24 0 15,-24 24-15,23 48-1,1 23 1,-48 25-1,24-25 17,-24-23-17,0-24 1,0-24-1,0 0 1,0-24 15,-24-72-15,24-23-1,0 24 1,24 24 0,23 23-1,-23 24 16,24 24-15,23 48 0,-23 71-1,-1-24 16,-23 24-15,24-23 0,-24-49-1,0-23 1,-1-24 15,1 0-15,24-24-1,-24 0 1,-1 1-1,-23 23 17,0 0-17,0 0 1,0 0-1,0 0 17,0 0-17,0 23 1,0-23 31</inkml:trace>
  <inkml:trace contextRef="#ctx0" brushRef="#br0" timeOffset="276710.827">12573 11906 0,'0'0'15,"0"0"1,-48 143-1,0-24-15,1 48 32,-1 23-17,24 1 1,24 23-1,24 0 1,0-23 15,0-1-15,0-70-1,-1-1 1,1-72 15,0 1-15,0-24-1,-24-24 1,0 0 0,0 0-1,0 0 16,0 0 16</inkml:trace>
  <inkml:trace contextRef="#ctx0" brushRef="#br0" timeOffset="277735.8856">13216 11740 0,'0'0'16,"0"0"-1,-24 142-15,0-46 16,0-1 0,24-24 15,0 1-16,0-25 1,24-23 0,0 0-1,0-48 16,23 24-15,1-24 0,-1 1-1,-23 23 1,24-24 15,-48 24-15,24 0-1,-24 0 1,0 0-1,-24-48 17,24-23-17,-24-1 1,24 25-1,0-1 17,0 48-17,0 0 1,24 71-1,-24 25 1,0-1 0,24 0 15,-24 0-16,-24-47 1,24 0 0,0-24 15,0-48-16,0 24 1,0 0 31</inkml:trace>
  <inkml:trace contextRef="#ctx0" brushRef="#br0" timeOffset="278212.9129">13716 12597 0,'0'0'16,"0"0"-1,-238 24 1,95-24-16,-24 0 31,0 23-15,72-23-1,24 0 1,47 0 0,24 0 15,0 0 0,0 0 16</inkml:trace>
  <inkml:trace contextRef="#ctx0" brushRef="#br0" timeOffset="278745.9434">13001 12716 0,'0'0'15,"0"0"1,0 0 0,0 0 15,0 167-31,24-72 15,-24-48 1,0 25 0,0-48 15,0-1-16,-24-23 1,24 0 15</inkml:trace>
  <inkml:trace contextRef="#ctx0" brushRef="#br0" timeOffset="279082.9627">13358 12978 0,'0'0'16,"0"0"-1,-190 143 1,118-72 0,-23-23-1,48-1 1,-1-23-1,24 0 1,24-24 15,0 0 0</inkml:trace>
  <inkml:trace contextRef="#ctx0" brushRef="#br0" timeOffset="279912.0101">13525 13097 0,'0'0'15,"0"0"1,0 0 15,-119 167-31,71-120 16,48 1-1,0-48 1,0 0-1,0 0 17,72-24-17,-1 0 1,1 24-1,-25-24 1,-23 24 15,-24-23-15,0 23-1,0 0 1,24-72 15,-48 1-15,24 23-1,0 48 1,0 0 0,0 0-1,0 24 16,24 71-15,-24 24 0,0-24-1,24-23 16,-48-25-15,24-23 0,0-24-1,0 0 1,0 0 15,0-95-15,0 95-1</inkml:trace>
  <inkml:trace contextRef="#ctx0" brushRef="#br0" timeOffset="280661.0529">13882 11549 0,'0'0'16,"0"0"0,96 143-16,-49-24 15,25 48 1,-1-1 15,1 49-15,-25-1-1,-23 24 1,-24-47-1,-24-25 17,0-23-17,-23-71 1,23-25-1,0-23 17,24-24-17,0 0 1,0 0-1,0 0 1,0 0 0,24 0 15,-24-24-16,0 24 1</inkml:trace>
  <inkml:trace contextRef="#ctx0" brushRef="#br0" timeOffset="281933.1257">14382 11430 0,'0'0'16,"0"0"0,119 0-1,-47-24-15,-25 24 31,1 0-15,-24 24 0,-24 24-1,24-1 1,-24 48 15,0 48-15,0 24-1,0 0 1,0 47-1,0 0 17,0-23-17,0 23 1,0-23-1,0-48 17,0-1-17,0-46 1,24-49-1,-24-23 1,0 0 15,0-48-15,0 24-1,-48 0 1,0-24 0,-23 24 15,23 0-16,24 0 1,24 0 0,0 0-1,0 0 1,0 0 31,0 0-32,48 0 1,-48 0 46</inkml:trace>
  <inkml:trace contextRef="#ctx0" brushRef="#br0" timeOffset="285347.321">5786 16264 0,'0'0'16,"0"0"15,0 0-15,-119 24-16,71-24 15,-23 24 1,23-24 0,1 23-1,-1-23 16,0 24-15,25-24 0,-1-24-1,24 24 32</inkml:trace>
  <inkml:trace contextRef="#ctx0" brushRef="#br0" timeOffset="285883.3516">5929 16550 0,'0'0'15,"0"0"1,0 0 15,0 0-15,0 0-1,-191 0-15,120 0 16,0 0 0,23 23 15,0 1-16,1 0 1,23 0 0,0 0-1,24-24 16,0 0-15,0 0 0,24-24-1,-24 24 32</inkml:trace>
  <inkml:trace contextRef="#ctx0" brushRef="#br0" timeOffset="286482.3859">6453 16002 0,'0'0'31,"0"0"-16,0 0 1,0 0 0,47 167-1,-23-48-15,-24-24 31,24 0-15,-24 0 0,0-47-1,24-48 1,-24-24 15,0-71-15,0 95 15</inkml:trace>
  <inkml:trace contextRef="#ctx0" brushRef="#br0" timeOffset="286859.4075">6691 15954 0,'0'0'15,"0"0"1,24 119-16,-24-23 16,24 23 15,-1 24-16,-23-48 1,24-24 0,-24-47-1,0-24 16,-24-48-15,24 48 15</inkml:trace>
  <inkml:trace contextRef="#ctx0" brushRef="#br0" timeOffset="287647.4525">6119 16097 0,'0'0'16,"0"0"-1,0 0 1,0 0 0,0 0 15,167-143-31,-95 72 15,-25 23 1,25 24 0,-1 1-1,1 46 16,-25 25-15,25 0 0,-1-1-1,-23 1 1,23 0 15,-23-25-15,-1-23-1,1-23 1,-24-25-1,23 0 17,-47-23-17,24 23 1,-24 24-1,0 1 17,0 23-17,0 23 1,0 25-1,0-24 1,0-24 31</inkml:trace>
  <inkml:trace contextRef="#ctx0" brushRef="#br0" timeOffset="289324.5485">7977 15216 0,'0'0'15,"0"0"1,-143 24-16,95-24 15,24 24 1,1-24 15,-1 0-15,24 0-1,-24 0 1,0 24 0,24 23 15,0 48-16,24 25 1,-24 22 0,24 49-1,0-24 16,-24 23-15,23-23 0,1-1-1,-24-23 1,24-71-1,-24-1 17,24-47-17,-24 0 1,24-24-1,0 0 17,-1 0-17,25 0 1,0 0-1,-1 24 1,1-24 15,0 23-15,-25-23-1,1 0 1,0 0 0,-24 0 15,0 0-16,0 0 1,0 24 0,-24-24-1,24 0 32</inkml:trace>
  <inkml:trace contextRef="#ctx0" brushRef="#br0" timeOffset="292340.721">8572 15454 0,'0'0'16,"0"0"15,0 0-15,0 0-1,-71-143 1,71 96-16,23-25 15,-23 49 17,24-1-17,0 24 1,48 24-1,-25 23 17,-23 1-17,0-1 1,-24 25-1,0-1 1,-48 25 15,24-25-15,-23-23-1,-25-1 1,48-23 0,1 0 15,23-24-16,0 0 1,23 0 0,49-24-1,-1 24 16,1 0-15,-25 0 0,1 0-1,-48 0 1,0 0 15,0 0-15,0 0-1,0-48 1,0 48 31</inkml:trace>
  <inkml:trace contextRef="#ctx0" brushRef="#br0" timeOffset="293242.7726">9191 14954 0,'0'0'16,"0"0"15,0 0-16,0 0 1,0 0 0,-166 95-1,118-71-15,24-24 31,0 24-15,24-24 0,-23 0-1,23 24 1,0 24 15,23-1-15,-23-23-1,0 24 1,24-25-1,-24 25 17,0-48-17,0 0 1,0 0-1,0-24 17,24 0-17,24-47 1,23 47-1,-23 0 1,23 24 0,0 48 15,-23 0-16,-24 23 1,-48 0 0,-24 1 15,-23-24-16,0-1 1,-1-47 0,25 24-1,-1-24 16,48 0-15,0-24 0,24-23-1,-24 47 16</inkml:trace>
  <inkml:trace contextRef="#ctx0" brushRef="#br0" timeOffset="294188.8267">9787 14764 0,'0'0'15,"0"0"1,0 0 0,0 0 15,-167 119-31,95-119 15,49 24 1,-1-1 0,24 1-1,0 0 16,0 47-15,24 1 0,-1-1-1,1-23 16,-24-24-15,0-24 0,0 0-1,0 0 1,0-24-1,24-47 17,24 23-17,23 24 1,-23 0-1,-1 24 1,25 48 15,-25 23-15,-47 1-1,-23-1 1,-73-23 15,25-24-15,-24-24-1,-1 0 1,73 23 0,-1-23 15,0 0-16,24 0 1,0 24 0,0-24 30</inkml:trace>
  <inkml:trace contextRef="#ctx0" brushRef="#br0" timeOffset="295708.9136">9953 15478 0,'0'0'31,"0"0"-15,-190 95-16,95-71 15,-1-24 1,25 48-1,-48-1 17,0-47-17,47 24 1,-47-24-1,48 24 1,-24 0 15,-1 0-15,25-24-1,23 0 1,-23 23 0,23-23 15,0 0-16,25-23 1,-1 23 0,24 23-1,0-23 16,0 0 16</inkml:trace>
  <inkml:trace contextRef="#ctx0" brushRef="#br0" timeOffset="296216.9427">9120 15931 0,'0'0'16,"0"0"0,-72 119 30</inkml:trace>
  <inkml:trace contextRef="#ctx0" brushRef="#br0" timeOffset="302066.2772">9096 15883 0,'0'0'32,"0"0"-17,0 0 1,0 0 15,-24 214-31,0-142 16,1-1-1,-1-23 1,24-24-1,0-1 17,24-23-17,-1 24 1,49-24-1,-1-24 1,-23 1 15,-24 23-15,23 0-1,-23-24 1,0 24 0,0 0 15,0 0-16,-1-24 1,-23 0 0,0-24 15,0-47-16,-23 48 1,-1 23 0,24 0-1,0 24 16,0 0-15,0 0 0,0 95-1,0 48 1,0-48 15,24 24-15,-24 0-1,0-23 1,0-49-1,0-47 17,0 0-17,0 0 1,0 0-1,0 0 1,0-23 15,-24-25-15,24 48-1</inkml:trace>
  <inkml:trace contextRef="#ctx0" brushRef="#br0" timeOffset="303153.3394">11096 15359 0,'0'0'32,"0"0"-17,0 0 1,-214 48-16,119-1 15,23-23 1,48 0 15,24 0-15,0-24-1,0 0 17,0 0 14</inkml:trace>
  <inkml:trace contextRef="#ctx0" brushRef="#br0" timeOffset="303933.384">11739 14835 0,'0'0'31,"0"0"-15,0 0-1,143 72-15,-95-1 16,-24 0 0,-24 1 15,-48-1-16,-47-47 1,-1 0 0,1-48-1,24 0 16,-1-47-15,48-1 0,48-23-1,48 48 1,23-1 15,-24 24-15,25 24-1,-49 24 1,1 24 15,23 23-15,-71-71 30</inkml:trace>
  <inkml:trace contextRef="#ctx0" brushRef="#br0" timeOffset="304576.4208">11882 15169 0,'0'0'31,"0"0"-16,119 71-15,-71 0 16,-1 1 0,-23 23-1,-71 0 1,-1-23 15,-47-1-15,-1-23-1,-23-24 1,24-72 15,0 0-15,47-47-1,1 0 1,70 0-1,25 23 17,47 1-17,1 47 1,-1 0-1,-24 24 1,1 24 15,-1 24-15,1-25-1,-72-23 1</inkml:trace>
  <inkml:trace contextRef="#ctx0" brushRef="#br0" timeOffset="306233.5156">12430 15931 0,'0'0'32,"0"0"-17,0 0 1,166-167-16,-118 24 15,0-24 1,-24-23 15,-1-1-15,-23 25-1,0-1 1,-23 24 0,-1 72 15,0 23-16,0 48 1,0 24 0,0 71-1,1 72 16,46-1-15,25 1 0,0 24-1,23-49 1,1-22 15,-1-49-15,0-23-1,-47-48 1,-24 0-1,24-48 1,-24-47 15,0-1-15,24-23-1,0 24 1,-1 48 15,1-1-15,0 48-1,0 0 1,24 48 0,-1 47 15,-23-24-16,-24 24 1,24-23 0,-48-48 15,24 0-16,0-24 1,-24-48 0,48-71-1,-24 24 1,24-1 15,23 25-15,-23 23-1,24 48 1,-24 0 15,0 24-15,23 71-1,-23 1 1,0 23-1,0-24 17,23-24-17,-23-47 1,24-24-1,-25 0 1,1-24 0,0 1 15,-24 23-16,0 0 1,0 0 0,0 0-1,0 0 16,0 0 1</inkml:trace>
  <inkml:trace contextRef="#ctx0" brushRef="#br0" timeOffset="307132.567">14406 14478 0,'0'0'31,"0"0"-15,0 0 0,0 0-1,0 0 16,0 0-15,-71 167-16,-1-1 16,25 25-1,23-1 1,0 1 15,48-1-15,0-23-1,23-72 1,1 1-1,-24-73 17,0 1-17,-24-24 1,0 0-1,23-24 1,-23-71 0,0 95 30</inkml:trace>
  <inkml:trace contextRef="#ctx0" brushRef="#br0" timeOffset="327813.7499">14620 15335 0,'0'0'15,"0"0"17,0 0-17,0 0 1,-23-190-16,46 23 15,-23 24 1,0 24 15,-23 48-15,23 47-1,0 24 1,0 71 0,23 96 15,1 47-16,0 1 1,24-1 0,-24-47-1,-1-48 16,-23-48-15,0-71 0,0-48-1,0-47 1,0 95 46</inkml:trace>
  <inkml:trace contextRef="#ctx0" brushRef="#br0" timeOffset="328757.8039">15478 14621 0,'0'0'31,"0"0"-16,0 0 1,-167 47-16,96 25 16,-1 47-1,1 0 16,47 24-15,0-24 0,48-24-1,0 0 1,47-23 15,1-48-15,23-24-1,-24-48 1,-23-23-1,0-1 17,-25-23-17,-23 0 1,-23 47-1,-1 24 1,0 0 15,-24 48-15,1 48-1,-1 47 1,24 0 0,0-24 15,24 0-16,0-47 1,0-24 0,0 0-1,0-48 16,24-71-15,-24-25 0,0 120-1</inkml:trace>
  <inkml:trace contextRef="#ctx0" brushRef="#br0" timeOffset="329472.8448">15525 14240 0,'0'0'16,"0"0"0,0 0 15,191 214-31,-120-47 15,-47 23 1,-24 1 0,0 23 15,-24-23-16,1-48 1,-25-48 0,24 0-1,0-71 16,24 0-15,0-24 0,0 0-1,0 0 1,0 0 15,0 0-15,0 0-1,-24 0 1,24 0-1,48-24 1,-48 24 31</inkml:trace>
  <inkml:trace contextRef="#ctx0" brushRef="#br0" timeOffset="330937.9286">16073 14026 0,'0'0'16,"0"0"0,0 0-1,143 0 1,-72 0-16,1-24 31,-1 24-15,-47 24-1,0-24 1,-24 47-1,-24 48 17,24 48-17,0 24 1,0 23-1,0 25 1,0 47 15,0-24-15,0 0-1,0-24 1,0 1 15,0-49-15,0-47-1,0-23 1,-24-25 0,24-23 15,0-48-16,0 0 1,-71-24 0,-1-24-1,-47 48 16,24-24-15,0 48 0,47-24-1,24 0 1,24 0 31,0 0-32,0 0 1,24-95-1,-24 95 32</inkml:trace>
  <inkml:trace contextRef="#ctx0" brushRef="#br0" timeOffset="331949.9865">17026 15526 0,'0'0'15,"0"0"1,119 0-1,-48-72-15,1-47 32,-49 0-17,1 0 1,-24 24-1,-24 0 1,24 71 15,0 24-15,0 0-1,-23 95 1,46 48 15,1 24-15,24-1-1,23-70 1,-23-49 0,23-71-1,1-95 16,-25 0-15,-23-24 0,-24 24-1,0 48 16,0 47-15,0 24 0,0 0-1,-24 119 1,24 24 15,24 0-15,24-24-1,-1-48 1,25-71-1,-72 0 32</inkml:trace>
  <inkml:trace contextRef="#ctx0" brushRef="#br0" timeOffset="332552.0209">18073 15145 0,'0'0'31,"0"0"-16,0 0 1,143 71 0,-71 48-16,-1 0 31,-47 0-16,0-71 1,-24-48 0,0-24-1,0-119 1,23-47 15,1 23-15,0 0-1,24 25 1,-24 70-1,-24 24 17,23 25-17,-23 23 1,0 0-1,-23 23 1,23 25 15,-24 24-15,24-72 15</inkml:trace>
  <inkml:trace contextRef="#ctx0" brushRef="#br1" timeOffset="371341.2395">19431 13287 0,'0'0'15,"-24"143"1,0 48-16,0 71 31,0 23-15,24 49-1,0 23 1,-23 0 15,23-23-15,-24-49-1,0-23 1,0-119-1,24-24 17,24-71-17,24-1 1,-25-47-1,-23 0 1,0 0 0,0 0 15,0 0-16,-23 24 1,-49 0 0,-23 24-1,0-1 16,-48 1-15,0-24 0,-24 23-1,-23 1 1,-1 23 15,-23-23-15,-24 0-1,0 23 1,0-23-1,-1 23 17,-46 1-17,-1-25 1,24 1-1,-48-1 17,1 1-17,-1 0 1,-23-1-1,23 25 1,1-48 0,47 23 15,47-23-16,73 47 1,23 1 0,47-24 15,48-25-16,1 1 1,46-95 0,-23 71 30</inkml:trace>
  <inkml:trace contextRef="#ctx0" brushRef="#br1" timeOffset="372128.2846">15906 13192 0,'0'0'15,"0"0"1,238-71-16,-47 23 16,47 0-1,48 25 16,47-1-15,-23 0 0,23 0-1,1 0 1,-25 1 15,-23-1-15,-24 0-1,-72 0 1,-47-24 15,-48 25-15,-47-25-1,-24 48 1,-24-24-1,0 48 1,-24 0 15,24-24 0</inkml:trace>
  <inkml:trace contextRef="#ctx0" brushRef="#br1" timeOffset="372755.3204">19526 15335 0,'0'0'15,"0"0"1,-143 215-1,72-25-15,-25 1 32,-23 23-17,48 0 1,-1-23-1,25-72 1,47-72 15,0-47-15,24 0-1,71-95 1,48-95 15,-143 190 16</inkml:trace>
  <inkml:trace contextRef="#ctx0" brushRef="#br1" timeOffset="373100.3402">19454 15978 0,'0'0'31,"0"0"-15,0 0 0,-47 214-1,-1-94-15,-23 22 16,23-46 15,24-1-15,0-24-1,1-23 1,23-48-1,23 24 17,-23-24-17,0 0 1,0-72-1,24-71 1,-24 143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90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84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5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89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38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12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2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6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2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3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4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7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03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2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8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4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mrsilva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9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2996952"/>
            <a:ext cx="79208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sz="1000" b="1" i="1" dirty="0"/>
              <a:t/>
            </a:r>
            <a:br>
              <a:rPr lang="pt-BR" sz="10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LCE0220 – Cálculo II</a:t>
            </a:r>
            <a:br>
              <a:rPr lang="pt-BR" b="1" i="1" dirty="0"/>
            </a:br>
            <a:r>
              <a:rPr lang="pt-BR" sz="3900" b="1" i="1" dirty="0"/>
              <a:t>Volume de um Sólido de Revolução – Parte 2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7664" y="5229200"/>
            <a:ext cx="6400800" cy="1296144"/>
          </a:xfrm>
        </p:spPr>
        <p:txBody>
          <a:bodyPr>
            <a:normAutofit/>
          </a:bodyPr>
          <a:lstStyle/>
          <a:p>
            <a:pPr algn="r"/>
            <a:r>
              <a:rPr lang="pt-BR" b="1" dirty="0" err="1">
                <a:solidFill>
                  <a:schemeClr val="tx1"/>
                </a:solidFill>
              </a:rPr>
              <a:t>Profª</a:t>
            </a:r>
            <a:r>
              <a:rPr lang="pt-BR" b="1" dirty="0">
                <a:solidFill>
                  <a:schemeClr val="tx1"/>
                </a:solidFill>
              </a:rPr>
              <a:t>. Cristiane Mariana Rodrigues da Silva</a:t>
            </a:r>
          </a:p>
          <a:p>
            <a:pPr algn="r"/>
            <a:r>
              <a:rPr lang="pt-BR" b="1" dirty="0">
                <a:solidFill>
                  <a:schemeClr val="tx1"/>
                </a:solidFill>
              </a:rPr>
              <a:t>LCE – </a:t>
            </a:r>
            <a:r>
              <a:rPr lang="pt-BR" b="1" dirty="0" err="1">
                <a:solidFill>
                  <a:schemeClr val="tx1"/>
                </a:solidFill>
              </a:rPr>
              <a:t>Depto</a:t>
            </a:r>
            <a:r>
              <a:rPr lang="pt-BR" b="1" dirty="0">
                <a:solidFill>
                  <a:schemeClr val="tx1"/>
                </a:solidFill>
              </a:rPr>
              <a:t>. Ciências Exatas</a:t>
            </a:r>
          </a:p>
          <a:p>
            <a:pPr algn="r"/>
            <a:r>
              <a:rPr lang="pt-BR" u="sng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cmrsilva@usp.br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Volume do sólido de revolução gerado pela região plana A ao redor de uma reta paralela ao eixo </a:t>
            </a:r>
            <a:r>
              <a:rPr lang="pt-BR" i="1" dirty="0"/>
              <a:t>x</a:t>
            </a:r>
            <a:r>
              <a:rPr lang="pt-BR" dirty="0"/>
              <a:t>, digamos </a:t>
            </a:r>
            <a:r>
              <a:rPr lang="pt-BR" i="1" dirty="0"/>
              <a:t>y = L</a:t>
            </a:r>
            <a:r>
              <a:rPr lang="pt-BR" dirty="0"/>
              <a:t>. 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Raio de cada circunferência será </a:t>
            </a:r>
            <a:r>
              <a:rPr lang="pt-BR" i="1" dirty="0"/>
              <a:t>f(x) – L</a:t>
            </a:r>
            <a:r>
              <a:rPr lang="pt-BR" dirty="0"/>
              <a:t>. Assim,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="" id="{EA8107A0-2750-4570-BDCE-D197F3087D58}"/>
                  </a:ext>
                </a:extLst>
              </p:cNvPr>
              <p:cNvSpPr txBox="1"/>
              <p:nvPr/>
            </p:nvSpPr>
            <p:spPr>
              <a:xfrm>
                <a:off x="251520" y="3429000"/>
                <a:ext cx="5040560" cy="1326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38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A8107A0-2750-4570-BDCE-D197F3087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29000"/>
                <a:ext cx="5040560" cy="1326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6F39E6D9-C9A9-4052-98B2-D7FAAE071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930" y="3140968"/>
            <a:ext cx="3638550" cy="24384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1765E6A-748F-4D3A-A089-43DE07105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093" y="4445565"/>
            <a:ext cx="1504950" cy="9525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Tinta 2"/>
              <p14:cNvContentPartPr/>
              <p14:nvPr/>
            </p14:nvContentPartPr>
            <p14:xfrm>
              <a:off x="5786280" y="3480480"/>
              <a:ext cx="1766160" cy="234072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76920" y="3471120"/>
                <a:ext cx="1784880" cy="23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1286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a) Determine o volume do sólido de revolução gerado pela rotação em torno da reta y = 4, da região limitada por y = 1/x, y = 4 e    x = 4.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E3F28DA9-AFB6-46A1-BDE9-B7D3E26DC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139" y="4303055"/>
            <a:ext cx="3429000" cy="2152650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xmlns="" id="{0FB82A2A-45CB-4329-87D2-B01708773142}"/>
              </a:ext>
            </a:extLst>
          </p:cNvPr>
          <p:cNvCxnSpPr/>
          <p:nvPr/>
        </p:nvCxnSpPr>
        <p:spPr>
          <a:xfrm>
            <a:off x="5580112" y="5026824"/>
            <a:ext cx="324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xmlns="" id="{DBB3E35E-6A1F-4710-B0A7-73941E8C2152}"/>
                  </a:ext>
                </a:extLst>
              </p:cNvPr>
              <p:cNvSpPr txBox="1"/>
              <p:nvPr/>
            </p:nvSpPr>
            <p:spPr>
              <a:xfrm>
                <a:off x="683568" y="2372974"/>
                <a:ext cx="5040560" cy="1047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pt-BR" sz="3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3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pt-BR" sz="3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BB3E35E-6A1F-4710-B0A7-73941E8C2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72974"/>
                <a:ext cx="5040560" cy="10471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xmlns="" id="{0267FFFE-C9ED-4457-9EB4-24A820C1448A}"/>
                  </a:ext>
                </a:extLst>
              </p:cNvPr>
              <p:cNvSpPr txBox="1"/>
              <p:nvPr/>
            </p:nvSpPr>
            <p:spPr>
              <a:xfrm>
                <a:off x="395536" y="3789040"/>
                <a:ext cx="5040560" cy="11744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box>
                            <m:box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pt-BR" sz="3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pt-BR" sz="3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pt-BR" sz="3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63"/>
                                            </m:rPr>
                                            <a:rPr lang="pt-BR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267FFFE-C9ED-4457-9EB4-24A820C14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89040"/>
                <a:ext cx="5040560" cy="11744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73B50ECD-59CE-4E90-984E-BF896E2F0B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5833814" y="3745386"/>
            <a:ext cx="2914650" cy="1257300"/>
          </a:xfrm>
          <a:prstGeom prst="rect">
            <a:avLst/>
          </a:prstGeom>
        </p:spPr>
      </p:pic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74D32205-FCEC-4B50-9072-C4AF723560FB}"/>
              </a:ext>
            </a:extLst>
          </p:cNvPr>
          <p:cNvCxnSpPr>
            <a:cxnSpLocks/>
          </p:cNvCxnSpPr>
          <p:nvPr/>
        </p:nvCxnSpPr>
        <p:spPr>
          <a:xfrm rot="16200000">
            <a:off x="7250104" y="5013336"/>
            <a:ext cx="28800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Tinta 1"/>
              <p14:cNvContentPartPr/>
              <p14:nvPr/>
            </p14:nvContentPartPr>
            <p14:xfrm>
              <a:off x="839880" y="1731600"/>
              <a:ext cx="8084160" cy="482688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0520" y="1722240"/>
                <a:ext cx="8102880" cy="484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149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xmlns="" id="{0267FFFE-C9ED-4457-9EB4-24A820C1448A}"/>
                  </a:ext>
                </a:extLst>
              </p:cNvPr>
              <p:cNvSpPr txBox="1"/>
              <p:nvPr/>
            </p:nvSpPr>
            <p:spPr>
              <a:xfrm>
                <a:off x="1547664" y="1071882"/>
                <a:ext cx="5040560" cy="11744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box>
                            <m:box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pt-BR" sz="3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pt-BR" sz="3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pt-BR" sz="3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63"/>
                                            </m:rPr>
                                            <a:rPr lang="pt-BR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267FFFE-C9ED-4457-9EB4-24A820C14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071882"/>
                <a:ext cx="5040560" cy="1174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/>
              <p14:cNvContentPartPr/>
              <p14:nvPr/>
            </p14:nvContentPartPr>
            <p14:xfrm>
              <a:off x="1071360" y="2306160"/>
              <a:ext cx="8041320" cy="451800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2000" y="2296800"/>
                <a:ext cx="8060040" cy="453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52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Volume de um Sólido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Exemplo 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xmlns="" id="{0267FFFE-C9ED-4457-9EB4-24A820C1448A}"/>
                  </a:ext>
                </a:extLst>
              </p:cNvPr>
              <p:cNvSpPr txBox="1"/>
              <p:nvPr/>
            </p:nvSpPr>
            <p:spPr>
              <a:xfrm>
                <a:off x="1547664" y="1071882"/>
                <a:ext cx="5040560" cy="11744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box>
                            <m:boxPr>
                              <m:ctrlPr>
                                <a:rPr lang="pt-BR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r>
                            <a:rPr lang="pt-BR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pt-BR" sz="3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t-BR" sz="3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pt-BR" sz="3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pt-BR" sz="3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t-BR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brk m:alnAt="63"/>
                                            </m:rPr>
                                            <a:rPr lang="pt-BR" sz="3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pt-BR" sz="3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3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3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000" dirty="0"/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0267FFFE-C9ED-4457-9EB4-24A820C14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071882"/>
                <a:ext cx="5040560" cy="11744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/>
              <p14:cNvContentPartPr/>
              <p14:nvPr/>
            </p14:nvContentPartPr>
            <p14:xfrm>
              <a:off x="548640" y="737280"/>
              <a:ext cx="8341200" cy="570096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9280" y="727920"/>
                <a:ext cx="8359920" cy="571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78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5760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/>
              <a:t>LCE0220 – Cálculo II – </a:t>
            </a:r>
            <a:r>
              <a:rPr lang="pt-BR" b="1" i="1" dirty="0" err="1"/>
              <a:t>Profª</a:t>
            </a:r>
            <a:r>
              <a:rPr lang="pt-BR" b="1" i="1" dirty="0"/>
              <a:t>. Cristiane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Bibliografia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A: funções, limites, derivação, integração. 6ª ed. São Paulo: Pearson Prentice</a:t>
            </a:r>
          </a:p>
          <a:p>
            <a:pPr algn="just"/>
            <a:r>
              <a:rPr lang="pt-BR" dirty="0"/>
              <a:t>Hall, 2007. 464p.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B: funções de várias variáveis, integrais múltiplas, integrais curvilíneas e de</a:t>
            </a:r>
          </a:p>
          <a:p>
            <a:pPr algn="just"/>
            <a:r>
              <a:rPr lang="pt-BR" dirty="0"/>
              <a:t>superfície. 2ª ed. São Paulo: Pearson Prentice Hall, 2007. 448p.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MORETTIN, P.A.; HAZZAN, S.; BUSSAB, W. O. Cálculo: funções de uma e várias variáveis. 2ª ed. São Paulo: Saraiva, 2012,</a:t>
            </a:r>
          </a:p>
          <a:p>
            <a:pPr algn="just"/>
            <a:r>
              <a:rPr lang="pt-BR" dirty="0"/>
              <a:t>416p.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LEITHOLD, L. O cálculo com Geometria Analítica. 3ª ed. São Paulo: </a:t>
            </a:r>
            <a:r>
              <a:rPr lang="pt-BR" dirty="0" err="1"/>
              <a:t>Harbra</a:t>
            </a:r>
            <a:r>
              <a:rPr lang="pt-BR" dirty="0"/>
              <a:t>, 1994. V.1.</a:t>
            </a:r>
          </a:p>
        </p:txBody>
      </p:sp>
    </p:spTree>
    <p:extLst>
      <p:ext uri="{BB962C8B-B14F-4D97-AF65-F5344CB8AC3E}">
        <p14:creationId xmlns:p14="http://schemas.microsoft.com/office/powerpoint/2010/main" val="329603084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4172</TotalTime>
  <Words>307</Words>
  <Application>Microsoft Office PowerPoint</Application>
  <PresentationFormat>Apresentação na tela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Century Gothic</vt:lpstr>
      <vt:lpstr>Wingdings 3</vt:lpstr>
      <vt:lpstr>Cacho</vt:lpstr>
      <vt:lpstr>Escola Superior de Agricultura  “Luiz de Queiroz” Universidade de São Paulo    LCE0220 – Cálculo II Volume de um Sólido de Revolução – Parte 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lce</cp:lastModifiedBy>
  <cp:revision>114</cp:revision>
  <dcterms:created xsi:type="dcterms:W3CDTF">2014-08-05T19:39:36Z</dcterms:created>
  <dcterms:modified xsi:type="dcterms:W3CDTF">2020-05-06T19:44:09Z</dcterms:modified>
</cp:coreProperties>
</file>