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95" r:id="rId3"/>
    <p:sldId id="257" r:id="rId4"/>
    <p:sldId id="384" r:id="rId5"/>
    <p:sldId id="396" r:id="rId6"/>
    <p:sldId id="397" r:id="rId7"/>
    <p:sldId id="391" r:id="rId8"/>
    <p:sldId id="398" r:id="rId9"/>
    <p:sldId id="400" r:id="rId10"/>
    <p:sldId id="394" r:id="rId11"/>
    <p:sldId id="401" r:id="rId12"/>
    <p:sldId id="258" r:id="rId13"/>
    <p:sldId id="399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0336DB-9E30-47CF-B909-BA1C649D07A4}" v="370" dt="2023-10-23T03:28:57.6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8" autoAdjust="0"/>
    <p:restoredTop sz="94660"/>
  </p:normalViewPr>
  <p:slideViewPr>
    <p:cSldViewPr snapToGrid="0">
      <p:cViewPr varScale="1">
        <p:scale>
          <a:sx n="95" d="100"/>
          <a:sy n="95" d="100"/>
        </p:scale>
        <p:origin x="2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Cristina Limongi França" userId="f9407d1b-7055-464a-9cf8-92820483e3f8" providerId="ADAL" clId="{F40336DB-9E30-47CF-B909-BA1C649D07A4}"/>
    <pc:docChg chg="custSel addSld delSld modSld sldOrd">
      <pc:chgData name="Ana Cristina Limongi França" userId="f9407d1b-7055-464a-9cf8-92820483e3f8" providerId="ADAL" clId="{F40336DB-9E30-47CF-B909-BA1C649D07A4}" dt="2023-10-23T03:35:11.025" v="2235" actId="20577"/>
      <pc:docMkLst>
        <pc:docMk/>
      </pc:docMkLst>
      <pc:sldChg chg="addSp delSp modSp mod">
        <pc:chgData name="Ana Cristina Limongi França" userId="f9407d1b-7055-464a-9cf8-92820483e3f8" providerId="ADAL" clId="{F40336DB-9E30-47CF-B909-BA1C649D07A4}" dt="2023-10-23T03:28:44.101" v="1788" actId="478"/>
        <pc:sldMkLst>
          <pc:docMk/>
          <pc:sldMk cId="3467812779" sldId="257"/>
        </pc:sldMkLst>
        <pc:spChg chg="del">
          <ac:chgData name="Ana Cristina Limongi França" userId="f9407d1b-7055-464a-9cf8-92820483e3f8" providerId="ADAL" clId="{F40336DB-9E30-47CF-B909-BA1C649D07A4}" dt="2023-10-23T03:28:40.158" v="1787" actId="478"/>
          <ac:spMkLst>
            <pc:docMk/>
            <pc:sldMk cId="3467812779" sldId="257"/>
            <ac:spMk id="3" creationId="{FA8392C2-B7FD-D45E-EDF1-376D50E7F528}"/>
          </ac:spMkLst>
        </pc:spChg>
        <pc:spChg chg="add del mod">
          <ac:chgData name="Ana Cristina Limongi França" userId="f9407d1b-7055-464a-9cf8-92820483e3f8" providerId="ADAL" clId="{F40336DB-9E30-47CF-B909-BA1C649D07A4}" dt="2023-10-23T03:28:44.101" v="1788" actId="478"/>
          <ac:spMkLst>
            <pc:docMk/>
            <pc:sldMk cId="3467812779" sldId="257"/>
            <ac:spMk id="6" creationId="{824014D9-04D0-0F81-CD36-D40B1DB48F6D}"/>
          </ac:spMkLst>
        </pc:spChg>
      </pc:sldChg>
      <pc:sldChg chg="delSp modSp add mod ord setBg delDesignElem">
        <pc:chgData name="Ana Cristina Limongi França" userId="f9407d1b-7055-464a-9cf8-92820483e3f8" providerId="ADAL" clId="{F40336DB-9E30-47CF-B909-BA1C649D07A4}" dt="2023-10-23T03:28:18.886" v="1786"/>
        <pc:sldMkLst>
          <pc:docMk/>
          <pc:sldMk cId="2088856529" sldId="258"/>
        </pc:sldMkLst>
        <pc:spChg chg="mod">
          <ac:chgData name="Ana Cristina Limongi França" userId="f9407d1b-7055-464a-9cf8-92820483e3f8" providerId="ADAL" clId="{F40336DB-9E30-47CF-B909-BA1C649D07A4}" dt="2023-10-23T03:22:33.785" v="1349" actId="14100"/>
          <ac:spMkLst>
            <pc:docMk/>
            <pc:sldMk cId="2088856529" sldId="258"/>
            <ac:spMk id="4" creationId="{BD595057-518A-27CD-DD2C-F4277DB5087C}"/>
          </ac:spMkLst>
        </pc:spChg>
        <pc:spChg chg="del">
          <ac:chgData name="Ana Cristina Limongi França" userId="f9407d1b-7055-464a-9cf8-92820483e3f8" providerId="ADAL" clId="{F40336DB-9E30-47CF-B909-BA1C649D07A4}" dt="2023-10-23T02:55:12.763" v="1"/>
          <ac:spMkLst>
            <pc:docMk/>
            <pc:sldMk cId="2088856529" sldId="258"/>
            <ac:spMk id="9" creationId="{88294908-8B00-4F58-BBBA-20F71A40AA9E}"/>
          </ac:spMkLst>
        </pc:spChg>
        <pc:spChg chg="del">
          <ac:chgData name="Ana Cristina Limongi França" userId="f9407d1b-7055-464a-9cf8-92820483e3f8" providerId="ADAL" clId="{F40336DB-9E30-47CF-B909-BA1C649D07A4}" dt="2023-10-23T02:55:12.763" v="1"/>
          <ac:spMkLst>
            <pc:docMk/>
            <pc:sldMk cId="2088856529" sldId="258"/>
            <ac:spMk id="11" creationId="{4364C879-1404-4203-8E9D-CC5DE0A621A2}"/>
          </ac:spMkLst>
        </pc:spChg>
        <pc:spChg chg="del">
          <ac:chgData name="Ana Cristina Limongi França" userId="f9407d1b-7055-464a-9cf8-92820483e3f8" providerId="ADAL" clId="{F40336DB-9E30-47CF-B909-BA1C649D07A4}" dt="2023-10-23T02:55:12.763" v="1"/>
          <ac:spMkLst>
            <pc:docMk/>
            <pc:sldMk cId="2088856529" sldId="258"/>
            <ac:spMk id="13" creationId="{84617302-4B0D-4351-A6BB-6F0930D943AC}"/>
          </ac:spMkLst>
        </pc:spChg>
        <pc:spChg chg="del">
          <ac:chgData name="Ana Cristina Limongi França" userId="f9407d1b-7055-464a-9cf8-92820483e3f8" providerId="ADAL" clId="{F40336DB-9E30-47CF-B909-BA1C649D07A4}" dt="2023-10-23T02:55:12.763" v="1"/>
          <ac:spMkLst>
            <pc:docMk/>
            <pc:sldMk cId="2088856529" sldId="258"/>
            <ac:spMk id="15" creationId="{DA2C7802-C2E0-4218-8F89-8DD7CCD2CD1C}"/>
          </ac:spMkLst>
        </pc:spChg>
        <pc:spChg chg="del">
          <ac:chgData name="Ana Cristina Limongi França" userId="f9407d1b-7055-464a-9cf8-92820483e3f8" providerId="ADAL" clId="{F40336DB-9E30-47CF-B909-BA1C649D07A4}" dt="2023-10-23T02:55:12.763" v="1"/>
          <ac:spMkLst>
            <pc:docMk/>
            <pc:sldMk cId="2088856529" sldId="258"/>
            <ac:spMk id="17" creationId="{A6D7111A-21E5-4EE9-8A78-10E5530F0116}"/>
          </ac:spMkLst>
        </pc:spChg>
        <pc:spChg chg="del">
          <ac:chgData name="Ana Cristina Limongi França" userId="f9407d1b-7055-464a-9cf8-92820483e3f8" providerId="ADAL" clId="{F40336DB-9E30-47CF-B909-BA1C649D07A4}" dt="2023-10-23T02:55:12.763" v="1"/>
          <ac:spMkLst>
            <pc:docMk/>
            <pc:sldMk cId="2088856529" sldId="258"/>
            <ac:spMk id="19" creationId="{A3969E80-A77B-49FC-9122-D89AFD5EE118}"/>
          </ac:spMkLst>
        </pc:spChg>
        <pc:spChg chg="del">
          <ac:chgData name="Ana Cristina Limongi França" userId="f9407d1b-7055-464a-9cf8-92820483e3f8" providerId="ADAL" clId="{F40336DB-9E30-47CF-B909-BA1C649D07A4}" dt="2023-10-23T02:55:12.763" v="1"/>
          <ac:spMkLst>
            <pc:docMk/>
            <pc:sldMk cId="2088856529" sldId="258"/>
            <ac:spMk id="21" creationId="{1849CA57-76BD-4CF2-80BA-D7A46A01B7B1}"/>
          </ac:spMkLst>
        </pc:spChg>
        <pc:spChg chg="del">
          <ac:chgData name="Ana Cristina Limongi França" userId="f9407d1b-7055-464a-9cf8-92820483e3f8" providerId="ADAL" clId="{F40336DB-9E30-47CF-B909-BA1C649D07A4}" dt="2023-10-23T02:55:12.763" v="1"/>
          <ac:spMkLst>
            <pc:docMk/>
            <pc:sldMk cId="2088856529" sldId="258"/>
            <ac:spMk id="23" creationId="{35E9085E-E730-4768-83D4-6CB7E9897153}"/>
          </ac:spMkLst>
        </pc:spChg>
        <pc:spChg chg="del">
          <ac:chgData name="Ana Cristina Limongi França" userId="f9407d1b-7055-464a-9cf8-92820483e3f8" providerId="ADAL" clId="{F40336DB-9E30-47CF-B909-BA1C649D07A4}" dt="2023-10-23T02:55:12.763" v="1"/>
          <ac:spMkLst>
            <pc:docMk/>
            <pc:sldMk cId="2088856529" sldId="258"/>
            <ac:spMk id="25" creationId="{973272FE-A474-4CAE-8CA2-BCC8B476C3F4}"/>
          </ac:spMkLst>
        </pc:spChg>
        <pc:spChg chg="del">
          <ac:chgData name="Ana Cristina Limongi França" userId="f9407d1b-7055-464a-9cf8-92820483e3f8" providerId="ADAL" clId="{F40336DB-9E30-47CF-B909-BA1C649D07A4}" dt="2023-10-23T02:55:12.763" v="1"/>
          <ac:spMkLst>
            <pc:docMk/>
            <pc:sldMk cId="2088856529" sldId="258"/>
            <ac:spMk id="27" creationId="{E07981EA-05A6-437C-88D7-B377B92B031D}"/>
          </ac:spMkLst>
        </pc:spChg>
        <pc:spChg chg="del">
          <ac:chgData name="Ana Cristina Limongi França" userId="f9407d1b-7055-464a-9cf8-92820483e3f8" providerId="ADAL" clId="{F40336DB-9E30-47CF-B909-BA1C649D07A4}" dt="2023-10-23T02:55:12.763" v="1"/>
          <ac:spMkLst>
            <pc:docMk/>
            <pc:sldMk cId="2088856529" sldId="258"/>
            <ac:spMk id="29" creationId="{15E3C750-986E-4769-B1AE-49289FBEE757}"/>
          </ac:spMkLst>
        </pc:spChg>
      </pc:sldChg>
      <pc:sldChg chg="addSp delSp modSp add mod modTransition">
        <pc:chgData name="Ana Cristina Limongi França" userId="f9407d1b-7055-464a-9cf8-92820483e3f8" providerId="ADAL" clId="{F40336DB-9E30-47CF-B909-BA1C649D07A4}" dt="2023-10-23T03:05:06.824" v="140" actId="113"/>
        <pc:sldMkLst>
          <pc:docMk/>
          <pc:sldMk cId="0" sldId="384"/>
        </pc:sldMkLst>
        <pc:spChg chg="add del mod">
          <ac:chgData name="Ana Cristina Limongi França" userId="f9407d1b-7055-464a-9cf8-92820483e3f8" providerId="ADAL" clId="{F40336DB-9E30-47CF-B909-BA1C649D07A4}" dt="2023-10-23T03:02:45.312" v="118" actId="478"/>
          <ac:spMkLst>
            <pc:docMk/>
            <pc:sldMk cId="0" sldId="384"/>
            <ac:spMk id="3" creationId="{5435D258-89BB-BED4-723A-4F9292E80237}"/>
          </ac:spMkLst>
        </pc:spChg>
        <pc:spChg chg="add del mod">
          <ac:chgData name="Ana Cristina Limongi França" userId="f9407d1b-7055-464a-9cf8-92820483e3f8" providerId="ADAL" clId="{F40336DB-9E30-47CF-B909-BA1C649D07A4}" dt="2023-10-23T03:02:54.754" v="121" actId="478"/>
          <ac:spMkLst>
            <pc:docMk/>
            <pc:sldMk cId="0" sldId="384"/>
            <ac:spMk id="5" creationId="{FE22A06F-A302-716F-C3CB-3378E5C1CFFF}"/>
          </ac:spMkLst>
        </pc:spChg>
        <pc:spChg chg="del mod">
          <ac:chgData name="Ana Cristina Limongi França" userId="f9407d1b-7055-464a-9cf8-92820483e3f8" providerId="ADAL" clId="{F40336DB-9E30-47CF-B909-BA1C649D07A4}" dt="2023-10-23T03:02:51.598" v="120" actId="478"/>
          <ac:spMkLst>
            <pc:docMk/>
            <pc:sldMk cId="0" sldId="384"/>
            <ac:spMk id="4098" creationId="{010E57DC-997F-23E3-206B-85CD003AFB10}"/>
          </ac:spMkLst>
        </pc:spChg>
        <pc:spChg chg="del mod">
          <ac:chgData name="Ana Cristina Limongi França" userId="f9407d1b-7055-464a-9cf8-92820483e3f8" providerId="ADAL" clId="{F40336DB-9E30-47CF-B909-BA1C649D07A4}" dt="2023-10-23T03:02:40.558" v="116" actId="478"/>
          <ac:spMkLst>
            <pc:docMk/>
            <pc:sldMk cId="0" sldId="384"/>
            <ac:spMk id="4099" creationId="{9DBD84AC-BA91-8550-7109-E6C64C3D8255}"/>
          </ac:spMkLst>
        </pc:spChg>
        <pc:spChg chg="mod">
          <ac:chgData name="Ana Cristina Limongi França" userId="f9407d1b-7055-464a-9cf8-92820483e3f8" providerId="ADAL" clId="{F40336DB-9E30-47CF-B909-BA1C649D07A4}" dt="2023-10-23T03:05:06.824" v="140" actId="113"/>
          <ac:spMkLst>
            <pc:docMk/>
            <pc:sldMk cId="0" sldId="384"/>
            <ac:spMk id="4100" creationId="{7D059ABD-F91A-0A1D-A5F8-E0C6BEA0C4A1}"/>
          </ac:spMkLst>
        </pc:spChg>
      </pc:sldChg>
      <pc:sldChg chg="modSp add del mod modTransition">
        <pc:chgData name="Ana Cristina Limongi França" userId="f9407d1b-7055-464a-9cf8-92820483e3f8" providerId="ADAL" clId="{F40336DB-9E30-47CF-B909-BA1C649D07A4}" dt="2023-10-23T03:02:04.342" v="111" actId="47"/>
        <pc:sldMkLst>
          <pc:docMk/>
          <pc:sldMk cId="0" sldId="385"/>
        </pc:sldMkLst>
        <pc:spChg chg="mod">
          <ac:chgData name="Ana Cristina Limongi França" userId="f9407d1b-7055-464a-9cf8-92820483e3f8" providerId="ADAL" clId="{F40336DB-9E30-47CF-B909-BA1C649D07A4}" dt="2023-10-23T02:58:41.860" v="85" actId="207"/>
          <ac:spMkLst>
            <pc:docMk/>
            <pc:sldMk cId="0" sldId="385"/>
            <ac:spMk id="5122" creationId="{7DACB6F0-DDF7-4BD4-99E7-DDE9FD97D670}"/>
          </ac:spMkLst>
        </pc:spChg>
        <pc:spChg chg="mod">
          <ac:chgData name="Ana Cristina Limongi França" userId="f9407d1b-7055-464a-9cf8-92820483e3f8" providerId="ADAL" clId="{F40336DB-9E30-47CF-B909-BA1C649D07A4}" dt="2023-10-23T02:58:58.232" v="90" actId="120"/>
          <ac:spMkLst>
            <pc:docMk/>
            <pc:sldMk cId="0" sldId="385"/>
            <ac:spMk id="5123" creationId="{F89C6388-3DA0-D682-39BC-E2A1E5632E11}"/>
          </ac:spMkLst>
        </pc:spChg>
      </pc:sldChg>
      <pc:sldChg chg="modSp add del mod modTransition">
        <pc:chgData name="Ana Cristina Limongi França" userId="f9407d1b-7055-464a-9cf8-92820483e3f8" providerId="ADAL" clId="{F40336DB-9E30-47CF-B909-BA1C649D07A4}" dt="2023-10-23T03:02:10.311" v="112" actId="47"/>
        <pc:sldMkLst>
          <pc:docMk/>
          <pc:sldMk cId="0" sldId="386"/>
        </pc:sldMkLst>
        <pc:spChg chg="mod">
          <ac:chgData name="Ana Cristina Limongi França" userId="f9407d1b-7055-464a-9cf8-92820483e3f8" providerId="ADAL" clId="{F40336DB-9E30-47CF-B909-BA1C649D07A4}" dt="2023-10-23T02:59:56.687" v="99" actId="207"/>
          <ac:spMkLst>
            <pc:docMk/>
            <pc:sldMk cId="0" sldId="386"/>
            <ac:spMk id="6146" creationId="{296A4AB9-747E-13C6-7B00-7BA9D270D92D}"/>
          </ac:spMkLst>
        </pc:spChg>
      </pc:sldChg>
      <pc:sldChg chg="modSp add del mod modTransition">
        <pc:chgData name="Ana Cristina Limongi França" userId="f9407d1b-7055-464a-9cf8-92820483e3f8" providerId="ADAL" clId="{F40336DB-9E30-47CF-B909-BA1C649D07A4}" dt="2023-10-23T03:03:42.389" v="128" actId="47"/>
        <pc:sldMkLst>
          <pc:docMk/>
          <pc:sldMk cId="0" sldId="387"/>
        </pc:sldMkLst>
        <pc:spChg chg="mod">
          <ac:chgData name="Ana Cristina Limongi França" userId="f9407d1b-7055-464a-9cf8-92820483e3f8" providerId="ADAL" clId="{F40336DB-9E30-47CF-B909-BA1C649D07A4}" dt="2023-10-23T03:02:22.191" v="114" actId="14100"/>
          <ac:spMkLst>
            <pc:docMk/>
            <pc:sldMk cId="0" sldId="387"/>
            <ac:spMk id="7170" creationId="{E5C0E127-4C41-4E16-8284-34E12BF32962}"/>
          </ac:spMkLst>
        </pc:spChg>
      </pc:sldChg>
      <pc:sldChg chg="modSp add del mod modTransition">
        <pc:chgData name="Ana Cristina Limongi França" userId="f9407d1b-7055-464a-9cf8-92820483e3f8" providerId="ADAL" clId="{F40336DB-9E30-47CF-B909-BA1C649D07A4}" dt="2023-10-23T03:04:35.699" v="136" actId="47"/>
        <pc:sldMkLst>
          <pc:docMk/>
          <pc:sldMk cId="0" sldId="389"/>
        </pc:sldMkLst>
        <pc:spChg chg="mod">
          <ac:chgData name="Ana Cristina Limongi França" userId="f9407d1b-7055-464a-9cf8-92820483e3f8" providerId="ADAL" clId="{F40336DB-9E30-47CF-B909-BA1C649D07A4}" dt="2023-10-23T03:03:53.579" v="129" actId="14100"/>
          <ac:spMkLst>
            <pc:docMk/>
            <pc:sldMk cId="0" sldId="389"/>
            <ac:spMk id="8194" creationId="{43F0D8CA-7DBE-F95A-39EC-C2E32C7CD935}"/>
          </ac:spMkLst>
        </pc:spChg>
        <pc:spChg chg="mod">
          <ac:chgData name="Ana Cristina Limongi França" userId="f9407d1b-7055-464a-9cf8-92820483e3f8" providerId="ADAL" clId="{F40336DB-9E30-47CF-B909-BA1C649D07A4}" dt="2023-10-23T03:03:57.906" v="130" actId="1076"/>
          <ac:spMkLst>
            <pc:docMk/>
            <pc:sldMk cId="0" sldId="389"/>
            <ac:spMk id="9219" creationId="{D03CECCB-0F0F-BD8E-3AF0-12CF0E7077E8}"/>
          </ac:spMkLst>
        </pc:spChg>
      </pc:sldChg>
      <pc:sldChg chg="delSp modSp add mod modTransition">
        <pc:chgData name="Ana Cristina Limongi França" userId="f9407d1b-7055-464a-9cf8-92820483e3f8" providerId="ADAL" clId="{F40336DB-9E30-47CF-B909-BA1C649D07A4}" dt="2023-10-23T03:04:52.447" v="139" actId="20577"/>
        <pc:sldMkLst>
          <pc:docMk/>
          <pc:sldMk cId="0" sldId="391"/>
        </pc:sldMkLst>
        <pc:spChg chg="del mod">
          <ac:chgData name="Ana Cristina Limongi França" userId="f9407d1b-7055-464a-9cf8-92820483e3f8" providerId="ADAL" clId="{F40336DB-9E30-47CF-B909-BA1C649D07A4}" dt="2023-10-23T03:04:04.252" v="131" actId="478"/>
          <ac:spMkLst>
            <pc:docMk/>
            <pc:sldMk cId="0" sldId="391"/>
            <ac:spMk id="9218" creationId="{7972312B-3898-388C-6516-5310120EBCA0}"/>
          </ac:spMkLst>
        </pc:spChg>
        <pc:graphicFrameChg chg="mod modGraphic">
          <ac:chgData name="Ana Cristina Limongi França" userId="f9407d1b-7055-464a-9cf8-92820483e3f8" providerId="ADAL" clId="{F40336DB-9E30-47CF-B909-BA1C649D07A4}" dt="2023-10-23T03:04:52.447" v="139" actId="20577"/>
          <ac:graphicFrameMkLst>
            <pc:docMk/>
            <pc:sldMk cId="0" sldId="391"/>
            <ac:graphicFrameMk id="3" creationId="{00BBE9EB-F149-89AB-9AE8-6B1DE751298B}"/>
          </ac:graphicFrameMkLst>
        </pc:graphicFrameChg>
      </pc:sldChg>
      <pc:sldChg chg="addSp delSp modSp add mod ord modTransition">
        <pc:chgData name="Ana Cristina Limongi França" userId="f9407d1b-7055-464a-9cf8-92820483e3f8" providerId="ADAL" clId="{F40336DB-9E30-47CF-B909-BA1C649D07A4}" dt="2023-10-23T03:30:44.413" v="1823"/>
        <pc:sldMkLst>
          <pc:docMk/>
          <pc:sldMk cId="0" sldId="394"/>
        </pc:sldMkLst>
        <pc:spChg chg="add mod">
          <ac:chgData name="Ana Cristina Limongi França" userId="f9407d1b-7055-464a-9cf8-92820483e3f8" providerId="ADAL" clId="{F40336DB-9E30-47CF-B909-BA1C649D07A4}" dt="2023-10-23T03:30:37.458" v="1821" actId="14100"/>
          <ac:spMkLst>
            <pc:docMk/>
            <pc:sldMk cId="0" sldId="394"/>
            <ac:spMk id="3" creationId="{5808A894-A092-A9A8-1CD2-4C01E1146C03}"/>
          </ac:spMkLst>
        </pc:spChg>
        <pc:spChg chg="del mod">
          <ac:chgData name="Ana Cristina Limongi França" userId="f9407d1b-7055-464a-9cf8-92820483e3f8" providerId="ADAL" clId="{F40336DB-9E30-47CF-B909-BA1C649D07A4}" dt="2023-10-23T03:30:13.713" v="1818" actId="478"/>
          <ac:spMkLst>
            <pc:docMk/>
            <pc:sldMk cId="0" sldId="394"/>
            <ac:spMk id="4" creationId="{7F160864-27CA-2275-FB41-82CCC85BCF3A}"/>
          </ac:spMkLst>
        </pc:spChg>
      </pc:sldChg>
      <pc:sldChg chg="modSp add mod modTransition">
        <pc:chgData name="Ana Cristina Limongi França" userId="f9407d1b-7055-464a-9cf8-92820483e3f8" providerId="ADAL" clId="{F40336DB-9E30-47CF-B909-BA1C649D07A4}" dt="2023-10-23T03:05:24.267" v="141" actId="1076"/>
        <pc:sldMkLst>
          <pc:docMk/>
          <pc:sldMk cId="0" sldId="395"/>
        </pc:sldMkLst>
        <pc:spChg chg="mod">
          <ac:chgData name="Ana Cristina Limongi França" userId="f9407d1b-7055-464a-9cf8-92820483e3f8" providerId="ADAL" clId="{F40336DB-9E30-47CF-B909-BA1C649D07A4}" dt="2023-10-23T03:05:24.267" v="141" actId="1076"/>
          <ac:spMkLst>
            <pc:docMk/>
            <pc:sldMk cId="0" sldId="395"/>
            <ac:spMk id="3074" creationId="{5FB24ACB-6999-AA2D-2B7F-56CC8F0D675F}"/>
          </ac:spMkLst>
        </pc:spChg>
        <pc:spChg chg="mod">
          <ac:chgData name="Ana Cristina Limongi França" userId="f9407d1b-7055-464a-9cf8-92820483e3f8" providerId="ADAL" clId="{F40336DB-9E30-47CF-B909-BA1C649D07A4}" dt="2023-10-23T02:57:17.880" v="79" actId="207"/>
          <ac:spMkLst>
            <pc:docMk/>
            <pc:sldMk cId="0" sldId="395"/>
            <ac:spMk id="3075" creationId="{96FEED9E-716D-22E5-3D7A-630BE9ADF5A6}"/>
          </ac:spMkLst>
        </pc:spChg>
      </pc:sldChg>
      <pc:sldChg chg="delSp modSp new mod">
        <pc:chgData name="Ana Cristina Limongi França" userId="f9407d1b-7055-464a-9cf8-92820483e3f8" providerId="ADAL" clId="{F40336DB-9E30-47CF-B909-BA1C649D07A4}" dt="2023-10-23T03:07:01.627" v="302" actId="478"/>
        <pc:sldMkLst>
          <pc:docMk/>
          <pc:sldMk cId="1128550722" sldId="396"/>
        </pc:sldMkLst>
        <pc:spChg chg="mod">
          <ac:chgData name="Ana Cristina Limongi França" userId="f9407d1b-7055-464a-9cf8-92820483e3f8" providerId="ADAL" clId="{F40336DB-9E30-47CF-B909-BA1C649D07A4}" dt="2023-10-23T03:06:55.736" v="301" actId="20577"/>
          <ac:spMkLst>
            <pc:docMk/>
            <pc:sldMk cId="1128550722" sldId="396"/>
            <ac:spMk id="2" creationId="{E98615BD-B69D-DE3D-B6DD-1D2196CDCA44}"/>
          </ac:spMkLst>
        </pc:spChg>
        <pc:spChg chg="del">
          <ac:chgData name="Ana Cristina Limongi França" userId="f9407d1b-7055-464a-9cf8-92820483e3f8" providerId="ADAL" clId="{F40336DB-9E30-47CF-B909-BA1C649D07A4}" dt="2023-10-23T03:07:01.627" v="302" actId="478"/>
          <ac:spMkLst>
            <pc:docMk/>
            <pc:sldMk cId="1128550722" sldId="396"/>
            <ac:spMk id="3" creationId="{6DDF8B0F-FF74-66BD-2B9D-C5829636E2E3}"/>
          </ac:spMkLst>
        </pc:spChg>
      </pc:sldChg>
      <pc:sldChg chg="addSp delSp modSp new mod">
        <pc:chgData name="Ana Cristina Limongi França" userId="f9407d1b-7055-464a-9cf8-92820483e3f8" providerId="ADAL" clId="{F40336DB-9E30-47CF-B909-BA1C649D07A4}" dt="2023-10-23T03:28:57.608" v="1789" actId="113"/>
        <pc:sldMkLst>
          <pc:docMk/>
          <pc:sldMk cId="3687070032" sldId="397"/>
        </pc:sldMkLst>
        <pc:spChg chg="del">
          <ac:chgData name="Ana Cristina Limongi França" userId="f9407d1b-7055-464a-9cf8-92820483e3f8" providerId="ADAL" clId="{F40336DB-9E30-47CF-B909-BA1C649D07A4}" dt="2023-10-23T03:07:35.286" v="305" actId="478"/>
          <ac:spMkLst>
            <pc:docMk/>
            <pc:sldMk cId="3687070032" sldId="397"/>
            <ac:spMk id="2" creationId="{07600895-05B1-ECE7-54FE-C8BE37AA5291}"/>
          </ac:spMkLst>
        </pc:spChg>
        <pc:graphicFrameChg chg="add mod modGraphic">
          <ac:chgData name="Ana Cristina Limongi França" userId="f9407d1b-7055-464a-9cf8-92820483e3f8" providerId="ADAL" clId="{F40336DB-9E30-47CF-B909-BA1C649D07A4}" dt="2023-10-23T03:28:57.608" v="1789" actId="113"/>
          <ac:graphicFrameMkLst>
            <pc:docMk/>
            <pc:sldMk cId="3687070032" sldId="397"/>
            <ac:graphicFrameMk id="3" creationId="{D3A9CDCE-0C7D-790D-F49C-6E5E4E70AA42}"/>
          </ac:graphicFrameMkLst>
        </pc:graphicFrameChg>
      </pc:sldChg>
      <pc:sldChg chg="delSp modSp new mod">
        <pc:chgData name="Ana Cristina Limongi França" userId="f9407d1b-7055-464a-9cf8-92820483e3f8" providerId="ADAL" clId="{F40336DB-9E30-47CF-B909-BA1C649D07A4}" dt="2023-10-23T03:11:07.823" v="641" actId="20577"/>
        <pc:sldMkLst>
          <pc:docMk/>
          <pc:sldMk cId="2747860864" sldId="398"/>
        </pc:sldMkLst>
        <pc:spChg chg="mod">
          <ac:chgData name="Ana Cristina Limongi França" userId="f9407d1b-7055-464a-9cf8-92820483e3f8" providerId="ADAL" clId="{F40336DB-9E30-47CF-B909-BA1C649D07A4}" dt="2023-10-23T03:11:07.823" v="641" actId="20577"/>
          <ac:spMkLst>
            <pc:docMk/>
            <pc:sldMk cId="2747860864" sldId="398"/>
            <ac:spMk id="2" creationId="{859E4A40-C2A2-5BF1-8907-DC7F23898D0A}"/>
          </ac:spMkLst>
        </pc:spChg>
        <pc:spChg chg="del">
          <ac:chgData name="Ana Cristina Limongi França" userId="f9407d1b-7055-464a-9cf8-92820483e3f8" providerId="ADAL" clId="{F40336DB-9E30-47CF-B909-BA1C649D07A4}" dt="2023-10-23T03:10:40.587" v="583" actId="478"/>
          <ac:spMkLst>
            <pc:docMk/>
            <pc:sldMk cId="2747860864" sldId="398"/>
            <ac:spMk id="3" creationId="{7C68599F-F8FD-33B9-E1E4-6B607FB58D72}"/>
          </ac:spMkLst>
        </pc:spChg>
      </pc:sldChg>
      <pc:sldChg chg="addSp delSp modSp new mod ord chgLayout">
        <pc:chgData name="Ana Cristina Limongi França" userId="f9407d1b-7055-464a-9cf8-92820483e3f8" providerId="ADAL" clId="{F40336DB-9E30-47CF-B909-BA1C649D07A4}" dt="2023-10-23T03:35:11.025" v="2235" actId="20577"/>
        <pc:sldMkLst>
          <pc:docMk/>
          <pc:sldMk cId="588292864" sldId="399"/>
        </pc:sldMkLst>
        <pc:spChg chg="del">
          <ac:chgData name="Ana Cristina Limongi França" userId="f9407d1b-7055-464a-9cf8-92820483e3f8" providerId="ADAL" clId="{F40336DB-9E30-47CF-B909-BA1C649D07A4}" dt="2023-10-23T03:11:22.476" v="643" actId="700"/>
          <ac:spMkLst>
            <pc:docMk/>
            <pc:sldMk cId="588292864" sldId="399"/>
            <ac:spMk id="2" creationId="{4EE8915E-E602-672C-2146-8A974D41E748}"/>
          </ac:spMkLst>
        </pc:spChg>
        <pc:spChg chg="del">
          <ac:chgData name="Ana Cristina Limongi França" userId="f9407d1b-7055-464a-9cf8-92820483e3f8" providerId="ADAL" clId="{F40336DB-9E30-47CF-B909-BA1C649D07A4}" dt="2023-10-23T03:11:22.476" v="643" actId="700"/>
          <ac:spMkLst>
            <pc:docMk/>
            <pc:sldMk cId="588292864" sldId="399"/>
            <ac:spMk id="3" creationId="{37AF447B-8FA6-4155-4989-B3BC81371D93}"/>
          </ac:spMkLst>
        </pc:spChg>
        <pc:spChg chg="add mod ord">
          <ac:chgData name="Ana Cristina Limongi França" userId="f9407d1b-7055-464a-9cf8-92820483e3f8" providerId="ADAL" clId="{F40336DB-9E30-47CF-B909-BA1C649D07A4}" dt="2023-10-23T03:35:11.025" v="2235" actId="20577"/>
          <ac:spMkLst>
            <pc:docMk/>
            <pc:sldMk cId="588292864" sldId="399"/>
            <ac:spMk id="4" creationId="{947BC8C1-2D71-8727-FEC6-C7F3DC2A120D}"/>
          </ac:spMkLst>
        </pc:spChg>
        <pc:spChg chg="add mod ord">
          <ac:chgData name="Ana Cristina Limongi França" userId="f9407d1b-7055-464a-9cf8-92820483e3f8" providerId="ADAL" clId="{F40336DB-9E30-47CF-B909-BA1C649D07A4}" dt="2023-10-23T03:33:13.880" v="1973" actId="113"/>
          <ac:spMkLst>
            <pc:docMk/>
            <pc:sldMk cId="588292864" sldId="399"/>
            <ac:spMk id="5" creationId="{FBFA2827-EB24-6F5F-04ED-DB7B4503CEC6}"/>
          </ac:spMkLst>
        </pc:spChg>
      </pc:sldChg>
      <pc:sldChg chg="addSp modSp new mod">
        <pc:chgData name="Ana Cristina Limongi França" userId="f9407d1b-7055-464a-9cf8-92820483e3f8" providerId="ADAL" clId="{F40336DB-9E30-47CF-B909-BA1C649D07A4}" dt="2023-10-23T03:27:57.744" v="1784" actId="14100"/>
        <pc:sldMkLst>
          <pc:docMk/>
          <pc:sldMk cId="2100258590" sldId="400"/>
        </pc:sldMkLst>
        <pc:spChg chg="add mod">
          <ac:chgData name="Ana Cristina Limongi França" userId="f9407d1b-7055-464a-9cf8-92820483e3f8" providerId="ADAL" clId="{F40336DB-9E30-47CF-B909-BA1C649D07A4}" dt="2023-10-23T03:27:57.744" v="1784" actId="14100"/>
          <ac:spMkLst>
            <pc:docMk/>
            <pc:sldMk cId="2100258590" sldId="400"/>
            <ac:spMk id="3" creationId="{FEFC31E7-CB0E-257C-62D8-B04761BE741D}"/>
          </ac:spMkLst>
        </pc:spChg>
        <pc:graphicFrameChg chg="add mod modGraphic">
          <ac:chgData name="Ana Cristina Limongi França" userId="f9407d1b-7055-464a-9cf8-92820483e3f8" providerId="ADAL" clId="{F40336DB-9E30-47CF-B909-BA1C649D07A4}" dt="2023-10-23T03:21:55.808" v="1317" actId="113"/>
          <ac:graphicFrameMkLst>
            <pc:docMk/>
            <pc:sldMk cId="2100258590" sldId="400"/>
            <ac:graphicFrameMk id="2" creationId="{B1EB733C-13C6-B108-F527-89F22EDFC035}"/>
          </ac:graphicFrameMkLst>
        </pc:graphicFrameChg>
      </pc:sldChg>
      <pc:sldChg chg="addSp delSp modSp new mod modClrScheme chgLayout">
        <pc:chgData name="Ana Cristina Limongi França" userId="f9407d1b-7055-464a-9cf8-92820483e3f8" providerId="ADAL" clId="{F40336DB-9E30-47CF-B909-BA1C649D07A4}" dt="2023-10-23T03:27:30.747" v="1779" actId="14100"/>
        <pc:sldMkLst>
          <pc:docMk/>
          <pc:sldMk cId="524484764" sldId="401"/>
        </pc:sldMkLst>
        <pc:spChg chg="add mod">
          <ac:chgData name="Ana Cristina Limongi França" userId="f9407d1b-7055-464a-9cf8-92820483e3f8" providerId="ADAL" clId="{F40336DB-9E30-47CF-B909-BA1C649D07A4}" dt="2023-10-23T03:27:30.747" v="1779" actId="14100"/>
          <ac:spMkLst>
            <pc:docMk/>
            <pc:sldMk cId="524484764" sldId="401"/>
            <ac:spMk id="2" creationId="{F8BD4D3C-E15A-C7FF-EE8F-93E73207E0FF}"/>
          </ac:spMkLst>
        </pc:spChg>
        <pc:spChg chg="add del mod">
          <ac:chgData name="Ana Cristina Limongi França" userId="f9407d1b-7055-464a-9cf8-92820483e3f8" providerId="ADAL" clId="{F40336DB-9E30-47CF-B909-BA1C649D07A4}" dt="2023-10-23T03:27:22.672" v="1777" actId="478"/>
          <ac:spMkLst>
            <pc:docMk/>
            <pc:sldMk cId="524484764" sldId="401"/>
            <ac:spMk id="3" creationId="{2B21C5C0-57EE-67BF-808E-AEB7479F1BA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FDBF38-343A-4778-BA05-8BF9E5ED729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DD0CB18-E693-47C6-8936-5D696088ADFD}">
      <dgm:prSet phldrT="[Texto]"/>
      <dgm:spPr/>
      <dgm:t>
        <a:bodyPr/>
        <a:lstStyle/>
        <a:p>
          <a:r>
            <a:rPr lang="pt-BR" b="1" dirty="0"/>
            <a:t>Elementos explícitos da cultura organizacional</a:t>
          </a:r>
        </a:p>
      </dgm:t>
    </dgm:pt>
    <dgm:pt modelId="{984FE9A0-71B0-47CA-9A0A-F6C74E6AB94F}" type="parTrans" cxnId="{ED3283EE-D916-4579-B76B-E39892AB84DC}">
      <dgm:prSet/>
      <dgm:spPr/>
      <dgm:t>
        <a:bodyPr/>
        <a:lstStyle/>
        <a:p>
          <a:endParaRPr lang="pt-BR"/>
        </a:p>
      </dgm:t>
    </dgm:pt>
    <dgm:pt modelId="{25A46131-F67F-4A00-8AA7-7A6CA0FFDC94}" type="sibTrans" cxnId="{ED3283EE-D916-4579-B76B-E39892AB84DC}">
      <dgm:prSet/>
      <dgm:spPr/>
      <dgm:t>
        <a:bodyPr/>
        <a:lstStyle/>
        <a:p>
          <a:endParaRPr lang="pt-BR"/>
        </a:p>
      </dgm:t>
    </dgm:pt>
    <dgm:pt modelId="{61CFFBB5-FC22-458D-B815-04206A3C0B04}">
      <dgm:prSet phldrT="[Texto]"/>
      <dgm:spPr/>
      <dgm:t>
        <a:bodyPr/>
        <a:lstStyle/>
        <a:p>
          <a:r>
            <a:rPr lang="pt-BR" dirty="0"/>
            <a:t>Política</a:t>
          </a:r>
        </a:p>
      </dgm:t>
    </dgm:pt>
    <dgm:pt modelId="{BD93C349-B2E9-4CB0-A08C-FD9C962BECFD}" type="parTrans" cxnId="{2D076A07-A72D-4594-9601-06657E3AB587}">
      <dgm:prSet/>
      <dgm:spPr/>
      <dgm:t>
        <a:bodyPr/>
        <a:lstStyle/>
        <a:p>
          <a:endParaRPr lang="pt-BR"/>
        </a:p>
      </dgm:t>
    </dgm:pt>
    <dgm:pt modelId="{54C983C6-49C4-442A-9E29-8A2CF72CE241}" type="sibTrans" cxnId="{2D076A07-A72D-4594-9601-06657E3AB587}">
      <dgm:prSet/>
      <dgm:spPr/>
      <dgm:t>
        <a:bodyPr/>
        <a:lstStyle/>
        <a:p>
          <a:endParaRPr lang="pt-BR"/>
        </a:p>
      </dgm:t>
    </dgm:pt>
    <dgm:pt modelId="{DE99F66A-F15E-4F4B-87CB-F3C4EE1CEFEE}">
      <dgm:prSet phldrT="[Texto]"/>
      <dgm:spPr/>
      <dgm:t>
        <a:bodyPr/>
        <a:lstStyle/>
        <a:p>
          <a:r>
            <a:rPr lang="pt-BR" dirty="0"/>
            <a:t>Normas</a:t>
          </a:r>
        </a:p>
      </dgm:t>
    </dgm:pt>
    <dgm:pt modelId="{3363C150-E28E-4D8D-BB60-066D66FC0B88}" type="parTrans" cxnId="{5CCD479C-B409-435B-AF8D-6B95B54A786F}">
      <dgm:prSet/>
      <dgm:spPr/>
      <dgm:t>
        <a:bodyPr/>
        <a:lstStyle/>
        <a:p>
          <a:endParaRPr lang="pt-BR"/>
        </a:p>
      </dgm:t>
    </dgm:pt>
    <dgm:pt modelId="{7817E693-2FBC-453D-86AD-BF2D27BB522C}" type="sibTrans" cxnId="{5CCD479C-B409-435B-AF8D-6B95B54A786F}">
      <dgm:prSet/>
      <dgm:spPr/>
      <dgm:t>
        <a:bodyPr/>
        <a:lstStyle/>
        <a:p>
          <a:endParaRPr lang="pt-BR"/>
        </a:p>
      </dgm:t>
    </dgm:pt>
    <dgm:pt modelId="{6CCC9D4F-414D-419D-9585-7713C394E480}">
      <dgm:prSet phldrT="[Texto]"/>
      <dgm:spPr/>
      <dgm:t>
        <a:bodyPr/>
        <a:lstStyle/>
        <a:p>
          <a:r>
            <a:rPr lang="pt-BR" dirty="0"/>
            <a:t>Slogan</a:t>
          </a:r>
        </a:p>
      </dgm:t>
    </dgm:pt>
    <dgm:pt modelId="{E4BE1A11-D188-4C62-ADC5-A6A6481CF0C7}" type="parTrans" cxnId="{30184ECA-F42E-41D0-AC65-D2D3C4F70830}">
      <dgm:prSet/>
      <dgm:spPr/>
      <dgm:t>
        <a:bodyPr/>
        <a:lstStyle/>
        <a:p>
          <a:endParaRPr lang="pt-BR"/>
        </a:p>
      </dgm:t>
    </dgm:pt>
    <dgm:pt modelId="{D05CEDE9-2BD0-4F67-AB25-CDEF6AAEFBF1}" type="sibTrans" cxnId="{30184ECA-F42E-41D0-AC65-D2D3C4F70830}">
      <dgm:prSet/>
      <dgm:spPr/>
      <dgm:t>
        <a:bodyPr/>
        <a:lstStyle/>
        <a:p>
          <a:endParaRPr lang="pt-BR"/>
        </a:p>
      </dgm:t>
    </dgm:pt>
    <dgm:pt modelId="{19B33FDD-40BF-4964-80B1-353B33A95EBB}">
      <dgm:prSet phldrT="[Texto]"/>
      <dgm:spPr/>
      <dgm:t>
        <a:bodyPr/>
        <a:lstStyle/>
        <a:p>
          <a:r>
            <a:rPr lang="pt-BR" dirty="0"/>
            <a:t>Valores</a:t>
          </a:r>
        </a:p>
      </dgm:t>
    </dgm:pt>
    <dgm:pt modelId="{C4112C5C-CC8D-4813-A1A5-7B5539EBB58C}" type="parTrans" cxnId="{B20A084A-8F3F-455F-AB2D-A566B9FE090F}">
      <dgm:prSet/>
      <dgm:spPr/>
      <dgm:t>
        <a:bodyPr/>
        <a:lstStyle/>
        <a:p>
          <a:endParaRPr lang="pt-BR"/>
        </a:p>
      </dgm:t>
    </dgm:pt>
    <dgm:pt modelId="{8A56EE08-F262-4033-AEBA-F4F33D4ADB1C}" type="sibTrans" cxnId="{B20A084A-8F3F-455F-AB2D-A566B9FE090F}">
      <dgm:prSet/>
      <dgm:spPr/>
      <dgm:t>
        <a:bodyPr/>
        <a:lstStyle/>
        <a:p>
          <a:endParaRPr lang="pt-BR"/>
        </a:p>
      </dgm:t>
    </dgm:pt>
    <dgm:pt modelId="{E7BA0380-AA18-4DE8-AF94-D8EA31663BF2}">
      <dgm:prSet phldrT="[Texto]"/>
      <dgm:spPr/>
      <dgm:t>
        <a:bodyPr/>
        <a:lstStyle/>
        <a:p>
          <a:r>
            <a:rPr lang="pt-BR" dirty="0"/>
            <a:t>Modelos de Gestão</a:t>
          </a:r>
        </a:p>
      </dgm:t>
    </dgm:pt>
    <dgm:pt modelId="{1B3FCD99-0AFE-410F-B06F-B3EDD3CE059C}" type="parTrans" cxnId="{4E20EB42-4701-4343-AB63-47D083496038}">
      <dgm:prSet/>
      <dgm:spPr/>
      <dgm:t>
        <a:bodyPr/>
        <a:lstStyle/>
        <a:p>
          <a:endParaRPr lang="pt-BR"/>
        </a:p>
      </dgm:t>
    </dgm:pt>
    <dgm:pt modelId="{63ACE991-3732-434C-B97C-D174667AE520}" type="sibTrans" cxnId="{4E20EB42-4701-4343-AB63-47D083496038}">
      <dgm:prSet/>
      <dgm:spPr/>
      <dgm:t>
        <a:bodyPr/>
        <a:lstStyle/>
        <a:p>
          <a:endParaRPr lang="pt-BR"/>
        </a:p>
      </dgm:t>
    </dgm:pt>
    <dgm:pt modelId="{5CAC8347-D7D2-4358-93A4-DC51345BAD95}" type="pres">
      <dgm:prSet presAssocID="{8BFDBF38-343A-4778-BA05-8BF9E5ED7290}" presName="vert0" presStyleCnt="0">
        <dgm:presLayoutVars>
          <dgm:dir/>
          <dgm:animOne val="branch"/>
          <dgm:animLvl val="lvl"/>
        </dgm:presLayoutVars>
      </dgm:prSet>
      <dgm:spPr/>
    </dgm:pt>
    <dgm:pt modelId="{FFEA9389-6EE3-4BE1-8313-F4577FB11B9A}" type="pres">
      <dgm:prSet presAssocID="{DDD0CB18-E693-47C6-8936-5D696088ADFD}" presName="thickLine" presStyleLbl="alignNode1" presStyleIdx="0" presStyleCnt="1"/>
      <dgm:spPr/>
    </dgm:pt>
    <dgm:pt modelId="{561F6865-DD46-4EC9-B618-2BDED1C33950}" type="pres">
      <dgm:prSet presAssocID="{DDD0CB18-E693-47C6-8936-5D696088ADFD}" presName="horz1" presStyleCnt="0"/>
      <dgm:spPr/>
    </dgm:pt>
    <dgm:pt modelId="{791A66B8-B19E-45DE-95BB-FD6D2E50D7DB}" type="pres">
      <dgm:prSet presAssocID="{DDD0CB18-E693-47C6-8936-5D696088ADFD}" presName="tx1" presStyleLbl="revTx" presStyleIdx="0" presStyleCnt="6"/>
      <dgm:spPr/>
    </dgm:pt>
    <dgm:pt modelId="{E6D07543-3314-4DCE-B335-CF44C44D1600}" type="pres">
      <dgm:prSet presAssocID="{DDD0CB18-E693-47C6-8936-5D696088ADFD}" presName="vert1" presStyleCnt="0"/>
      <dgm:spPr/>
    </dgm:pt>
    <dgm:pt modelId="{3281BF41-FD6F-457B-A27A-A0FF229DBC2F}" type="pres">
      <dgm:prSet presAssocID="{61CFFBB5-FC22-458D-B815-04206A3C0B04}" presName="vertSpace2a" presStyleCnt="0"/>
      <dgm:spPr/>
    </dgm:pt>
    <dgm:pt modelId="{409E5201-65CB-40DF-8311-D19B85D3A7AE}" type="pres">
      <dgm:prSet presAssocID="{61CFFBB5-FC22-458D-B815-04206A3C0B04}" presName="horz2" presStyleCnt="0"/>
      <dgm:spPr/>
    </dgm:pt>
    <dgm:pt modelId="{4ED381ED-D40F-447C-9B5E-4EC63DE95775}" type="pres">
      <dgm:prSet presAssocID="{61CFFBB5-FC22-458D-B815-04206A3C0B04}" presName="horzSpace2" presStyleCnt="0"/>
      <dgm:spPr/>
    </dgm:pt>
    <dgm:pt modelId="{6A14A0ED-63B3-462B-AB8F-5A2A2C4AF2CA}" type="pres">
      <dgm:prSet presAssocID="{61CFFBB5-FC22-458D-B815-04206A3C0B04}" presName="tx2" presStyleLbl="revTx" presStyleIdx="1" presStyleCnt="6"/>
      <dgm:spPr/>
    </dgm:pt>
    <dgm:pt modelId="{2D2EE050-F584-477E-AD3C-FBE67FD101F0}" type="pres">
      <dgm:prSet presAssocID="{61CFFBB5-FC22-458D-B815-04206A3C0B04}" presName="vert2" presStyleCnt="0"/>
      <dgm:spPr/>
    </dgm:pt>
    <dgm:pt modelId="{076C7261-BBCC-4C7A-BDE6-63D54A00B52A}" type="pres">
      <dgm:prSet presAssocID="{61CFFBB5-FC22-458D-B815-04206A3C0B04}" presName="thinLine2b" presStyleLbl="callout" presStyleIdx="0" presStyleCnt="5"/>
      <dgm:spPr/>
    </dgm:pt>
    <dgm:pt modelId="{17E30EF5-E575-4CD9-97B6-516E734D234B}" type="pres">
      <dgm:prSet presAssocID="{61CFFBB5-FC22-458D-B815-04206A3C0B04}" presName="vertSpace2b" presStyleCnt="0"/>
      <dgm:spPr/>
    </dgm:pt>
    <dgm:pt modelId="{5FFE0855-FA6C-48D2-A67A-53E2CCEBA835}" type="pres">
      <dgm:prSet presAssocID="{DE99F66A-F15E-4F4B-87CB-F3C4EE1CEFEE}" presName="horz2" presStyleCnt="0"/>
      <dgm:spPr/>
    </dgm:pt>
    <dgm:pt modelId="{3A4ACB29-282E-4397-B04A-A98692DA519D}" type="pres">
      <dgm:prSet presAssocID="{DE99F66A-F15E-4F4B-87CB-F3C4EE1CEFEE}" presName="horzSpace2" presStyleCnt="0"/>
      <dgm:spPr/>
    </dgm:pt>
    <dgm:pt modelId="{C01BD5D7-F3E6-46C5-9B70-33A2E7D25CC8}" type="pres">
      <dgm:prSet presAssocID="{DE99F66A-F15E-4F4B-87CB-F3C4EE1CEFEE}" presName="tx2" presStyleLbl="revTx" presStyleIdx="2" presStyleCnt="6"/>
      <dgm:spPr/>
    </dgm:pt>
    <dgm:pt modelId="{0A766F59-4441-4553-82FF-FA65D69DF509}" type="pres">
      <dgm:prSet presAssocID="{DE99F66A-F15E-4F4B-87CB-F3C4EE1CEFEE}" presName="vert2" presStyleCnt="0"/>
      <dgm:spPr/>
    </dgm:pt>
    <dgm:pt modelId="{D37243CF-97A9-4C00-B08F-4C3C62A4A4FD}" type="pres">
      <dgm:prSet presAssocID="{DE99F66A-F15E-4F4B-87CB-F3C4EE1CEFEE}" presName="thinLine2b" presStyleLbl="callout" presStyleIdx="1" presStyleCnt="5"/>
      <dgm:spPr/>
    </dgm:pt>
    <dgm:pt modelId="{236129DB-F398-4690-824F-5E714AC745C0}" type="pres">
      <dgm:prSet presAssocID="{DE99F66A-F15E-4F4B-87CB-F3C4EE1CEFEE}" presName="vertSpace2b" presStyleCnt="0"/>
      <dgm:spPr/>
    </dgm:pt>
    <dgm:pt modelId="{41077C75-7A3F-4930-B2A6-7049F645E9C7}" type="pres">
      <dgm:prSet presAssocID="{6CCC9D4F-414D-419D-9585-7713C394E480}" presName="horz2" presStyleCnt="0"/>
      <dgm:spPr/>
    </dgm:pt>
    <dgm:pt modelId="{59D96C19-7B97-4EA8-A29A-1F1D1DF23A31}" type="pres">
      <dgm:prSet presAssocID="{6CCC9D4F-414D-419D-9585-7713C394E480}" presName="horzSpace2" presStyleCnt="0"/>
      <dgm:spPr/>
    </dgm:pt>
    <dgm:pt modelId="{5546AE82-2A6C-47EE-BAF9-2554DD2056C6}" type="pres">
      <dgm:prSet presAssocID="{6CCC9D4F-414D-419D-9585-7713C394E480}" presName="tx2" presStyleLbl="revTx" presStyleIdx="3" presStyleCnt="6"/>
      <dgm:spPr/>
    </dgm:pt>
    <dgm:pt modelId="{0EF0C753-B609-4E28-893B-BF85CF1B29BA}" type="pres">
      <dgm:prSet presAssocID="{6CCC9D4F-414D-419D-9585-7713C394E480}" presName="vert2" presStyleCnt="0"/>
      <dgm:spPr/>
    </dgm:pt>
    <dgm:pt modelId="{26E053AB-CE3A-45BD-BA81-99C54CFCDA00}" type="pres">
      <dgm:prSet presAssocID="{6CCC9D4F-414D-419D-9585-7713C394E480}" presName="thinLine2b" presStyleLbl="callout" presStyleIdx="2" presStyleCnt="5"/>
      <dgm:spPr/>
    </dgm:pt>
    <dgm:pt modelId="{01991376-CEE1-4699-A835-4AA10B7D5D1B}" type="pres">
      <dgm:prSet presAssocID="{6CCC9D4F-414D-419D-9585-7713C394E480}" presName="vertSpace2b" presStyleCnt="0"/>
      <dgm:spPr/>
    </dgm:pt>
    <dgm:pt modelId="{38238D35-CFDA-4088-8834-D323D22A057A}" type="pres">
      <dgm:prSet presAssocID="{19B33FDD-40BF-4964-80B1-353B33A95EBB}" presName="horz2" presStyleCnt="0"/>
      <dgm:spPr/>
    </dgm:pt>
    <dgm:pt modelId="{CCE112E4-5349-4DD3-9A1B-DD5A139BB89F}" type="pres">
      <dgm:prSet presAssocID="{19B33FDD-40BF-4964-80B1-353B33A95EBB}" presName="horzSpace2" presStyleCnt="0"/>
      <dgm:spPr/>
    </dgm:pt>
    <dgm:pt modelId="{31C413E0-639C-4E57-9190-AA21B83633B7}" type="pres">
      <dgm:prSet presAssocID="{19B33FDD-40BF-4964-80B1-353B33A95EBB}" presName="tx2" presStyleLbl="revTx" presStyleIdx="4" presStyleCnt="6"/>
      <dgm:spPr/>
    </dgm:pt>
    <dgm:pt modelId="{E5FC3668-B5AC-4027-B5A5-5BA1F79EB17C}" type="pres">
      <dgm:prSet presAssocID="{19B33FDD-40BF-4964-80B1-353B33A95EBB}" presName="vert2" presStyleCnt="0"/>
      <dgm:spPr/>
    </dgm:pt>
    <dgm:pt modelId="{74F8BA26-C309-4143-942B-BBD0124342EB}" type="pres">
      <dgm:prSet presAssocID="{19B33FDD-40BF-4964-80B1-353B33A95EBB}" presName="thinLine2b" presStyleLbl="callout" presStyleIdx="3" presStyleCnt="5"/>
      <dgm:spPr/>
    </dgm:pt>
    <dgm:pt modelId="{009A6611-E5DA-4EF8-A754-7E35B09F0CF1}" type="pres">
      <dgm:prSet presAssocID="{19B33FDD-40BF-4964-80B1-353B33A95EBB}" presName="vertSpace2b" presStyleCnt="0"/>
      <dgm:spPr/>
    </dgm:pt>
    <dgm:pt modelId="{DA3EE605-01F5-4E49-8A4E-39328B9CBF4D}" type="pres">
      <dgm:prSet presAssocID="{E7BA0380-AA18-4DE8-AF94-D8EA31663BF2}" presName="horz2" presStyleCnt="0"/>
      <dgm:spPr/>
    </dgm:pt>
    <dgm:pt modelId="{2145ED80-BC4E-42FB-AC40-3D612C87F16E}" type="pres">
      <dgm:prSet presAssocID="{E7BA0380-AA18-4DE8-AF94-D8EA31663BF2}" presName="horzSpace2" presStyleCnt="0"/>
      <dgm:spPr/>
    </dgm:pt>
    <dgm:pt modelId="{F3F24B8C-03D3-490F-9151-63FD49F16FAB}" type="pres">
      <dgm:prSet presAssocID="{E7BA0380-AA18-4DE8-AF94-D8EA31663BF2}" presName="tx2" presStyleLbl="revTx" presStyleIdx="5" presStyleCnt="6"/>
      <dgm:spPr/>
    </dgm:pt>
    <dgm:pt modelId="{24C84363-7554-4A3C-BF36-6AC2D89ADB68}" type="pres">
      <dgm:prSet presAssocID="{E7BA0380-AA18-4DE8-AF94-D8EA31663BF2}" presName="vert2" presStyleCnt="0"/>
      <dgm:spPr/>
    </dgm:pt>
    <dgm:pt modelId="{B7FF28AC-4306-49F4-BB44-EA35622E3A2E}" type="pres">
      <dgm:prSet presAssocID="{E7BA0380-AA18-4DE8-AF94-D8EA31663BF2}" presName="thinLine2b" presStyleLbl="callout" presStyleIdx="4" presStyleCnt="5"/>
      <dgm:spPr/>
    </dgm:pt>
    <dgm:pt modelId="{AAEB4A8F-04A7-4B7B-8E24-910522C690B1}" type="pres">
      <dgm:prSet presAssocID="{E7BA0380-AA18-4DE8-AF94-D8EA31663BF2}" presName="vertSpace2b" presStyleCnt="0"/>
      <dgm:spPr/>
    </dgm:pt>
  </dgm:ptLst>
  <dgm:cxnLst>
    <dgm:cxn modelId="{2D076A07-A72D-4594-9601-06657E3AB587}" srcId="{DDD0CB18-E693-47C6-8936-5D696088ADFD}" destId="{61CFFBB5-FC22-458D-B815-04206A3C0B04}" srcOrd="0" destOrd="0" parTransId="{BD93C349-B2E9-4CB0-A08C-FD9C962BECFD}" sibTransId="{54C983C6-49C4-442A-9E29-8A2CF72CE241}"/>
    <dgm:cxn modelId="{C9909C29-83A3-4146-A7A4-D5570E606300}" type="presOf" srcId="{DE99F66A-F15E-4F4B-87CB-F3C4EE1CEFEE}" destId="{C01BD5D7-F3E6-46C5-9B70-33A2E7D25CC8}" srcOrd="0" destOrd="0" presId="urn:microsoft.com/office/officeart/2008/layout/LinedList"/>
    <dgm:cxn modelId="{C8C7952B-CD32-4660-8F14-0989FA6C375E}" type="presOf" srcId="{DDD0CB18-E693-47C6-8936-5D696088ADFD}" destId="{791A66B8-B19E-45DE-95BB-FD6D2E50D7DB}" srcOrd="0" destOrd="0" presId="urn:microsoft.com/office/officeart/2008/layout/LinedList"/>
    <dgm:cxn modelId="{4E20EB42-4701-4343-AB63-47D083496038}" srcId="{DDD0CB18-E693-47C6-8936-5D696088ADFD}" destId="{E7BA0380-AA18-4DE8-AF94-D8EA31663BF2}" srcOrd="4" destOrd="0" parTransId="{1B3FCD99-0AFE-410F-B06F-B3EDD3CE059C}" sibTransId="{63ACE991-3732-434C-B97C-D174667AE520}"/>
    <dgm:cxn modelId="{B20A084A-8F3F-455F-AB2D-A566B9FE090F}" srcId="{DDD0CB18-E693-47C6-8936-5D696088ADFD}" destId="{19B33FDD-40BF-4964-80B1-353B33A95EBB}" srcOrd="3" destOrd="0" parTransId="{C4112C5C-CC8D-4813-A1A5-7B5539EBB58C}" sibTransId="{8A56EE08-F262-4033-AEBA-F4F33D4ADB1C}"/>
    <dgm:cxn modelId="{2A1E504E-4563-44A2-B91A-6F2B68F17972}" type="presOf" srcId="{8BFDBF38-343A-4778-BA05-8BF9E5ED7290}" destId="{5CAC8347-D7D2-4358-93A4-DC51345BAD95}" srcOrd="0" destOrd="0" presId="urn:microsoft.com/office/officeart/2008/layout/LinedList"/>
    <dgm:cxn modelId="{2A7EE254-BFC5-47E6-82D6-FEFC25DF153B}" type="presOf" srcId="{6CCC9D4F-414D-419D-9585-7713C394E480}" destId="{5546AE82-2A6C-47EE-BAF9-2554DD2056C6}" srcOrd="0" destOrd="0" presId="urn:microsoft.com/office/officeart/2008/layout/LinedList"/>
    <dgm:cxn modelId="{5CCD479C-B409-435B-AF8D-6B95B54A786F}" srcId="{DDD0CB18-E693-47C6-8936-5D696088ADFD}" destId="{DE99F66A-F15E-4F4B-87CB-F3C4EE1CEFEE}" srcOrd="1" destOrd="0" parTransId="{3363C150-E28E-4D8D-BB60-066D66FC0B88}" sibTransId="{7817E693-2FBC-453D-86AD-BF2D27BB522C}"/>
    <dgm:cxn modelId="{44631CBA-3DAF-4FA2-9BFF-67E3CDDD4D38}" type="presOf" srcId="{61CFFBB5-FC22-458D-B815-04206A3C0B04}" destId="{6A14A0ED-63B3-462B-AB8F-5A2A2C4AF2CA}" srcOrd="0" destOrd="0" presId="urn:microsoft.com/office/officeart/2008/layout/LinedList"/>
    <dgm:cxn modelId="{12CC9BC8-8066-4DE1-A3C3-79E1931FCA3D}" type="presOf" srcId="{E7BA0380-AA18-4DE8-AF94-D8EA31663BF2}" destId="{F3F24B8C-03D3-490F-9151-63FD49F16FAB}" srcOrd="0" destOrd="0" presId="urn:microsoft.com/office/officeart/2008/layout/LinedList"/>
    <dgm:cxn modelId="{30184ECA-F42E-41D0-AC65-D2D3C4F70830}" srcId="{DDD0CB18-E693-47C6-8936-5D696088ADFD}" destId="{6CCC9D4F-414D-419D-9585-7713C394E480}" srcOrd="2" destOrd="0" parTransId="{E4BE1A11-D188-4C62-ADC5-A6A6481CF0C7}" sibTransId="{D05CEDE9-2BD0-4F67-AB25-CDEF6AAEFBF1}"/>
    <dgm:cxn modelId="{ED3283EE-D916-4579-B76B-E39892AB84DC}" srcId="{8BFDBF38-343A-4778-BA05-8BF9E5ED7290}" destId="{DDD0CB18-E693-47C6-8936-5D696088ADFD}" srcOrd="0" destOrd="0" parTransId="{984FE9A0-71B0-47CA-9A0A-F6C74E6AB94F}" sibTransId="{25A46131-F67F-4A00-8AA7-7A6CA0FFDC94}"/>
    <dgm:cxn modelId="{BC38A9F7-E461-41B2-8491-AA43901B4DAD}" type="presOf" srcId="{19B33FDD-40BF-4964-80B1-353B33A95EBB}" destId="{31C413E0-639C-4E57-9190-AA21B83633B7}" srcOrd="0" destOrd="0" presId="urn:microsoft.com/office/officeart/2008/layout/LinedList"/>
    <dgm:cxn modelId="{C7134A47-08C1-4A80-BB9B-D4302851169C}" type="presParOf" srcId="{5CAC8347-D7D2-4358-93A4-DC51345BAD95}" destId="{FFEA9389-6EE3-4BE1-8313-F4577FB11B9A}" srcOrd="0" destOrd="0" presId="urn:microsoft.com/office/officeart/2008/layout/LinedList"/>
    <dgm:cxn modelId="{AE692C08-F8C8-4DA1-B7BA-939CC6328B4A}" type="presParOf" srcId="{5CAC8347-D7D2-4358-93A4-DC51345BAD95}" destId="{561F6865-DD46-4EC9-B618-2BDED1C33950}" srcOrd="1" destOrd="0" presId="urn:microsoft.com/office/officeart/2008/layout/LinedList"/>
    <dgm:cxn modelId="{B07295A5-7042-4776-8FB4-34C7EA817264}" type="presParOf" srcId="{561F6865-DD46-4EC9-B618-2BDED1C33950}" destId="{791A66B8-B19E-45DE-95BB-FD6D2E50D7DB}" srcOrd="0" destOrd="0" presId="urn:microsoft.com/office/officeart/2008/layout/LinedList"/>
    <dgm:cxn modelId="{3001510F-B5AA-4D27-8C7E-70B7D899D339}" type="presParOf" srcId="{561F6865-DD46-4EC9-B618-2BDED1C33950}" destId="{E6D07543-3314-4DCE-B335-CF44C44D1600}" srcOrd="1" destOrd="0" presId="urn:microsoft.com/office/officeart/2008/layout/LinedList"/>
    <dgm:cxn modelId="{473ABFB4-8675-4231-BC9A-F5AA0853F67F}" type="presParOf" srcId="{E6D07543-3314-4DCE-B335-CF44C44D1600}" destId="{3281BF41-FD6F-457B-A27A-A0FF229DBC2F}" srcOrd="0" destOrd="0" presId="urn:microsoft.com/office/officeart/2008/layout/LinedList"/>
    <dgm:cxn modelId="{0B594410-D346-4337-927B-1D454178B92F}" type="presParOf" srcId="{E6D07543-3314-4DCE-B335-CF44C44D1600}" destId="{409E5201-65CB-40DF-8311-D19B85D3A7AE}" srcOrd="1" destOrd="0" presId="urn:microsoft.com/office/officeart/2008/layout/LinedList"/>
    <dgm:cxn modelId="{1AF49347-8103-4BD0-B442-FE6C7D1AFB94}" type="presParOf" srcId="{409E5201-65CB-40DF-8311-D19B85D3A7AE}" destId="{4ED381ED-D40F-447C-9B5E-4EC63DE95775}" srcOrd="0" destOrd="0" presId="urn:microsoft.com/office/officeart/2008/layout/LinedList"/>
    <dgm:cxn modelId="{9F0BF238-9EF3-4934-B60B-86AC8ABCF90B}" type="presParOf" srcId="{409E5201-65CB-40DF-8311-D19B85D3A7AE}" destId="{6A14A0ED-63B3-462B-AB8F-5A2A2C4AF2CA}" srcOrd="1" destOrd="0" presId="urn:microsoft.com/office/officeart/2008/layout/LinedList"/>
    <dgm:cxn modelId="{34CF9DC0-4193-416A-8976-42478146B1E2}" type="presParOf" srcId="{409E5201-65CB-40DF-8311-D19B85D3A7AE}" destId="{2D2EE050-F584-477E-AD3C-FBE67FD101F0}" srcOrd="2" destOrd="0" presId="urn:microsoft.com/office/officeart/2008/layout/LinedList"/>
    <dgm:cxn modelId="{5CD5361B-9298-446F-8766-36B297D429E6}" type="presParOf" srcId="{E6D07543-3314-4DCE-B335-CF44C44D1600}" destId="{076C7261-BBCC-4C7A-BDE6-63D54A00B52A}" srcOrd="2" destOrd="0" presId="urn:microsoft.com/office/officeart/2008/layout/LinedList"/>
    <dgm:cxn modelId="{802284D5-0776-483F-B8A8-20C8435D49EA}" type="presParOf" srcId="{E6D07543-3314-4DCE-B335-CF44C44D1600}" destId="{17E30EF5-E575-4CD9-97B6-516E734D234B}" srcOrd="3" destOrd="0" presId="urn:microsoft.com/office/officeart/2008/layout/LinedList"/>
    <dgm:cxn modelId="{6852D631-791B-4878-B1BC-EFF8165A9B10}" type="presParOf" srcId="{E6D07543-3314-4DCE-B335-CF44C44D1600}" destId="{5FFE0855-FA6C-48D2-A67A-53E2CCEBA835}" srcOrd="4" destOrd="0" presId="urn:microsoft.com/office/officeart/2008/layout/LinedList"/>
    <dgm:cxn modelId="{FA9FEC58-E5E7-47E0-9B2C-E648EFE9FFFE}" type="presParOf" srcId="{5FFE0855-FA6C-48D2-A67A-53E2CCEBA835}" destId="{3A4ACB29-282E-4397-B04A-A98692DA519D}" srcOrd="0" destOrd="0" presId="urn:microsoft.com/office/officeart/2008/layout/LinedList"/>
    <dgm:cxn modelId="{04CFDD49-DEB9-4DCF-B397-EAAC9B130052}" type="presParOf" srcId="{5FFE0855-FA6C-48D2-A67A-53E2CCEBA835}" destId="{C01BD5D7-F3E6-46C5-9B70-33A2E7D25CC8}" srcOrd="1" destOrd="0" presId="urn:microsoft.com/office/officeart/2008/layout/LinedList"/>
    <dgm:cxn modelId="{4B8D2FC9-38E9-4C04-9B7E-F65C42BAC5F3}" type="presParOf" srcId="{5FFE0855-FA6C-48D2-A67A-53E2CCEBA835}" destId="{0A766F59-4441-4553-82FF-FA65D69DF509}" srcOrd="2" destOrd="0" presId="urn:microsoft.com/office/officeart/2008/layout/LinedList"/>
    <dgm:cxn modelId="{A646416E-042C-490B-A1C6-A17DF9285667}" type="presParOf" srcId="{E6D07543-3314-4DCE-B335-CF44C44D1600}" destId="{D37243CF-97A9-4C00-B08F-4C3C62A4A4FD}" srcOrd="5" destOrd="0" presId="urn:microsoft.com/office/officeart/2008/layout/LinedList"/>
    <dgm:cxn modelId="{CBA15C21-6720-46B0-BE0F-C1C0E1DBD5E9}" type="presParOf" srcId="{E6D07543-3314-4DCE-B335-CF44C44D1600}" destId="{236129DB-F398-4690-824F-5E714AC745C0}" srcOrd="6" destOrd="0" presId="urn:microsoft.com/office/officeart/2008/layout/LinedList"/>
    <dgm:cxn modelId="{C3FCBB6F-EC80-42DD-B25E-213E9FB1A0AE}" type="presParOf" srcId="{E6D07543-3314-4DCE-B335-CF44C44D1600}" destId="{41077C75-7A3F-4930-B2A6-7049F645E9C7}" srcOrd="7" destOrd="0" presId="urn:microsoft.com/office/officeart/2008/layout/LinedList"/>
    <dgm:cxn modelId="{79071F44-75A6-4A0A-B51A-ED1CBC009732}" type="presParOf" srcId="{41077C75-7A3F-4930-B2A6-7049F645E9C7}" destId="{59D96C19-7B97-4EA8-A29A-1F1D1DF23A31}" srcOrd="0" destOrd="0" presId="urn:microsoft.com/office/officeart/2008/layout/LinedList"/>
    <dgm:cxn modelId="{5A6438EC-D858-4B2F-8527-DA2D3FD19B1A}" type="presParOf" srcId="{41077C75-7A3F-4930-B2A6-7049F645E9C7}" destId="{5546AE82-2A6C-47EE-BAF9-2554DD2056C6}" srcOrd="1" destOrd="0" presId="urn:microsoft.com/office/officeart/2008/layout/LinedList"/>
    <dgm:cxn modelId="{4A31F25E-BF28-4228-9BB3-4E90C9C81C29}" type="presParOf" srcId="{41077C75-7A3F-4930-B2A6-7049F645E9C7}" destId="{0EF0C753-B609-4E28-893B-BF85CF1B29BA}" srcOrd="2" destOrd="0" presId="urn:microsoft.com/office/officeart/2008/layout/LinedList"/>
    <dgm:cxn modelId="{60F3F1B3-92CD-4709-88EC-90AFADFD067E}" type="presParOf" srcId="{E6D07543-3314-4DCE-B335-CF44C44D1600}" destId="{26E053AB-CE3A-45BD-BA81-99C54CFCDA00}" srcOrd="8" destOrd="0" presId="urn:microsoft.com/office/officeart/2008/layout/LinedList"/>
    <dgm:cxn modelId="{FEB762B5-863F-4C44-A563-92F5F4C336EA}" type="presParOf" srcId="{E6D07543-3314-4DCE-B335-CF44C44D1600}" destId="{01991376-CEE1-4699-A835-4AA10B7D5D1B}" srcOrd="9" destOrd="0" presId="urn:microsoft.com/office/officeart/2008/layout/LinedList"/>
    <dgm:cxn modelId="{BECCFD33-E2B9-4D21-B6B9-BC9F7E1864C8}" type="presParOf" srcId="{E6D07543-3314-4DCE-B335-CF44C44D1600}" destId="{38238D35-CFDA-4088-8834-D323D22A057A}" srcOrd="10" destOrd="0" presId="urn:microsoft.com/office/officeart/2008/layout/LinedList"/>
    <dgm:cxn modelId="{A69C21E3-0AFA-4673-88BE-930D72195368}" type="presParOf" srcId="{38238D35-CFDA-4088-8834-D323D22A057A}" destId="{CCE112E4-5349-4DD3-9A1B-DD5A139BB89F}" srcOrd="0" destOrd="0" presId="urn:microsoft.com/office/officeart/2008/layout/LinedList"/>
    <dgm:cxn modelId="{89B1CFF5-01B9-44D5-ACF5-D8F422B896D4}" type="presParOf" srcId="{38238D35-CFDA-4088-8834-D323D22A057A}" destId="{31C413E0-639C-4E57-9190-AA21B83633B7}" srcOrd="1" destOrd="0" presId="urn:microsoft.com/office/officeart/2008/layout/LinedList"/>
    <dgm:cxn modelId="{3EF51450-F8CD-497F-9B9D-1ABAE721607B}" type="presParOf" srcId="{38238D35-CFDA-4088-8834-D323D22A057A}" destId="{E5FC3668-B5AC-4027-B5A5-5BA1F79EB17C}" srcOrd="2" destOrd="0" presId="urn:microsoft.com/office/officeart/2008/layout/LinedList"/>
    <dgm:cxn modelId="{DA77DFC1-E410-4A1A-A312-374141D0C6A5}" type="presParOf" srcId="{E6D07543-3314-4DCE-B335-CF44C44D1600}" destId="{74F8BA26-C309-4143-942B-BBD0124342EB}" srcOrd="11" destOrd="0" presId="urn:microsoft.com/office/officeart/2008/layout/LinedList"/>
    <dgm:cxn modelId="{2AEE2537-2069-4666-AF8E-9D21F9E991A1}" type="presParOf" srcId="{E6D07543-3314-4DCE-B335-CF44C44D1600}" destId="{009A6611-E5DA-4EF8-A754-7E35B09F0CF1}" srcOrd="12" destOrd="0" presId="urn:microsoft.com/office/officeart/2008/layout/LinedList"/>
    <dgm:cxn modelId="{D8EC7A90-A915-475E-B6A1-07E5F7B289C0}" type="presParOf" srcId="{E6D07543-3314-4DCE-B335-CF44C44D1600}" destId="{DA3EE605-01F5-4E49-8A4E-39328B9CBF4D}" srcOrd="13" destOrd="0" presId="urn:microsoft.com/office/officeart/2008/layout/LinedList"/>
    <dgm:cxn modelId="{3B233AE0-CAFC-4BAD-BF4E-CE23F8122F35}" type="presParOf" srcId="{DA3EE605-01F5-4E49-8A4E-39328B9CBF4D}" destId="{2145ED80-BC4E-42FB-AC40-3D612C87F16E}" srcOrd="0" destOrd="0" presId="urn:microsoft.com/office/officeart/2008/layout/LinedList"/>
    <dgm:cxn modelId="{30E2169B-2D32-4B6D-BB37-62B57679DE04}" type="presParOf" srcId="{DA3EE605-01F5-4E49-8A4E-39328B9CBF4D}" destId="{F3F24B8C-03D3-490F-9151-63FD49F16FAB}" srcOrd="1" destOrd="0" presId="urn:microsoft.com/office/officeart/2008/layout/LinedList"/>
    <dgm:cxn modelId="{9481A89A-A500-4010-B730-229ADC6A0C89}" type="presParOf" srcId="{DA3EE605-01F5-4E49-8A4E-39328B9CBF4D}" destId="{24C84363-7554-4A3C-BF36-6AC2D89ADB68}" srcOrd="2" destOrd="0" presId="urn:microsoft.com/office/officeart/2008/layout/LinedList"/>
    <dgm:cxn modelId="{08CF5C29-F9B6-48DF-87A8-B589C04ABD75}" type="presParOf" srcId="{E6D07543-3314-4DCE-B335-CF44C44D1600}" destId="{B7FF28AC-4306-49F4-BB44-EA35622E3A2E}" srcOrd="14" destOrd="0" presId="urn:microsoft.com/office/officeart/2008/layout/LinedList"/>
    <dgm:cxn modelId="{77B4B424-117B-49A6-B0BC-8987E622BCC8}" type="presParOf" srcId="{E6D07543-3314-4DCE-B335-CF44C44D1600}" destId="{AAEB4A8F-04A7-4B7B-8E24-910522C690B1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B5F8E2-EA4C-4541-B2A2-BCF3A13BAED6}" type="doc">
      <dgm:prSet loTypeId="urn:microsoft.com/office/officeart/2005/8/layout/cycle3" loCatId="cycle" qsTypeId="urn:microsoft.com/office/officeart/2005/8/quickstyle/3d2#1" qsCatId="3D" csTypeId="urn:microsoft.com/office/officeart/2005/8/colors/accent3_1" csCatId="accent3" phldr="1"/>
      <dgm:spPr/>
      <dgm:t>
        <a:bodyPr/>
        <a:lstStyle/>
        <a:p>
          <a:endParaRPr lang="pt-BR"/>
        </a:p>
      </dgm:t>
    </dgm:pt>
    <dgm:pt modelId="{B5475356-441E-45DD-9B24-D5FB47CA8275}">
      <dgm:prSet phldrT="[Texto]" custT="1"/>
      <dgm:spPr/>
      <dgm:t>
        <a:bodyPr/>
        <a:lstStyle/>
        <a:p>
          <a:r>
            <a:rPr lang="pt-BR" altLang="pt-BR" sz="1400" b="1">
              <a:solidFill>
                <a:schemeClr val="tx2"/>
              </a:solidFill>
            </a:rPr>
            <a:t>Metáforas para ler e compreender</a:t>
          </a:r>
          <a:endParaRPr lang="pt-BR" sz="1400" b="1">
            <a:solidFill>
              <a:schemeClr val="tx2"/>
            </a:solidFill>
          </a:endParaRPr>
        </a:p>
      </dgm:t>
    </dgm:pt>
    <dgm:pt modelId="{5949393F-287B-46AD-9BE8-76AA74A92063}" type="parTrans" cxnId="{2A7A4D69-4E01-44AC-A465-151621487B21}">
      <dgm:prSet/>
      <dgm:spPr/>
      <dgm:t>
        <a:bodyPr/>
        <a:lstStyle/>
        <a:p>
          <a:endParaRPr lang="pt-BR" sz="2000" b="1">
            <a:solidFill>
              <a:schemeClr val="tx2"/>
            </a:solidFill>
          </a:endParaRPr>
        </a:p>
      </dgm:t>
    </dgm:pt>
    <dgm:pt modelId="{22F6672E-B98F-48D7-B210-6178F2CA374F}" type="sibTrans" cxnId="{2A7A4D69-4E01-44AC-A465-151621487B21}">
      <dgm:prSet/>
      <dgm:spPr/>
      <dgm:t>
        <a:bodyPr/>
        <a:lstStyle/>
        <a:p>
          <a:endParaRPr lang="pt-BR" sz="2000" b="1">
            <a:solidFill>
              <a:schemeClr val="tx2"/>
            </a:solidFill>
          </a:endParaRPr>
        </a:p>
      </dgm:t>
    </dgm:pt>
    <dgm:pt modelId="{593E2FE5-8B38-43A1-9F23-DE9B12AD73F5}">
      <dgm:prSet custT="1"/>
      <dgm:spPr/>
      <dgm:t>
        <a:bodyPr/>
        <a:lstStyle/>
        <a:p>
          <a:r>
            <a:rPr lang="pt-BR" altLang="pt-BR" sz="1400" b="1">
              <a:solidFill>
                <a:schemeClr val="tx2"/>
              </a:solidFill>
            </a:rPr>
            <a:t>Capacidade de diagnosticar</a:t>
          </a:r>
          <a:endParaRPr lang="pt-BR" altLang="pt-BR" sz="1400" b="1" dirty="0">
            <a:solidFill>
              <a:schemeClr val="tx2"/>
            </a:solidFill>
          </a:endParaRPr>
        </a:p>
      </dgm:t>
    </dgm:pt>
    <dgm:pt modelId="{E0DEDD33-F40A-48ED-B877-E6CBDD8F3B8E}" type="parTrans" cxnId="{F1C102BB-1CDD-4DC5-B335-CCCEC9EB5C9E}">
      <dgm:prSet/>
      <dgm:spPr/>
      <dgm:t>
        <a:bodyPr/>
        <a:lstStyle/>
        <a:p>
          <a:endParaRPr lang="pt-BR" sz="2000" b="1">
            <a:solidFill>
              <a:schemeClr val="tx2"/>
            </a:solidFill>
          </a:endParaRPr>
        </a:p>
      </dgm:t>
    </dgm:pt>
    <dgm:pt modelId="{A67A6DC4-8BF3-4E6D-9D94-4AFE0F5C494D}" type="sibTrans" cxnId="{F1C102BB-1CDD-4DC5-B335-CCCEC9EB5C9E}">
      <dgm:prSet/>
      <dgm:spPr/>
      <dgm:t>
        <a:bodyPr/>
        <a:lstStyle/>
        <a:p>
          <a:endParaRPr lang="pt-BR" sz="2000" b="1">
            <a:solidFill>
              <a:schemeClr val="tx2"/>
            </a:solidFill>
          </a:endParaRPr>
        </a:p>
      </dgm:t>
    </dgm:pt>
    <dgm:pt modelId="{28A1BB1D-5088-4884-A513-1442531DA404}">
      <dgm:prSet custT="1"/>
      <dgm:spPr/>
      <dgm:t>
        <a:bodyPr/>
        <a:lstStyle/>
        <a:p>
          <a:r>
            <a:rPr lang="pt-BR" altLang="pt-BR" sz="1400" b="1" dirty="0">
              <a:solidFill>
                <a:schemeClr val="tx2"/>
              </a:solidFill>
            </a:rPr>
            <a:t>Desenvolvimento de visão crítica e autônoma</a:t>
          </a:r>
        </a:p>
      </dgm:t>
    </dgm:pt>
    <dgm:pt modelId="{14BE4C45-C815-4B14-9E76-89A53A71F94E}" type="parTrans" cxnId="{4E6A0D46-FDA3-4F82-AA2C-531ABCFA0A36}">
      <dgm:prSet/>
      <dgm:spPr/>
      <dgm:t>
        <a:bodyPr/>
        <a:lstStyle/>
        <a:p>
          <a:endParaRPr lang="pt-BR" sz="2000" b="1">
            <a:solidFill>
              <a:schemeClr val="tx2"/>
            </a:solidFill>
          </a:endParaRPr>
        </a:p>
      </dgm:t>
    </dgm:pt>
    <dgm:pt modelId="{E99A0AA0-1114-41DF-AB66-51E111C74856}" type="sibTrans" cxnId="{4E6A0D46-FDA3-4F82-AA2C-531ABCFA0A36}">
      <dgm:prSet/>
      <dgm:spPr/>
      <dgm:t>
        <a:bodyPr/>
        <a:lstStyle/>
        <a:p>
          <a:endParaRPr lang="pt-BR" sz="2000" b="1">
            <a:solidFill>
              <a:schemeClr val="tx2"/>
            </a:solidFill>
          </a:endParaRPr>
        </a:p>
      </dgm:t>
    </dgm:pt>
    <dgm:pt modelId="{E18DEFCE-F53E-4182-B762-AEA07AE3BB95}">
      <dgm:prSet custT="1"/>
      <dgm:spPr/>
      <dgm:t>
        <a:bodyPr/>
        <a:lstStyle/>
        <a:p>
          <a:r>
            <a:rPr lang="pt-BR" altLang="pt-BR" sz="1400" b="1">
              <a:solidFill>
                <a:schemeClr val="tx2"/>
              </a:solidFill>
            </a:rPr>
            <a:t>Apreender o comportamento social e psicológico das organizações</a:t>
          </a:r>
          <a:endParaRPr lang="pt-BR" altLang="pt-BR" sz="1400" b="1" dirty="0">
            <a:solidFill>
              <a:schemeClr val="tx2"/>
            </a:solidFill>
          </a:endParaRPr>
        </a:p>
      </dgm:t>
    </dgm:pt>
    <dgm:pt modelId="{FE60CFA4-22F3-4962-B5F4-E5B53A1EE95A}" type="parTrans" cxnId="{A6797FCA-2A3C-4B9A-A9EA-F5B0FA31A7D9}">
      <dgm:prSet/>
      <dgm:spPr/>
      <dgm:t>
        <a:bodyPr/>
        <a:lstStyle/>
        <a:p>
          <a:endParaRPr lang="pt-BR" sz="2000" b="1">
            <a:solidFill>
              <a:schemeClr val="tx2"/>
            </a:solidFill>
          </a:endParaRPr>
        </a:p>
      </dgm:t>
    </dgm:pt>
    <dgm:pt modelId="{ED04BED8-3912-499B-82C5-3DD4CA9CBDBB}" type="sibTrans" cxnId="{A6797FCA-2A3C-4B9A-A9EA-F5B0FA31A7D9}">
      <dgm:prSet/>
      <dgm:spPr/>
      <dgm:t>
        <a:bodyPr/>
        <a:lstStyle/>
        <a:p>
          <a:endParaRPr lang="pt-BR" sz="2000" b="1">
            <a:solidFill>
              <a:schemeClr val="tx2"/>
            </a:solidFill>
          </a:endParaRPr>
        </a:p>
      </dgm:t>
    </dgm:pt>
    <dgm:pt modelId="{B97A956A-F53A-4C21-B274-50CCC02360A1}">
      <dgm:prSet custT="1"/>
      <dgm:spPr/>
      <dgm:t>
        <a:bodyPr/>
        <a:lstStyle/>
        <a:p>
          <a:r>
            <a:rPr lang="pt-BR" altLang="pt-BR" sz="1400" b="1">
              <a:solidFill>
                <a:schemeClr val="tx2"/>
              </a:solidFill>
            </a:rPr>
            <a:t>Desenvolver a capacidade de mudar a cultura, a partir de dados complexos.</a:t>
          </a:r>
          <a:endParaRPr lang="pt-BR" altLang="pt-BR" sz="1400" b="1" dirty="0">
            <a:solidFill>
              <a:schemeClr val="tx2"/>
            </a:solidFill>
          </a:endParaRPr>
        </a:p>
      </dgm:t>
    </dgm:pt>
    <dgm:pt modelId="{D635D9D0-E44C-4FDE-B8FE-233C9F25509E}" type="parTrans" cxnId="{66845E62-08B1-4B6A-8812-5759C0FCCE7F}">
      <dgm:prSet/>
      <dgm:spPr/>
      <dgm:t>
        <a:bodyPr/>
        <a:lstStyle/>
        <a:p>
          <a:endParaRPr lang="pt-BR" sz="2000" b="1">
            <a:solidFill>
              <a:schemeClr val="tx2"/>
            </a:solidFill>
          </a:endParaRPr>
        </a:p>
      </dgm:t>
    </dgm:pt>
    <dgm:pt modelId="{A148E30A-A77B-422D-86EA-677D93696F32}" type="sibTrans" cxnId="{66845E62-08B1-4B6A-8812-5759C0FCCE7F}">
      <dgm:prSet/>
      <dgm:spPr/>
      <dgm:t>
        <a:bodyPr/>
        <a:lstStyle/>
        <a:p>
          <a:endParaRPr lang="pt-BR" sz="2000" b="1">
            <a:solidFill>
              <a:schemeClr val="tx2"/>
            </a:solidFill>
          </a:endParaRPr>
        </a:p>
      </dgm:t>
    </dgm:pt>
    <dgm:pt modelId="{E7D16ADB-F4C9-4E39-8352-A6F41CB88B98}" type="pres">
      <dgm:prSet presAssocID="{D7B5F8E2-EA4C-4541-B2A2-BCF3A13BAED6}" presName="Name0" presStyleCnt="0">
        <dgm:presLayoutVars>
          <dgm:dir/>
          <dgm:resizeHandles val="exact"/>
        </dgm:presLayoutVars>
      </dgm:prSet>
      <dgm:spPr/>
    </dgm:pt>
    <dgm:pt modelId="{648C2671-9FD5-4B10-AB32-8E1A3797C673}" type="pres">
      <dgm:prSet presAssocID="{D7B5F8E2-EA4C-4541-B2A2-BCF3A13BAED6}" presName="cycle" presStyleCnt="0"/>
      <dgm:spPr/>
    </dgm:pt>
    <dgm:pt modelId="{8F92D1A5-0E8D-4020-B2B9-849EF4D929A1}" type="pres">
      <dgm:prSet presAssocID="{B5475356-441E-45DD-9B24-D5FB47CA8275}" presName="nodeFirstNode" presStyleLbl="node1" presStyleIdx="0" presStyleCnt="5">
        <dgm:presLayoutVars>
          <dgm:bulletEnabled val="1"/>
        </dgm:presLayoutVars>
      </dgm:prSet>
      <dgm:spPr/>
    </dgm:pt>
    <dgm:pt modelId="{B8C11AAF-EED3-45B9-B658-5362BEB05D7B}" type="pres">
      <dgm:prSet presAssocID="{22F6672E-B98F-48D7-B210-6178F2CA374F}" presName="sibTransFirstNode" presStyleLbl="bgShp" presStyleIdx="0" presStyleCnt="1" custLinFactNeighborX="-623" custLinFactNeighborY="602"/>
      <dgm:spPr/>
    </dgm:pt>
    <dgm:pt modelId="{492D85DF-8AA9-4870-BC53-A93ED50B43B7}" type="pres">
      <dgm:prSet presAssocID="{593E2FE5-8B38-43A1-9F23-DE9B12AD73F5}" presName="nodeFollowingNodes" presStyleLbl="node1" presStyleIdx="1" presStyleCnt="5">
        <dgm:presLayoutVars>
          <dgm:bulletEnabled val="1"/>
        </dgm:presLayoutVars>
      </dgm:prSet>
      <dgm:spPr/>
    </dgm:pt>
    <dgm:pt modelId="{95F57B1A-1709-4BAF-97D5-8D48063A3777}" type="pres">
      <dgm:prSet presAssocID="{28A1BB1D-5088-4884-A513-1442531DA404}" presName="nodeFollowingNodes" presStyleLbl="node1" presStyleIdx="2" presStyleCnt="5">
        <dgm:presLayoutVars>
          <dgm:bulletEnabled val="1"/>
        </dgm:presLayoutVars>
      </dgm:prSet>
      <dgm:spPr/>
    </dgm:pt>
    <dgm:pt modelId="{AD09B45F-80AF-456C-8CB0-501ADD9B34B6}" type="pres">
      <dgm:prSet presAssocID="{E18DEFCE-F53E-4182-B762-AEA07AE3BB95}" presName="nodeFollowingNodes" presStyleLbl="node1" presStyleIdx="3" presStyleCnt="5">
        <dgm:presLayoutVars>
          <dgm:bulletEnabled val="1"/>
        </dgm:presLayoutVars>
      </dgm:prSet>
      <dgm:spPr/>
    </dgm:pt>
    <dgm:pt modelId="{6433DC08-EB29-4874-BCD9-629044431760}" type="pres">
      <dgm:prSet presAssocID="{B97A956A-F53A-4C21-B274-50CCC02360A1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E6A9505D-894C-4F79-A3FC-B70BBE787DE1}" type="presOf" srcId="{E18DEFCE-F53E-4182-B762-AEA07AE3BB95}" destId="{AD09B45F-80AF-456C-8CB0-501ADD9B34B6}" srcOrd="0" destOrd="0" presId="urn:microsoft.com/office/officeart/2005/8/layout/cycle3"/>
    <dgm:cxn modelId="{66845E62-08B1-4B6A-8812-5759C0FCCE7F}" srcId="{D7B5F8E2-EA4C-4541-B2A2-BCF3A13BAED6}" destId="{B97A956A-F53A-4C21-B274-50CCC02360A1}" srcOrd="4" destOrd="0" parTransId="{D635D9D0-E44C-4FDE-B8FE-233C9F25509E}" sibTransId="{A148E30A-A77B-422D-86EA-677D93696F32}"/>
    <dgm:cxn modelId="{4E6A0D46-FDA3-4F82-AA2C-531ABCFA0A36}" srcId="{D7B5F8E2-EA4C-4541-B2A2-BCF3A13BAED6}" destId="{28A1BB1D-5088-4884-A513-1442531DA404}" srcOrd="2" destOrd="0" parTransId="{14BE4C45-C815-4B14-9E76-89A53A71F94E}" sibTransId="{E99A0AA0-1114-41DF-AB66-51E111C74856}"/>
    <dgm:cxn modelId="{2A7A4D69-4E01-44AC-A465-151621487B21}" srcId="{D7B5F8E2-EA4C-4541-B2A2-BCF3A13BAED6}" destId="{B5475356-441E-45DD-9B24-D5FB47CA8275}" srcOrd="0" destOrd="0" parTransId="{5949393F-287B-46AD-9BE8-76AA74A92063}" sibTransId="{22F6672E-B98F-48D7-B210-6178F2CA374F}"/>
    <dgm:cxn modelId="{E5F25D4A-C995-4D8B-8929-975DFF48FB70}" type="presOf" srcId="{B5475356-441E-45DD-9B24-D5FB47CA8275}" destId="{8F92D1A5-0E8D-4020-B2B9-849EF4D929A1}" srcOrd="0" destOrd="0" presId="urn:microsoft.com/office/officeart/2005/8/layout/cycle3"/>
    <dgm:cxn modelId="{ABFF6091-CC09-402A-A1EE-478A00835C04}" type="presOf" srcId="{593E2FE5-8B38-43A1-9F23-DE9B12AD73F5}" destId="{492D85DF-8AA9-4870-BC53-A93ED50B43B7}" srcOrd="0" destOrd="0" presId="urn:microsoft.com/office/officeart/2005/8/layout/cycle3"/>
    <dgm:cxn modelId="{7B18089B-0246-4A9C-ACAE-0B6D321C8E56}" type="presOf" srcId="{D7B5F8E2-EA4C-4541-B2A2-BCF3A13BAED6}" destId="{E7D16ADB-F4C9-4E39-8352-A6F41CB88B98}" srcOrd="0" destOrd="0" presId="urn:microsoft.com/office/officeart/2005/8/layout/cycle3"/>
    <dgm:cxn modelId="{F1C102BB-1CDD-4DC5-B335-CCCEC9EB5C9E}" srcId="{D7B5F8E2-EA4C-4541-B2A2-BCF3A13BAED6}" destId="{593E2FE5-8B38-43A1-9F23-DE9B12AD73F5}" srcOrd="1" destOrd="0" parTransId="{E0DEDD33-F40A-48ED-B877-E6CBDD8F3B8E}" sibTransId="{A67A6DC4-8BF3-4E6D-9D94-4AFE0F5C494D}"/>
    <dgm:cxn modelId="{A8034EC8-CBA3-41AB-B9EF-561B6EDD61CD}" type="presOf" srcId="{22F6672E-B98F-48D7-B210-6178F2CA374F}" destId="{B8C11AAF-EED3-45B9-B658-5362BEB05D7B}" srcOrd="0" destOrd="0" presId="urn:microsoft.com/office/officeart/2005/8/layout/cycle3"/>
    <dgm:cxn modelId="{A6797FCA-2A3C-4B9A-A9EA-F5B0FA31A7D9}" srcId="{D7B5F8E2-EA4C-4541-B2A2-BCF3A13BAED6}" destId="{E18DEFCE-F53E-4182-B762-AEA07AE3BB95}" srcOrd="3" destOrd="0" parTransId="{FE60CFA4-22F3-4962-B5F4-E5B53A1EE95A}" sibTransId="{ED04BED8-3912-499B-82C5-3DD4CA9CBDBB}"/>
    <dgm:cxn modelId="{BE050CE5-0D82-4F1D-8569-D68EFCCA7F0A}" type="presOf" srcId="{B97A956A-F53A-4C21-B274-50CCC02360A1}" destId="{6433DC08-EB29-4874-BCD9-629044431760}" srcOrd="0" destOrd="0" presId="urn:microsoft.com/office/officeart/2005/8/layout/cycle3"/>
    <dgm:cxn modelId="{B3BD75E5-C619-4A4E-9FBC-A203806B7B47}" type="presOf" srcId="{28A1BB1D-5088-4884-A513-1442531DA404}" destId="{95F57B1A-1709-4BAF-97D5-8D48063A3777}" srcOrd="0" destOrd="0" presId="urn:microsoft.com/office/officeart/2005/8/layout/cycle3"/>
    <dgm:cxn modelId="{CE304DBB-2F55-4C93-8DBC-0602C9448FBD}" type="presParOf" srcId="{E7D16ADB-F4C9-4E39-8352-A6F41CB88B98}" destId="{648C2671-9FD5-4B10-AB32-8E1A3797C673}" srcOrd="0" destOrd="0" presId="urn:microsoft.com/office/officeart/2005/8/layout/cycle3"/>
    <dgm:cxn modelId="{B9C44C4B-8FA0-4577-A146-C7496E5AF4F1}" type="presParOf" srcId="{648C2671-9FD5-4B10-AB32-8E1A3797C673}" destId="{8F92D1A5-0E8D-4020-B2B9-849EF4D929A1}" srcOrd="0" destOrd="0" presId="urn:microsoft.com/office/officeart/2005/8/layout/cycle3"/>
    <dgm:cxn modelId="{F32ED952-8508-422B-92CA-3D593A40D950}" type="presParOf" srcId="{648C2671-9FD5-4B10-AB32-8E1A3797C673}" destId="{B8C11AAF-EED3-45B9-B658-5362BEB05D7B}" srcOrd="1" destOrd="0" presId="urn:microsoft.com/office/officeart/2005/8/layout/cycle3"/>
    <dgm:cxn modelId="{AA70B0C0-E1FE-4BA2-847B-7715BDD1B91D}" type="presParOf" srcId="{648C2671-9FD5-4B10-AB32-8E1A3797C673}" destId="{492D85DF-8AA9-4870-BC53-A93ED50B43B7}" srcOrd="2" destOrd="0" presId="urn:microsoft.com/office/officeart/2005/8/layout/cycle3"/>
    <dgm:cxn modelId="{E690830A-AFC9-4095-BCE0-239B577E8299}" type="presParOf" srcId="{648C2671-9FD5-4B10-AB32-8E1A3797C673}" destId="{95F57B1A-1709-4BAF-97D5-8D48063A3777}" srcOrd="3" destOrd="0" presId="urn:microsoft.com/office/officeart/2005/8/layout/cycle3"/>
    <dgm:cxn modelId="{EA1F2C09-2C45-43FA-9708-B9A0ACBCE2B4}" type="presParOf" srcId="{648C2671-9FD5-4B10-AB32-8E1A3797C673}" destId="{AD09B45F-80AF-456C-8CB0-501ADD9B34B6}" srcOrd="4" destOrd="0" presId="urn:microsoft.com/office/officeart/2005/8/layout/cycle3"/>
    <dgm:cxn modelId="{C56461C7-3551-4354-BDF0-DFFBF5E16D2F}" type="presParOf" srcId="{648C2671-9FD5-4B10-AB32-8E1A3797C673}" destId="{6433DC08-EB29-4874-BCD9-629044431760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43E073-D9E0-4EFF-8468-BB5D42DD030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0E6A739-DD76-4048-8413-F8A24FBC8B92}">
      <dgm:prSet phldrT="[Texto]"/>
      <dgm:spPr/>
      <dgm:t>
        <a:bodyPr/>
        <a:lstStyle/>
        <a:p>
          <a:r>
            <a:rPr lang="pt-BR" b="1" dirty="0"/>
            <a:t>Origem do Capital</a:t>
          </a:r>
        </a:p>
      </dgm:t>
    </dgm:pt>
    <dgm:pt modelId="{B4D822AD-921F-494D-8D37-E4B3D7324F43}" type="parTrans" cxnId="{A6CFC0C5-AE66-4601-A9B2-B4775CECB3DD}">
      <dgm:prSet/>
      <dgm:spPr/>
      <dgm:t>
        <a:bodyPr/>
        <a:lstStyle/>
        <a:p>
          <a:endParaRPr lang="pt-BR" b="1"/>
        </a:p>
      </dgm:t>
    </dgm:pt>
    <dgm:pt modelId="{599062DF-5190-47D0-A5DF-A4A769873674}" type="sibTrans" cxnId="{A6CFC0C5-AE66-4601-A9B2-B4775CECB3DD}">
      <dgm:prSet/>
      <dgm:spPr/>
      <dgm:t>
        <a:bodyPr/>
        <a:lstStyle/>
        <a:p>
          <a:endParaRPr lang="pt-BR" b="1"/>
        </a:p>
      </dgm:t>
    </dgm:pt>
    <dgm:pt modelId="{4F2DD175-4A54-40F5-9C12-B0937C555DFF}">
      <dgm:prSet phldrT="[Texto]"/>
      <dgm:spPr/>
      <dgm:t>
        <a:bodyPr/>
        <a:lstStyle/>
        <a:p>
          <a:r>
            <a:rPr lang="pt-BR" b="1" dirty="0"/>
            <a:t>Estratégia de Organização de Trabalho</a:t>
          </a:r>
        </a:p>
      </dgm:t>
    </dgm:pt>
    <dgm:pt modelId="{DFCA24BA-9294-46F3-8C3C-EC78BFB25653}" type="parTrans" cxnId="{08A53AF4-497B-46A6-9A89-FE90FED90D45}">
      <dgm:prSet/>
      <dgm:spPr/>
      <dgm:t>
        <a:bodyPr/>
        <a:lstStyle/>
        <a:p>
          <a:endParaRPr lang="pt-BR" b="1"/>
        </a:p>
      </dgm:t>
    </dgm:pt>
    <dgm:pt modelId="{A9D78842-C008-411A-B1D9-503624C9BA79}" type="sibTrans" cxnId="{08A53AF4-497B-46A6-9A89-FE90FED90D45}">
      <dgm:prSet/>
      <dgm:spPr/>
      <dgm:t>
        <a:bodyPr/>
        <a:lstStyle/>
        <a:p>
          <a:endParaRPr lang="pt-BR" b="1"/>
        </a:p>
      </dgm:t>
    </dgm:pt>
    <dgm:pt modelId="{9BB19081-1FEA-47BB-B084-D2EBB69FE4BD}">
      <dgm:prSet phldrT="[Texto]"/>
      <dgm:spPr/>
      <dgm:t>
        <a:bodyPr/>
        <a:lstStyle/>
        <a:p>
          <a:r>
            <a:rPr lang="pt-BR" b="1" dirty="0"/>
            <a:t>Legislação Local</a:t>
          </a:r>
        </a:p>
      </dgm:t>
    </dgm:pt>
    <dgm:pt modelId="{3519D21B-FF37-4165-9807-80AF17AD9A3E}" type="parTrans" cxnId="{78397377-FE94-43D5-A58D-184C4247EA59}">
      <dgm:prSet/>
      <dgm:spPr/>
      <dgm:t>
        <a:bodyPr/>
        <a:lstStyle/>
        <a:p>
          <a:endParaRPr lang="pt-BR" b="1"/>
        </a:p>
      </dgm:t>
    </dgm:pt>
    <dgm:pt modelId="{38716930-17C6-4762-B260-87CAED55BDCA}" type="sibTrans" cxnId="{78397377-FE94-43D5-A58D-184C4247EA59}">
      <dgm:prSet/>
      <dgm:spPr/>
      <dgm:t>
        <a:bodyPr/>
        <a:lstStyle/>
        <a:p>
          <a:endParaRPr lang="pt-BR" b="1"/>
        </a:p>
      </dgm:t>
    </dgm:pt>
    <dgm:pt modelId="{A07C9543-ABA0-456C-AD45-A3D8508E3049}">
      <dgm:prSet phldrT="[Texto]"/>
      <dgm:spPr/>
      <dgm:t>
        <a:bodyPr/>
        <a:lstStyle/>
        <a:p>
          <a:r>
            <a:rPr lang="pt-BR" b="1"/>
            <a:t>Estrutura </a:t>
          </a:r>
          <a:r>
            <a:rPr lang="pt-BR" b="1" dirty="0"/>
            <a:t>Organizacional</a:t>
          </a:r>
        </a:p>
      </dgm:t>
    </dgm:pt>
    <dgm:pt modelId="{60FF0010-532E-4612-9407-35C9C01FE1C4}" type="parTrans" cxnId="{F5564A94-E70C-485A-BEDD-AB9601AC9C2E}">
      <dgm:prSet/>
      <dgm:spPr/>
      <dgm:t>
        <a:bodyPr/>
        <a:lstStyle/>
        <a:p>
          <a:endParaRPr lang="pt-BR" b="1"/>
        </a:p>
      </dgm:t>
    </dgm:pt>
    <dgm:pt modelId="{84F8553C-2FB8-46CB-88AE-59E699391BA3}" type="sibTrans" cxnId="{F5564A94-E70C-485A-BEDD-AB9601AC9C2E}">
      <dgm:prSet/>
      <dgm:spPr/>
      <dgm:t>
        <a:bodyPr/>
        <a:lstStyle/>
        <a:p>
          <a:endParaRPr lang="pt-BR" b="1"/>
        </a:p>
      </dgm:t>
    </dgm:pt>
    <dgm:pt modelId="{34955661-04D5-422B-8A4D-B30F590A4726}">
      <dgm:prSet phldrT="[Texto]"/>
      <dgm:spPr/>
      <dgm:t>
        <a:bodyPr/>
        <a:lstStyle/>
        <a:p>
          <a:r>
            <a:rPr lang="pt-BR" b="1" dirty="0"/>
            <a:t>Cultura Organizacional</a:t>
          </a:r>
        </a:p>
      </dgm:t>
    </dgm:pt>
    <dgm:pt modelId="{CD26E7B5-3BC7-499C-97EF-0C5F4DCE1C58}" type="parTrans" cxnId="{AB0B639A-9150-4C71-9168-E12492C4C19E}">
      <dgm:prSet/>
      <dgm:spPr/>
      <dgm:t>
        <a:bodyPr/>
        <a:lstStyle/>
        <a:p>
          <a:endParaRPr lang="pt-BR" b="1"/>
        </a:p>
      </dgm:t>
    </dgm:pt>
    <dgm:pt modelId="{EAD96D66-126F-4548-A00C-EC826A8562E4}" type="sibTrans" cxnId="{AB0B639A-9150-4C71-9168-E12492C4C19E}">
      <dgm:prSet/>
      <dgm:spPr/>
      <dgm:t>
        <a:bodyPr/>
        <a:lstStyle/>
        <a:p>
          <a:endParaRPr lang="pt-BR" b="1"/>
        </a:p>
      </dgm:t>
    </dgm:pt>
    <dgm:pt modelId="{91D0D785-360B-417C-AB28-E7B35BB27F63}">
      <dgm:prSet phldrT="[Texto]"/>
      <dgm:spPr/>
      <dgm:t>
        <a:bodyPr/>
        <a:lstStyle/>
        <a:p>
          <a:r>
            <a:rPr lang="pt-BR" b="1" dirty="0"/>
            <a:t>Instituições Sindicais</a:t>
          </a:r>
        </a:p>
      </dgm:t>
    </dgm:pt>
    <dgm:pt modelId="{2FDD29C7-4C69-410A-ACF5-45EE95CDD834}" type="parTrans" cxnId="{23A8DDE8-7DA3-4B84-BAD8-8DFF5F898882}">
      <dgm:prSet/>
      <dgm:spPr/>
      <dgm:t>
        <a:bodyPr/>
        <a:lstStyle/>
        <a:p>
          <a:endParaRPr lang="pt-BR" b="1"/>
        </a:p>
      </dgm:t>
    </dgm:pt>
    <dgm:pt modelId="{CDF04CAF-FAA9-4147-B23A-700970659E0A}" type="sibTrans" cxnId="{23A8DDE8-7DA3-4B84-BAD8-8DFF5F898882}">
      <dgm:prSet/>
      <dgm:spPr/>
      <dgm:t>
        <a:bodyPr/>
        <a:lstStyle/>
        <a:p>
          <a:endParaRPr lang="pt-BR" b="1"/>
        </a:p>
      </dgm:t>
    </dgm:pt>
    <dgm:pt modelId="{82FC22AF-1E3E-4883-9DD1-EEB3AB3B4E05}">
      <dgm:prSet phldrT="[Texto]"/>
      <dgm:spPr/>
      <dgm:t>
        <a:bodyPr/>
        <a:lstStyle/>
        <a:p>
          <a:r>
            <a:rPr lang="pt-BR" b="1" dirty="0"/>
            <a:t>Condições Ambientais</a:t>
          </a:r>
        </a:p>
      </dgm:t>
    </dgm:pt>
    <dgm:pt modelId="{940A37F5-9F9A-41FA-9A24-1C2AFCA81CCE}" type="parTrans" cxnId="{C94A5AA0-5CCE-4839-A666-AF14C76829AA}">
      <dgm:prSet/>
      <dgm:spPr/>
      <dgm:t>
        <a:bodyPr/>
        <a:lstStyle/>
        <a:p>
          <a:endParaRPr lang="pt-BR" b="1"/>
        </a:p>
      </dgm:t>
    </dgm:pt>
    <dgm:pt modelId="{4823A3B3-2E65-42A0-BEEE-15D5046471C1}" type="sibTrans" cxnId="{C94A5AA0-5CCE-4839-A666-AF14C76829AA}">
      <dgm:prSet/>
      <dgm:spPr/>
      <dgm:t>
        <a:bodyPr/>
        <a:lstStyle/>
        <a:p>
          <a:endParaRPr lang="pt-BR" b="1"/>
        </a:p>
      </dgm:t>
    </dgm:pt>
    <dgm:pt modelId="{21671359-DE4F-45CD-B8C2-15F5338D5BFE}">
      <dgm:prSet phldrT="[Texto]"/>
      <dgm:spPr/>
      <dgm:t>
        <a:bodyPr/>
        <a:lstStyle/>
        <a:p>
          <a:r>
            <a:rPr lang="pt-BR" b="1"/>
            <a:t>Tecnologia </a:t>
          </a:r>
          <a:r>
            <a:rPr lang="pt-BR" b="1" dirty="0"/>
            <a:t>adotada</a:t>
          </a:r>
        </a:p>
      </dgm:t>
    </dgm:pt>
    <dgm:pt modelId="{4906EBF7-69C9-4516-9EDE-305483C83CC1}" type="parTrans" cxnId="{62ABF568-677B-4B86-8586-4D21941A36A9}">
      <dgm:prSet/>
      <dgm:spPr/>
      <dgm:t>
        <a:bodyPr/>
        <a:lstStyle/>
        <a:p>
          <a:endParaRPr lang="pt-BR" b="1"/>
        </a:p>
      </dgm:t>
    </dgm:pt>
    <dgm:pt modelId="{1295D2C7-9832-45FE-B41D-DD1ACFD8ACB8}" type="sibTrans" cxnId="{62ABF568-677B-4B86-8586-4D21941A36A9}">
      <dgm:prSet/>
      <dgm:spPr/>
      <dgm:t>
        <a:bodyPr/>
        <a:lstStyle/>
        <a:p>
          <a:endParaRPr lang="pt-BR" b="1"/>
        </a:p>
      </dgm:t>
    </dgm:pt>
    <dgm:pt modelId="{A0BC5625-3698-47A0-A120-49C9E5261D6A}" type="pres">
      <dgm:prSet presAssocID="{8343E073-D9E0-4EFF-8468-BB5D42DD0303}" presName="linear" presStyleCnt="0">
        <dgm:presLayoutVars>
          <dgm:dir/>
          <dgm:animLvl val="lvl"/>
          <dgm:resizeHandles val="exact"/>
        </dgm:presLayoutVars>
      </dgm:prSet>
      <dgm:spPr/>
    </dgm:pt>
    <dgm:pt modelId="{0DEA004A-DDC0-4CCC-9950-C0EC23E17955}" type="pres">
      <dgm:prSet presAssocID="{B0E6A739-DD76-4048-8413-F8A24FBC8B92}" presName="parentLin" presStyleCnt="0"/>
      <dgm:spPr/>
    </dgm:pt>
    <dgm:pt modelId="{49FB00D0-D953-4B47-A5FC-84EC53329C56}" type="pres">
      <dgm:prSet presAssocID="{B0E6A739-DD76-4048-8413-F8A24FBC8B92}" presName="parentLeftMargin" presStyleLbl="node1" presStyleIdx="0" presStyleCnt="8"/>
      <dgm:spPr/>
    </dgm:pt>
    <dgm:pt modelId="{9638A074-033D-4C4B-9E27-41F13C8480A4}" type="pres">
      <dgm:prSet presAssocID="{B0E6A739-DD76-4048-8413-F8A24FBC8B92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4D2E08C7-31C8-434A-98AA-F1415CCC20E3}" type="pres">
      <dgm:prSet presAssocID="{B0E6A739-DD76-4048-8413-F8A24FBC8B92}" presName="negativeSpace" presStyleCnt="0"/>
      <dgm:spPr/>
    </dgm:pt>
    <dgm:pt modelId="{345FEC0F-F8E9-446E-885D-AF8E632B258C}" type="pres">
      <dgm:prSet presAssocID="{B0E6A739-DD76-4048-8413-F8A24FBC8B92}" presName="childText" presStyleLbl="conFgAcc1" presStyleIdx="0" presStyleCnt="8">
        <dgm:presLayoutVars>
          <dgm:bulletEnabled val="1"/>
        </dgm:presLayoutVars>
      </dgm:prSet>
      <dgm:spPr/>
    </dgm:pt>
    <dgm:pt modelId="{DBB1269E-6B69-4CB0-B67A-542E402B34E4}" type="pres">
      <dgm:prSet presAssocID="{599062DF-5190-47D0-A5DF-A4A769873674}" presName="spaceBetweenRectangles" presStyleCnt="0"/>
      <dgm:spPr/>
    </dgm:pt>
    <dgm:pt modelId="{1E95EF62-06F3-449F-BA4D-A0DE599524E3}" type="pres">
      <dgm:prSet presAssocID="{21671359-DE4F-45CD-B8C2-15F5338D5BFE}" presName="parentLin" presStyleCnt="0"/>
      <dgm:spPr/>
    </dgm:pt>
    <dgm:pt modelId="{A60F516F-FA49-4F2E-BE22-7A2C2A5729FA}" type="pres">
      <dgm:prSet presAssocID="{21671359-DE4F-45CD-B8C2-15F5338D5BFE}" presName="parentLeftMargin" presStyleLbl="node1" presStyleIdx="0" presStyleCnt="8"/>
      <dgm:spPr/>
    </dgm:pt>
    <dgm:pt modelId="{FE410D92-471B-4948-83A1-1C384BD8A06A}" type="pres">
      <dgm:prSet presAssocID="{21671359-DE4F-45CD-B8C2-15F5338D5BFE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8EAB0E4B-B1C8-4E04-A3C1-30574E579E7D}" type="pres">
      <dgm:prSet presAssocID="{21671359-DE4F-45CD-B8C2-15F5338D5BFE}" presName="negativeSpace" presStyleCnt="0"/>
      <dgm:spPr/>
    </dgm:pt>
    <dgm:pt modelId="{D4906249-2963-4121-B1FC-48C0F5B9442A}" type="pres">
      <dgm:prSet presAssocID="{21671359-DE4F-45CD-B8C2-15F5338D5BFE}" presName="childText" presStyleLbl="conFgAcc1" presStyleIdx="1" presStyleCnt="8">
        <dgm:presLayoutVars>
          <dgm:bulletEnabled val="1"/>
        </dgm:presLayoutVars>
      </dgm:prSet>
      <dgm:spPr/>
    </dgm:pt>
    <dgm:pt modelId="{0C994E05-B125-4FD0-8753-DAD7F35034AD}" type="pres">
      <dgm:prSet presAssocID="{1295D2C7-9832-45FE-B41D-DD1ACFD8ACB8}" presName="spaceBetweenRectangles" presStyleCnt="0"/>
      <dgm:spPr/>
    </dgm:pt>
    <dgm:pt modelId="{555AF843-7E98-45D9-9F78-E2D9A28C046D}" type="pres">
      <dgm:prSet presAssocID="{4F2DD175-4A54-40F5-9C12-B0937C555DFF}" presName="parentLin" presStyleCnt="0"/>
      <dgm:spPr/>
    </dgm:pt>
    <dgm:pt modelId="{4ACD4FA3-2DD4-4042-99A1-CB4A2DEBA86E}" type="pres">
      <dgm:prSet presAssocID="{4F2DD175-4A54-40F5-9C12-B0937C555DFF}" presName="parentLeftMargin" presStyleLbl="node1" presStyleIdx="1" presStyleCnt="8"/>
      <dgm:spPr/>
    </dgm:pt>
    <dgm:pt modelId="{CB2D2113-5023-4857-88AB-AA9537AB1D68}" type="pres">
      <dgm:prSet presAssocID="{4F2DD175-4A54-40F5-9C12-B0937C555DFF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CEC8EE84-23B6-40FC-A563-26638635970F}" type="pres">
      <dgm:prSet presAssocID="{4F2DD175-4A54-40F5-9C12-B0937C555DFF}" presName="negativeSpace" presStyleCnt="0"/>
      <dgm:spPr/>
    </dgm:pt>
    <dgm:pt modelId="{63B46443-B55A-4EF5-937C-3EB92750BCEF}" type="pres">
      <dgm:prSet presAssocID="{4F2DD175-4A54-40F5-9C12-B0937C555DFF}" presName="childText" presStyleLbl="conFgAcc1" presStyleIdx="2" presStyleCnt="8">
        <dgm:presLayoutVars>
          <dgm:bulletEnabled val="1"/>
        </dgm:presLayoutVars>
      </dgm:prSet>
      <dgm:spPr/>
    </dgm:pt>
    <dgm:pt modelId="{92E5D7F2-2107-4B6A-B67C-CC09D8C4957C}" type="pres">
      <dgm:prSet presAssocID="{A9D78842-C008-411A-B1D9-503624C9BA79}" presName="spaceBetweenRectangles" presStyleCnt="0"/>
      <dgm:spPr/>
    </dgm:pt>
    <dgm:pt modelId="{FF49DD30-ADF0-48E6-AD57-BFB8F6687E38}" type="pres">
      <dgm:prSet presAssocID="{34955661-04D5-422B-8A4D-B30F590A4726}" presName="parentLin" presStyleCnt="0"/>
      <dgm:spPr/>
    </dgm:pt>
    <dgm:pt modelId="{074EF1CD-A20A-4663-B658-B30C2EA4C8A8}" type="pres">
      <dgm:prSet presAssocID="{34955661-04D5-422B-8A4D-B30F590A4726}" presName="parentLeftMargin" presStyleLbl="node1" presStyleIdx="2" presStyleCnt="8"/>
      <dgm:spPr/>
    </dgm:pt>
    <dgm:pt modelId="{06C8BDF8-338A-49A9-AE4F-9F68A1B44198}" type="pres">
      <dgm:prSet presAssocID="{34955661-04D5-422B-8A4D-B30F590A4726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F9E7A065-00A2-4097-9F64-C551C1954751}" type="pres">
      <dgm:prSet presAssocID="{34955661-04D5-422B-8A4D-B30F590A4726}" presName="negativeSpace" presStyleCnt="0"/>
      <dgm:spPr/>
    </dgm:pt>
    <dgm:pt modelId="{6D3C8F2E-A0A1-4F6B-BB49-CBFC444EBCCE}" type="pres">
      <dgm:prSet presAssocID="{34955661-04D5-422B-8A4D-B30F590A4726}" presName="childText" presStyleLbl="conFgAcc1" presStyleIdx="3" presStyleCnt="8">
        <dgm:presLayoutVars>
          <dgm:bulletEnabled val="1"/>
        </dgm:presLayoutVars>
      </dgm:prSet>
      <dgm:spPr/>
    </dgm:pt>
    <dgm:pt modelId="{0F1D5A7E-B66F-4386-A845-5F17B7040E3D}" type="pres">
      <dgm:prSet presAssocID="{EAD96D66-126F-4548-A00C-EC826A8562E4}" presName="spaceBetweenRectangles" presStyleCnt="0"/>
      <dgm:spPr/>
    </dgm:pt>
    <dgm:pt modelId="{7267CE3F-69E4-413D-A945-C1436265AF21}" type="pres">
      <dgm:prSet presAssocID="{A07C9543-ABA0-456C-AD45-A3D8508E3049}" presName="parentLin" presStyleCnt="0"/>
      <dgm:spPr/>
    </dgm:pt>
    <dgm:pt modelId="{2A1D0175-F332-4FB9-B269-1A8AC3EE7759}" type="pres">
      <dgm:prSet presAssocID="{A07C9543-ABA0-456C-AD45-A3D8508E3049}" presName="parentLeftMargin" presStyleLbl="node1" presStyleIdx="3" presStyleCnt="8"/>
      <dgm:spPr/>
    </dgm:pt>
    <dgm:pt modelId="{E4489C8D-E9BF-4B17-A52A-4CF51BE47850}" type="pres">
      <dgm:prSet presAssocID="{A07C9543-ABA0-456C-AD45-A3D8508E3049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33BA8613-970D-49A9-9FB2-7057BF793D65}" type="pres">
      <dgm:prSet presAssocID="{A07C9543-ABA0-456C-AD45-A3D8508E3049}" presName="negativeSpace" presStyleCnt="0"/>
      <dgm:spPr/>
    </dgm:pt>
    <dgm:pt modelId="{2545EAA8-5B9B-491E-979D-67C67BB09AED}" type="pres">
      <dgm:prSet presAssocID="{A07C9543-ABA0-456C-AD45-A3D8508E3049}" presName="childText" presStyleLbl="conFgAcc1" presStyleIdx="4" presStyleCnt="8">
        <dgm:presLayoutVars>
          <dgm:bulletEnabled val="1"/>
        </dgm:presLayoutVars>
      </dgm:prSet>
      <dgm:spPr/>
    </dgm:pt>
    <dgm:pt modelId="{9B2FC251-F5C5-4452-8E82-674D8A4A3396}" type="pres">
      <dgm:prSet presAssocID="{84F8553C-2FB8-46CB-88AE-59E699391BA3}" presName="spaceBetweenRectangles" presStyleCnt="0"/>
      <dgm:spPr/>
    </dgm:pt>
    <dgm:pt modelId="{B57BE289-0589-48FC-B63E-028C42AD35AD}" type="pres">
      <dgm:prSet presAssocID="{9BB19081-1FEA-47BB-B084-D2EBB69FE4BD}" presName="parentLin" presStyleCnt="0"/>
      <dgm:spPr/>
    </dgm:pt>
    <dgm:pt modelId="{C0504C04-9655-4676-8168-7F4E1CF67672}" type="pres">
      <dgm:prSet presAssocID="{9BB19081-1FEA-47BB-B084-D2EBB69FE4BD}" presName="parentLeftMargin" presStyleLbl="node1" presStyleIdx="4" presStyleCnt="8"/>
      <dgm:spPr/>
    </dgm:pt>
    <dgm:pt modelId="{8A63556D-E3E1-444F-9469-B19869CAC7B2}" type="pres">
      <dgm:prSet presAssocID="{9BB19081-1FEA-47BB-B084-D2EBB69FE4BD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00120909-3A11-416E-80B9-F8939144D709}" type="pres">
      <dgm:prSet presAssocID="{9BB19081-1FEA-47BB-B084-D2EBB69FE4BD}" presName="negativeSpace" presStyleCnt="0"/>
      <dgm:spPr/>
    </dgm:pt>
    <dgm:pt modelId="{C600652B-59F9-41E7-8B3C-7FFBF0E01FDD}" type="pres">
      <dgm:prSet presAssocID="{9BB19081-1FEA-47BB-B084-D2EBB69FE4BD}" presName="childText" presStyleLbl="conFgAcc1" presStyleIdx="5" presStyleCnt="8">
        <dgm:presLayoutVars>
          <dgm:bulletEnabled val="1"/>
        </dgm:presLayoutVars>
      </dgm:prSet>
      <dgm:spPr/>
    </dgm:pt>
    <dgm:pt modelId="{8B15AA2E-DD02-4623-9883-A3EC8276A15E}" type="pres">
      <dgm:prSet presAssocID="{38716930-17C6-4762-B260-87CAED55BDCA}" presName="spaceBetweenRectangles" presStyleCnt="0"/>
      <dgm:spPr/>
    </dgm:pt>
    <dgm:pt modelId="{27F54594-E6F1-4380-86F0-41E92AB58269}" type="pres">
      <dgm:prSet presAssocID="{91D0D785-360B-417C-AB28-E7B35BB27F63}" presName="parentLin" presStyleCnt="0"/>
      <dgm:spPr/>
    </dgm:pt>
    <dgm:pt modelId="{6DFF0924-600F-42BD-862D-A9022EBE040F}" type="pres">
      <dgm:prSet presAssocID="{91D0D785-360B-417C-AB28-E7B35BB27F63}" presName="parentLeftMargin" presStyleLbl="node1" presStyleIdx="5" presStyleCnt="8"/>
      <dgm:spPr/>
    </dgm:pt>
    <dgm:pt modelId="{6B25E4D4-E3AC-4240-A338-FEEA16FB6B63}" type="pres">
      <dgm:prSet presAssocID="{91D0D785-360B-417C-AB28-E7B35BB27F63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F37E5181-C57C-408E-BF16-B9DA3689C9ED}" type="pres">
      <dgm:prSet presAssocID="{91D0D785-360B-417C-AB28-E7B35BB27F63}" presName="negativeSpace" presStyleCnt="0"/>
      <dgm:spPr/>
    </dgm:pt>
    <dgm:pt modelId="{42DE717F-DB3B-4F2A-9F09-601669885EDC}" type="pres">
      <dgm:prSet presAssocID="{91D0D785-360B-417C-AB28-E7B35BB27F63}" presName="childText" presStyleLbl="conFgAcc1" presStyleIdx="6" presStyleCnt="8">
        <dgm:presLayoutVars>
          <dgm:bulletEnabled val="1"/>
        </dgm:presLayoutVars>
      </dgm:prSet>
      <dgm:spPr/>
    </dgm:pt>
    <dgm:pt modelId="{D993957E-1C56-4AD0-9802-BBAEDB29AA28}" type="pres">
      <dgm:prSet presAssocID="{CDF04CAF-FAA9-4147-B23A-700970659E0A}" presName="spaceBetweenRectangles" presStyleCnt="0"/>
      <dgm:spPr/>
    </dgm:pt>
    <dgm:pt modelId="{47A76981-EB1A-4953-8ABA-4CBFE8CD547D}" type="pres">
      <dgm:prSet presAssocID="{82FC22AF-1E3E-4883-9DD1-EEB3AB3B4E05}" presName="parentLin" presStyleCnt="0"/>
      <dgm:spPr/>
    </dgm:pt>
    <dgm:pt modelId="{8EB4ABE7-33C8-4C23-81DF-3DEE13D8CD8E}" type="pres">
      <dgm:prSet presAssocID="{82FC22AF-1E3E-4883-9DD1-EEB3AB3B4E05}" presName="parentLeftMargin" presStyleLbl="node1" presStyleIdx="6" presStyleCnt="8"/>
      <dgm:spPr/>
    </dgm:pt>
    <dgm:pt modelId="{EAE0CE8C-4EF0-4551-8FCF-071C66EBC8F6}" type="pres">
      <dgm:prSet presAssocID="{82FC22AF-1E3E-4883-9DD1-EEB3AB3B4E05}" presName="parentText" presStyleLbl="node1" presStyleIdx="7" presStyleCnt="8">
        <dgm:presLayoutVars>
          <dgm:chMax val="0"/>
          <dgm:bulletEnabled val="1"/>
        </dgm:presLayoutVars>
      </dgm:prSet>
      <dgm:spPr/>
    </dgm:pt>
    <dgm:pt modelId="{DDDC01DF-6827-483E-95B0-56A19C8A2F32}" type="pres">
      <dgm:prSet presAssocID="{82FC22AF-1E3E-4883-9DD1-EEB3AB3B4E05}" presName="negativeSpace" presStyleCnt="0"/>
      <dgm:spPr/>
    </dgm:pt>
    <dgm:pt modelId="{9F36D5F0-1266-4C3D-BEB5-075A38C3A78E}" type="pres">
      <dgm:prSet presAssocID="{82FC22AF-1E3E-4883-9DD1-EEB3AB3B4E05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5185401A-61E0-4B44-8443-06AA8975DDC3}" type="presOf" srcId="{B0E6A739-DD76-4048-8413-F8A24FBC8B92}" destId="{9638A074-033D-4C4B-9E27-41F13C8480A4}" srcOrd="1" destOrd="0" presId="urn:microsoft.com/office/officeart/2005/8/layout/list1"/>
    <dgm:cxn modelId="{75E26B41-B3F1-473C-A051-B25296CB157B}" type="presOf" srcId="{34955661-04D5-422B-8A4D-B30F590A4726}" destId="{074EF1CD-A20A-4663-B658-B30C2EA4C8A8}" srcOrd="0" destOrd="0" presId="urn:microsoft.com/office/officeart/2005/8/layout/list1"/>
    <dgm:cxn modelId="{B54FC144-4B6B-47B9-870C-C2AEB05D529F}" type="presOf" srcId="{34955661-04D5-422B-8A4D-B30F590A4726}" destId="{06C8BDF8-338A-49A9-AE4F-9F68A1B44198}" srcOrd="1" destOrd="0" presId="urn:microsoft.com/office/officeart/2005/8/layout/list1"/>
    <dgm:cxn modelId="{62ABF568-677B-4B86-8586-4D21941A36A9}" srcId="{8343E073-D9E0-4EFF-8468-BB5D42DD0303}" destId="{21671359-DE4F-45CD-B8C2-15F5338D5BFE}" srcOrd="1" destOrd="0" parTransId="{4906EBF7-69C9-4516-9EDE-305483C83CC1}" sibTransId="{1295D2C7-9832-45FE-B41D-DD1ACFD8ACB8}"/>
    <dgm:cxn modelId="{0D574E6A-EB18-4570-A667-BA06DB5A254D}" type="presOf" srcId="{B0E6A739-DD76-4048-8413-F8A24FBC8B92}" destId="{49FB00D0-D953-4B47-A5FC-84EC53329C56}" srcOrd="0" destOrd="0" presId="urn:microsoft.com/office/officeart/2005/8/layout/list1"/>
    <dgm:cxn modelId="{881C9454-9245-424B-AA65-6BB2F9AEC351}" type="presOf" srcId="{21671359-DE4F-45CD-B8C2-15F5338D5BFE}" destId="{A60F516F-FA49-4F2E-BE22-7A2C2A5729FA}" srcOrd="0" destOrd="0" presId="urn:microsoft.com/office/officeart/2005/8/layout/list1"/>
    <dgm:cxn modelId="{78397377-FE94-43D5-A58D-184C4247EA59}" srcId="{8343E073-D9E0-4EFF-8468-BB5D42DD0303}" destId="{9BB19081-1FEA-47BB-B084-D2EBB69FE4BD}" srcOrd="5" destOrd="0" parTransId="{3519D21B-FF37-4165-9807-80AF17AD9A3E}" sibTransId="{38716930-17C6-4762-B260-87CAED55BDCA}"/>
    <dgm:cxn modelId="{F5564A94-E70C-485A-BEDD-AB9601AC9C2E}" srcId="{8343E073-D9E0-4EFF-8468-BB5D42DD0303}" destId="{A07C9543-ABA0-456C-AD45-A3D8508E3049}" srcOrd="4" destOrd="0" parTransId="{60FF0010-532E-4612-9407-35C9C01FE1C4}" sibTransId="{84F8553C-2FB8-46CB-88AE-59E699391BA3}"/>
    <dgm:cxn modelId="{87C5BB97-C2A1-4136-AA2E-55682AD2639F}" type="presOf" srcId="{9BB19081-1FEA-47BB-B084-D2EBB69FE4BD}" destId="{C0504C04-9655-4676-8168-7F4E1CF67672}" srcOrd="0" destOrd="0" presId="urn:microsoft.com/office/officeart/2005/8/layout/list1"/>
    <dgm:cxn modelId="{AB0B639A-9150-4C71-9168-E12492C4C19E}" srcId="{8343E073-D9E0-4EFF-8468-BB5D42DD0303}" destId="{34955661-04D5-422B-8A4D-B30F590A4726}" srcOrd="3" destOrd="0" parTransId="{CD26E7B5-3BC7-499C-97EF-0C5F4DCE1C58}" sibTransId="{EAD96D66-126F-4548-A00C-EC826A8562E4}"/>
    <dgm:cxn modelId="{C94A5AA0-5CCE-4839-A666-AF14C76829AA}" srcId="{8343E073-D9E0-4EFF-8468-BB5D42DD0303}" destId="{82FC22AF-1E3E-4883-9DD1-EEB3AB3B4E05}" srcOrd="7" destOrd="0" parTransId="{940A37F5-9F9A-41FA-9A24-1C2AFCA81CCE}" sibTransId="{4823A3B3-2E65-42A0-BEEE-15D5046471C1}"/>
    <dgm:cxn modelId="{717FC1B3-D2CA-4F97-8DE5-A4F95317EEDC}" type="presOf" srcId="{82FC22AF-1E3E-4883-9DD1-EEB3AB3B4E05}" destId="{8EB4ABE7-33C8-4C23-81DF-3DEE13D8CD8E}" srcOrd="0" destOrd="0" presId="urn:microsoft.com/office/officeart/2005/8/layout/list1"/>
    <dgm:cxn modelId="{1B09E5BD-C24E-4878-8B73-B072A9902D4F}" type="presOf" srcId="{91D0D785-360B-417C-AB28-E7B35BB27F63}" destId="{6B25E4D4-E3AC-4240-A338-FEEA16FB6B63}" srcOrd="1" destOrd="0" presId="urn:microsoft.com/office/officeart/2005/8/layout/list1"/>
    <dgm:cxn modelId="{A6CFC0C5-AE66-4601-A9B2-B4775CECB3DD}" srcId="{8343E073-D9E0-4EFF-8468-BB5D42DD0303}" destId="{B0E6A739-DD76-4048-8413-F8A24FBC8B92}" srcOrd="0" destOrd="0" parTransId="{B4D822AD-921F-494D-8D37-E4B3D7324F43}" sibTransId="{599062DF-5190-47D0-A5DF-A4A769873674}"/>
    <dgm:cxn modelId="{EBBBFDC7-1604-494E-A778-5D32A1BCE183}" type="presOf" srcId="{91D0D785-360B-417C-AB28-E7B35BB27F63}" destId="{6DFF0924-600F-42BD-862D-A9022EBE040F}" srcOrd="0" destOrd="0" presId="urn:microsoft.com/office/officeart/2005/8/layout/list1"/>
    <dgm:cxn modelId="{D66837C8-8295-44C6-9F26-75220DB17D37}" type="presOf" srcId="{82FC22AF-1E3E-4883-9DD1-EEB3AB3B4E05}" destId="{EAE0CE8C-4EF0-4551-8FCF-071C66EBC8F6}" srcOrd="1" destOrd="0" presId="urn:microsoft.com/office/officeart/2005/8/layout/list1"/>
    <dgm:cxn modelId="{56438ED0-3FB3-4D9C-B048-A7B05F7A7715}" type="presOf" srcId="{21671359-DE4F-45CD-B8C2-15F5338D5BFE}" destId="{FE410D92-471B-4948-83A1-1C384BD8A06A}" srcOrd="1" destOrd="0" presId="urn:microsoft.com/office/officeart/2005/8/layout/list1"/>
    <dgm:cxn modelId="{57C6A9DD-C493-441F-A53E-49045AB63CDA}" type="presOf" srcId="{4F2DD175-4A54-40F5-9C12-B0937C555DFF}" destId="{4ACD4FA3-2DD4-4042-99A1-CB4A2DEBA86E}" srcOrd="0" destOrd="0" presId="urn:microsoft.com/office/officeart/2005/8/layout/list1"/>
    <dgm:cxn modelId="{7D464AE7-ABE2-4F5A-B5C2-B53740B8E963}" type="presOf" srcId="{A07C9543-ABA0-456C-AD45-A3D8508E3049}" destId="{E4489C8D-E9BF-4B17-A52A-4CF51BE47850}" srcOrd="1" destOrd="0" presId="urn:microsoft.com/office/officeart/2005/8/layout/list1"/>
    <dgm:cxn modelId="{23A8DDE8-7DA3-4B84-BAD8-8DFF5F898882}" srcId="{8343E073-D9E0-4EFF-8468-BB5D42DD0303}" destId="{91D0D785-360B-417C-AB28-E7B35BB27F63}" srcOrd="6" destOrd="0" parTransId="{2FDD29C7-4C69-410A-ACF5-45EE95CDD834}" sibTransId="{CDF04CAF-FAA9-4147-B23A-700970659E0A}"/>
    <dgm:cxn modelId="{5DD228EC-6BC9-4442-A980-096E8CFA9C45}" type="presOf" srcId="{4F2DD175-4A54-40F5-9C12-B0937C555DFF}" destId="{CB2D2113-5023-4857-88AB-AA9537AB1D68}" srcOrd="1" destOrd="0" presId="urn:microsoft.com/office/officeart/2005/8/layout/list1"/>
    <dgm:cxn modelId="{11284FF1-0440-4BC2-A2B0-09B7083DFE70}" type="presOf" srcId="{A07C9543-ABA0-456C-AD45-A3D8508E3049}" destId="{2A1D0175-F332-4FB9-B269-1A8AC3EE7759}" srcOrd="0" destOrd="0" presId="urn:microsoft.com/office/officeart/2005/8/layout/list1"/>
    <dgm:cxn modelId="{08A53AF4-497B-46A6-9A89-FE90FED90D45}" srcId="{8343E073-D9E0-4EFF-8468-BB5D42DD0303}" destId="{4F2DD175-4A54-40F5-9C12-B0937C555DFF}" srcOrd="2" destOrd="0" parTransId="{DFCA24BA-9294-46F3-8C3C-EC78BFB25653}" sibTransId="{A9D78842-C008-411A-B1D9-503624C9BA79}"/>
    <dgm:cxn modelId="{1AC470FD-1DFB-4A04-8EC1-F8706F6255A7}" type="presOf" srcId="{8343E073-D9E0-4EFF-8468-BB5D42DD0303}" destId="{A0BC5625-3698-47A0-A120-49C9E5261D6A}" srcOrd="0" destOrd="0" presId="urn:microsoft.com/office/officeart/2005/8/layout/list1"/>
    <dgm:cxn modelId="{381C5BFE-AF81-4EB6-8AC2-66E875EF613D}" type="presOf" srcId="{9BB19081-1FEA-47BB-B084-D2EBB69FE4BD}" destId="{8A63556D-E3E1-444F-9469-B19869CAC7B2}" srcOrd="1" destOrd="0" presId="urn:microsoft.com/office/officeart/2005/8/layout/list1"/>
    <dgm:cxn modelId="{29235C93-2842-4BE9-957F-AE0EA1A005A6}" type="presParOf" srcId="{A0BC5625-3698-47A0-A120-49C9E5261D6A}" destId="{0DEA004A-DDC0-4CCC-9950-C0EC23E17955}" srcOrd="0" destOrd="0" presId="urn:microsoft.com/office/officeart/2005/8/layout/list1"/>
    <dgm:cxn modelId="{01E86092-1191-4FC1-A3D1-A31199A12A8D}" type="presParOf" srcId="{0DEA004A-DDC0-4CCC-9950-C0EC23E17955}" destId="{49FB00D0-D953-4B47-A5FC-84EC53329C56}" srcOrd="0" destOrd="0" presId="urn:microsoft.com/office/officeart/2005/8/layout/list1"/>
    <dgm:cxn modelId="{A3377F6E-9BEB-45F6-9FBE-555CBFB852DF}" type="presParOf" srcId="{0DEA004A-DDC0-4CCC-9950-C0EC23E17955}" destId="{9638A074-033D-4C4B-9E27-41F13C8480A4}" srcOrd="1" destOrd="0" presId="urn:microsoft.com/office/officeart/2005/8/layout/list1"/>
    <dgm:cxn modelId="{506EE62D-58A9-493A-899A-0F45DA1B96CA}" type="presParOf" srcId="{A0BC5625-3698-47A0-A120-49C9E5261D6A}" destId="{4D2E08C7-31C8-434A-98AA-F1415CCC20E3}" srcOrd="1" destOrd="0" presId="urn:microsoft.com/office/officeart/2005/8/layout/list1"/>
    <dgm:cxn modelId="{C7CCB9EB-1048-44E4-AF4C-9ABD17B98012}" type="presParOf" srcId="{A0BC5625-3698-47A0-A120-49C9E5261D6A}" destId="{345FEC0F-F8E9-446E-885D-AF8E632B258C}" srcOrd="2" destOrd="0" presId="urn:microsoft.com/office/officeart/2005/8/layout/list1"/>
    <dgm:cxn modelId="{28D7C62A-CB4C-4A74-AAEE-EAF15ED4103A}" type="presParOf" srcId="{A0BC5625-3698-47A0-A120-49C9E5261D6A}" destId="{DBB1269E-6B69-4CB0-B67A-542E402B34E4}" srcOrd="3" destOrd="0" presId="urn:microsoft.com/office/officeart/2005/8/layout/list1"/>
    <dgm:cxn modelId="{B5A85CF3-C5DF-483C-BCF5-F46AE1CB6AEF}" type="presParOf" srcId="{A0BC5625-3698-47A0-A120-49C9E5261D6A}" destId="{1E95EF62-06F3-449F-BA4D-A0DE599524E3}" srcOrd="4" destOrd="0" presId="urn:microsoft.com/office/officeart/2005/8/layout/list1"/>
    <dgm:cxn modelId="{C6EDBC55-56EF-4ACE-AB49-65C1406A5890}" type="presParOf" srcId="{1E95EF62-06F3-449F-BA4D-A0DE599524E3}" destId="{A60F516F-FA49-4F2E-BE22-7A2C2A5729FA}" srcOrd="0" destOrd="0" presId="urn:microsoft.com/office/officeart/2005/8/layout/list1"/>
    <dgm:cxn modelId="{D8967744-C35A-4470-83D1-36670C30798F}" type="presParOf" srcId="{1E95EF62-06F3-449F-BA4D-A0DE599524E3}" destId="{FE410D92-471B-4948-83A1-1C384BD8A06A}" srcOrd="1" destOrd="0" presId="urn:microsoft.com/office/officeart/2005/8/layout/list1"/>
    <dgm:cxn modelId="{00996B47-CFF5-4315-99D4-9DC3C0201CE2}" type="presParOf" srcId="{A0BC5625-3698-47A0-A120-49C9E5261D6A}" destId="{8EAB0E4B-B1C8-4E04-A3C1-30574E579E7D}" srcOrd="5" destOrd="0" presId="urn:microsoft.com/office/officeart/2005/8/layout/list1"/>
    <dgm:cxn modelId="{70AF3928-C180-4B9F-A786-ED73BCDE73FE}" type="presParOf" srcId="{A0BC5625-3698-47A0-A120-49C9E5261D6A}" destId="{D4906249-2963-4121-B1FC-48C0F5B9442A}" srcOrd="6" destOrd="0" presId="urn:microsoft.com/office/officeart/2005/8/layout/list1"/>
    <dgm:cxn modelId="{AF30F4D1-A590-4A32-A490-ECC7191CAC70}" type="presParOf" srcId="{A0BC5625-3698-47A0-A120-49C9E5261D6A}" destId="{0C994E05-B125-4FD0-8753-DAD7F35034AD}" srcOrd="7" destOrd="0" presId="urn:microsoft.com/office/officeart/2005/8/layout/list1"/>
    <dgm:cxn modelId="{F95206B6-B9DA-47F5-8F02-55ED8D2909D7}" type="presParOf" srcId="{A0BC5625-3698-47A0-A120-49C9E5261D6A}" destId="{555AF843-7E98-45D9-9F78-E2D9A28C046D}" srcOrd="8" destOrd="0" presId="urn:microsoft.com/office/officeart/2005/8/layout/list1"/>
    <dgm:cxn modelId="{96A538AA-6A0F-459B-82EC-6906CB8A736C}" type="presParOf" srcId="{555AF843-7E98-45D9-9F78-E2D9A28C046D}" destId="{4ACD4FA3-2DD4-4042-99A1-CB4A2DEBA86E}" srcOrd="0" destOrd="0" presId="urn:microsoft.com/office/officeart/2005/8/layout/list1"/>
    <dgm:cxn modelId="{F4BDD559-E60C-4C1D-8ADA-D9FEDC014971}" type="presParOf" srcId="{555AF843-7E98-45D9-9F78-E2D9A28C046D}" destId="{CB2D2113-5023-4857-88AB-AA9537AB1D68}" srcOrd="1" destOrd="0" presId="urn:microsoft.com/office/officeart/2005/8/layout/list1"/>
    <dgm:cxn modelId="{1C8FA7F2-124D-4870-BDEE-A15C25C3D265}" type="presParOf" srcId="{A0BC5625-3698-47A0-A120-49C9E5261D6A}" destId="{CEC8EE84-23B6-40FC-A563-26638635970F}" srcOrd="9" destOrd="0" presId="urn:microsoft.com/office/officeart/2005/8/layout/list1"/>
    <dgm:cxn modelId="{B76CF132-89EC-4CF5-8E87-D148B3E58573}" type="presParOf" srcId="{A0BC5625-3698-47A0-A120-49C9E5261D6A}" destId="{63B46443-B55A-4EF5-937C-3EB92750BCEF}" srcOrd="10" destOrd="0" presId="urn:microsoft.com/office/officeart/2005/8/layout/list1"/>
    <dgm:cxn modelId="{9C8A5813-6407-4870-9D7C-63CC1CE2899B}" type="presParOf" srcId="{A0BC5625-3698-47A0-A120-49C9E5261D6A}" destId="{92E5D7F2-2107-4B6A-B67C-CC09D8C4957C}" srcOrd="11" destOrd="0" presId="urn:microsoft.com/office/officeart/2005/8/layout/list1"/>
    <dgm:cxn modelId="{8B705B05-8532-4D13-BF68-3EDB57916C1B}" type="presParOf" srcId="{A0BC5625-3698-47A0-A120-49C9E5261D6A}" destId="{FF49DD30-ADF0-48E6-AD57-BFB8F6687E38}" srcOrd="12" destOrd="0" presId="urn:microsoft.com/office/officeart/2005/8/layout/list1"/>
    <dgm:cxn modelId="{0B40A6E0-9BBA-41E4-A108-3DE892FF057E}" type="presParOf" srcId="{FF49DD30-ADF0-48E6-AD57-BFB8F6687E38}" destId="{074EF1CD-A20A-4663-B658-B30C2EA4C8A8}" srcOrd="0" destOrd="0" presId="urn:microsoft.com/office/officeart/2005/8/layout/list1"/>
    <dgm:cxn modelId="{42E120B9-7115-453B-B0CD-84BC67028F4F}" type="presParOf" srcId="{FF49DD30-ADF0-48E6-AD57-BFB8F6687E38}" destId="{06C8BDF8-338A-49A9-AE4F-9F68A1B44198}" srcOrd="1" destOrd="0" presId="urn:microsoft.com/office/officeart/2005/8/layout/list1"/>
    <dgm:cxn modelId="{140773D6-2059-43A2-BA26-C3C5C16FEF6B}" type="presParOf" srcId="{A0BC5625-3698-47A0-A120-49C9E5261D6A}" destId="{F9E7A065-00A2-4097-9F64-C551C1954751}" srcOrd="13" destOrd="0" presId="urn:microsoft.com/office/officeart/2005/8/layout/list1"/>
    <dgm:cxn modelId="{8F375177-EC75-4870-8D89-9BB657D2A778}" type="presParOf" srcId="{A0BC5625-3698-47A0-A120-49C9E5261D6A}" destId="{6D3C8F2E-A0A1-4F6B-BB49-CBFC444EBCCE}" srcOrd="14" destOrd="0" presId="urn:microsoft.com/office/officeart/2005/8/layout/list1"/>
    <dgm:cxn modelId="{416FB3F4-19F7-4C78-A217-CFF690749765}" type="presParOf" srcId="{A0BC5625-3698-47A0-A120-49C9E5261D6A}" destId="{0F1D5A7E-B66F-4386-A845-5F17B7040E3D}" srcOrd="15" destOrd="0" presId="urn:microsoft.com/office/officeart/2005/8/layout/list1"/>
    <dgm:cxn modelId="{DA8F1B36-5862-4284-BCB9-E167C42408F0}" type="presParOf" srcId="{A0BC5625-3698-47A0-A120-49C9E5261D6A}" destId="{7267CE3F-69E4-413D-A945-C1436265AF21}" srcOrd="16" destOrd="0" presId="urn:microsoft.com/office/officeart/2005/8/layout/list1"/>
    <dgm:cxn modelId="{E6DCEA30-2CAC-4322-88A4-349A5D8FE7BB}" type="presParOf" srcId="{7267CE3F-69E4-413D-A945-C1436265AF21}" destId="{2A1D0175-F332-4FB9-B269-1A8AC3EE7759}" srcOrd="0" destOrd="0" presId="urn:microsoft.com/office/officeart/2005/8/layout/list1"/>
    <dgm:cxn modelId="{C04E79D3-9639-4B43-98ED-A56FC123A73D}" type="presParOf" srcId="{7267CE3F-69E4-413D-A945-C1436265AF21}" destId="{E4489C8D-E9BF-4B17-A52A-4CF51BE47850}" srcOrd="1" destOrd="0" presId="urn:microsoft.com/office/officeart/2005/8/layout/list1"/>
    <dgm:cxn modelId="{E148B52D-9B4B-4B34-A27D-CAD0A939055A}" type="presParOf" srcId="{A0BC5625-3698-47A0-A120-49C9E5261D6A}" destId="{33BA8613-970D-49A9-9FB2-7057BF793D65}" srcOrd="17" destOrd="0" presId="urn:microsoft.com/office/officeart/2005/8/layout/list1"/>
    <dgm:cxn modelId="{15671171-4354-4872-B15B-47FD4F8DD5FE}" type="presParOf" srcId="{A0BC5625-3698-47A0-A120-49C9E5261D6A}" destId="{2545EAA8-5B9B-491E-979D-67C67BB09AED}" srcOrd="18" destOrd="0" presId="urn:microsoft.com/office/officeart/2005/8/layout/list1"/>
    <dgm:cxn modelId="{3E397E5A-EA25-402E-A1A7-ACBEDB1D95B3}" type="presParOf" srcId="{A0BC5625-3698-47A0-A120-49C9E5261D6A}" destId="{9B2FC251-F5C5-4452-8E82-674D8A4A3396}" srcOrd="19" destOrd="0" presId="urn:microsoft.com/office/officeart/2005/8/layout/list1"/>
    <dgm:cxn modelId="{3286F481-DBEE-417A-B030-16662E78AEF8}" type="presParOf" srcId="{A0BC5625-3698-47A0-A120-49C9E5261D6A}" destId="{B57BE289-0589-48FC-B63E-028C42AD35AD}" srcOrd="20" destOrd="0" presId="urn:microsoft.com/office/officeart/2005/8/layout/list1"/>
    <dgm:cxn modelId="{3422ECCF-882F-4F75-8111-317F0A0F3804}" type="presParOf" srcId="{B57BE289-0589-48FC-B63E-028C42AD35AD}" destId="{C0504C04-9655-4676-8168-7F4E1CF67672}" srcOrd="0" destOrd="0" presId="urn:microsoft.com/office/officeart/2005/8/layout/list1"/>
    <dgm:cxn modelId="{E2753FE3-D8B9-44C5-A594-3849E4ED6678}" type="presParOf" srcId="{B57BE289-0589-48FC-B63E-028C42AD35AD}" destId="{8A63556D-E3E1-444F-9469-B19869CAC7B2}" srcOrd="1" destOrd="0" presId="urn:microsoft.com/office/officeart/2005/8/layout/list1"/>
    <dgm:cxn modelId="{9C72B694-F6FB-48C2-B59B-5CB0722D1245}" type="presParOf" srcId="{A0BC5625-3698-47A0-A120-49C9E5261D6A}" destId="{00120909-3A11-416E-80B9-F8939144D709}" srcOrd="21" destOrd="0" presId="urn:microsoft.com/office/officeart/2005/8/layout/list1"/>
    <dgm:cxn modelId="{00D329B0-D4B3-4BAE-8879-65658D6A7696}" type="presParOf" srcId="{A0BC5625-3698-47A0-A120-49C9E5261D6A}" destId="{C600652B-59F9-41E7-8B3C-7FFBF0E01FDD}" srcOrd="22" destOrd="0" presId="urn:microsoft.com/office/officeart/2005/8/layout/list1"/>
    <dgm:cxn modelId="{B5E91200-276D-4C0C-87C9-FA3F43E8E936}" type="presParOf" srcId="{A0BC5625-3698-47A0-A120-49C9E5261D6A}" destId="{8B15AA2E-DD02-4623-9883-A3EC8276A15E}" srcOrd="23" destOrd="0" presId="urn:microsoft.com/office/officeart/2005/8/layout/list1"/>
    <dgm:cxn modelId="{551A40DA-2653-481F-B9A8-490358515E45}" type="presParOf" srcId="{A0BC5625-3698-47A0-A120-49C9E5261D6A}" destId="{27F54594-E6F1-4380-86F0-41E92AB58269}" srcOrd="24" destOrd="0" presId="urn:microsoft.com/office/officeart/2005/8/layout/list1"/>
    <dgm:cxn modelId="{C0E52AFC-5F6B-48FB-9D12-E6202F9558AF}" type="presParOf" srcId="{27F54594-E6F1-4380-86F0-41E92AB58269}" destId="{6DFF0924-600F-42BD-862D-A9022EBE040F}" srcOrd="0" destOrd="0" presId="urn:microsoft.com/office/officeart/2005/8/layout/list1"/>
    <dgm:cxn modelId="{CDB56BC8-B934-457F-90CF-F27111921F34}" type="presParOf" srcId="{27F54594-E6F1-4380-86F0-41E92AB58269}" destId="{6B25E4D4-E3AC-4240-A338-FEEA16FB6B63}" srcOrd="1" destOrd="0" presId="urn:microsoft.com/office/officeart/2005/8/layout/list1"/>
    <dgm:cxn modelId="{DE6BDA78-7658-4872-A112-3569829CB0DC}" type="presParOf" srcId="{A0BC5625-3698-47A0-A120-49C9E5261D6A}" destId="{F37E5181-C57C-408E-BF16-B9DA3689C9ED}" srcOrd="25" destOrd="0" presId="urn:microsoft.com/office/officeart/2005/8/layout/list1"/>
    <dgm:cxn modelId="{2B00246C-2CF7-415A-B488-ED84DC191218}" type="presParOf" srcId="{A0BC5625-3698-47A0-A120-49C9E5261D6A}" destId="{42DE717F-DB3B-4F2A-9F09-601669885EDC}" srcOrd="26" destOrd="0" presId="urn:microsoft.com/office/officeart/2005/8/layout/list1"/>
    <dgm:cxn modelId="{77F4BDB0-3FAF-4DA7-A190-1A2515518FE7}" type="presParOf" srcId="{A0BC5625-3698-47A0-A120-49C9E5261D6A}" destId="{D993957E-1C56-4AD0-9802-BBAEDB29AA28}" srcOrd="27" destOrd="0" presId="urn:microsoft.com/office/officeart/2005/8/layout/list1"/>
    <dgm:cxn modelId="{B9A8BBAB-98CD-4944-A41D-A444484FA8C2}" type="presParOf" srcId="{A0BC5625-3698-47A0-A120-49C9E5261D6A}" destId="{47A76981-EB1A-4953-8ABA-4CBFE8CD547D}" srcOrd="28" destOrd="0" presId="urn:microsoft.com/office/officeart/2005/8/layout/list1"/>
    <dgm:cxn modelId="{79B903A7-C381-4BE9-A4BB-D005DCC9D7F2}" type="presParOf" srcId="{47A76981-EB1A-4953-8ABA-4CBFE8CD547D}" destId="{8EB4ABE7-33C8-4C23-81DF-3DEE13D8CD8E}" srcOrd="0" destOrd="0" presId="urn:microsoft.com/office/officeart/2005/8/layout/list1"/>
    <dgm:cxn modelId="{AC60E4B0-2B90-464C-91D1-40757A894F4A}" type="presParOf" srcId="{47A76981-EB1A-4953-8ABA-4CBFE8CD547D}" destId="{EAE0CE8C-4EF0-4551-8FCF-071C66EBC8F6}" srcOrd="1" destOrd="0" presId="urn:microsoft.com/office/officeart/2005/8/layout/list1"/>
    <dgm:cxn modelId="{3661C301-BB3D-4CEF-8703-0EC5657C7D71}" type="presParOf" srcId="{A0BC5625-3698-47A0-A120-49C9E5261D6A}" destId="{DDDC01DF-6827-483E-95B0-56A19C8A2F32}" srcOrd="29" destOrd="0" presId="urn:microsoft.com/office/officeart/2005/8/layout/list1"/>
    <dgm:cxn modelId="{D654659B-6509-48E4-93C4-4DA2B0C41889}" type="presParOf" srcId="{A0BC5625-3698-47A0-A120-49C9E5261D6A}" destId="{9F36D5F0-1266-4C3D-BEB5-075A38C3A78E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EA9389-6EE3-4BE1-8313-F4577FB11B9A}">
      <dsp:nvSpPr>
        <dsp:cNvPr id="0" name=""/>
        <dsp:cNvSpPr/>
      </dsp:nvSpPr>
      <dsp:spPr>
        <a:xfrm>
          <a:off x="0" y="0"/>
          <a:ext cx="8128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1A66B8-B19E-45DE-95BB-FD6D2E50D7DB}">
      <dsp:nvSpPr>
        <dsp:cNvPr id="0" name=""/>
        <dsp:cNvSpPr/>
      </dsp:nvSpPr>
      <dsp:spPr>
        <a:xfrm>
          <a:off x="0" y="0"/>
          <a:ext cx="1625600" cy="5418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Elementos explícitos da cultura organizacional</a:t>
          </a:r>
        </a:p>
      </dsp:txBody>
      <dsp:txXfrm>
        <a:off x="0" y="0"/>
        <a:ext cx="1625600" cy="5418667"/>
      </dsp:txXfrm>
    </dsp:sp>
    <dsp:sp modelId="{6A14A0ED-63B3-462B-AB8F-5A2A2C4AF2CA}">
      <dsp:nvSpPr>
        <dsp:cNvPr id="0" name=""/>
        <dsp:cNvSpPr/>
      </dsp:nvSpPr>
      <dsp:spPr>
        <a:xfrm>
          <a:off x="1747520" y="51064"/>
          <a:ext cx="6380480" cy="1021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700" kern="1200" dirty="0"/>
            <a:t>Política</a:t>
          </a:r>
        </a:p>
      </dsp:txBody>
      <dsp:txXfrm>
        <a:off x="1747520" y="51064"/>
        <a:ext cx="6380480" cy="1021291"/>
      </dsp:txXfrm>
    </dsp:sp>
    <dsp:sp modelId="{076C7261-BBCC-4C7A-BDE6-63D54A00B52A}">
      <dsp:nvSpPr>
        <dsp:cNvPr id="0" name=""/>
        <dsp:cNvSpPr/>
      </dsp:nvSpPr>
      <dsp:spPr>
        <a:xfrm>
          <a:off x="1625599" y="1072356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1BD5D7-F3E6-46C5-9B70-33A2E7D25CC8}">
      <dsp:nvSpPr>
        <dsp:cNvPr id="0" name=""/>
        <dsp:cNvSpPr/>
      </dsp:nvSpPr>
      <dsp:spPr>
        <a:xfrm>
          <a:off x="1747520" y="1123420"/>
          <a:ext cx="6380480" cy="1021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700" kern="1200" dirty="0"/>
            <a:t>Normas</a:t>
          </a:r>
        </a:p>
      </dsp:txBody>
      <dsp:txXfrm>
        <a:off x="1747520" y="1123420"/>
        <a:ext cx="6380480" cy="1021291"/>
      </dsp:txXfrm>
    </dsp:sp>
    <dsp:sp modelId="{D37243CF-97A9-4C00-B08F-4C3C62A4A4FD}">
      <dsp:nvSpPr>
        <dsp:cNvPr id="0" name=""/>
        <dsp:cNvSpPr/>
      </dsp:nvSpPr>
      <dsp:spPr>
        <a:xfrm>
          <a:off x="1625599" y="2144712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46AE82-2A6C-47EE-BAF9-2554DD2056C6}">
      <dsp:nvSpPr>
        <dsp:cNvPr id="0" name=""/>
        <dsp:cNvSpPr/>
      </dsp:nvSpPr>
      <dsp:spPr>
        <a:xfrm>
          <a:off x="1747520" y="2195777"/>
          <a:ext cx="6380480" cy="1021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700" kern="1200" dirty="0"/>
            <a:t>Slogan</a:t>
          </a:r>
        </a:p>
      </dsp:txBody>
      <dsp:txXfrm>
        <a:off x="1747520" y="2195777"/>
        <a:ext cx="6380480" cy="1021291"/>
      </dsp:txXfrm>
    </dsp:sp>
    <dsp:sp modelId="{26E053AB-CE3A-45BD-BA81-99C54CFCDA00}">
      <dsp:nvSpPr>
        <dsp:cNvPr id="0" name=""/>
        <dsp:cNvSpPr/>
      </dsp:nvSpPr>
      <dsp:spPr>
        <a:xfrm>
          <a:off x="1625599" y="3217068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C413E0-639C-4E57-9190-AA21B83633B7}">
      <dsp:nvSpPr>
        <dsp:cNvPr id="0" name=""/>
        <dsp:cNvSpPr/>
      </dsp:nvSpPr>
      <dsp:spPr>
        <a:xfrm>
          <a:off x="1747520" y="3268133"/>
          <a:ext cx="6380480" cy="1021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700" kern="1200" dirty="0"/>
            <a:t>Valores</a:t>
          </a:r>
        </a:p>
      </dsp:txBody>
      <dsp:txXfrm>
        <a:off x="1747520" y="3268133"/>
        <a:ext cx="6380480" cy="1021291"/>
      </dsp:txXfrm>
    </dsp:sp>
    <dsp:sp modelId="{74F8BA26-C309-4143-942B-BBD0124342EB}">
      <dsp:nvSpPr>
        <dsp:cNvPr id="0" name=""/>
        <dsp:cNvSpPr/>
      </dsp:nvSpPr>
      <dsp:spPr>
        <a:xfrm>
          <a:off x="1625599" y="4289425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F24B8C-03D3-490F-9151-63FD49F16FAB}">
      <dsp:nvSpPr>
        <dsp:cNvPr id="0" name=""/>
        <dsp:cNvSpPr/>
      </dsp:nvSpPr>
      <dsp:spPr>
        <a:xfrm>
          <a:off x="1747520" y="4340489"/>
          <a:ext cx="6380480" cy="1021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700" kern="1200" dirty="0"/>
            <a:t>Modelos de Gestão</a:t>
          </a:r>
        </a:p>
      </dsp:txBody>
      <dsp:txXfrm>
        <a:off x="1747520" y="4340489"/>
        <a:ext cx="6380480" cy="1021291"/>
      </dsp:txXfrm>
    </dsp:sp>
    <dsp:sp modelId="{B7FF28AC-4306-49F4-BB44-EA35622E3A2E}">
      <dsp:nvSpPr>
        <dsp:cNvPr id="0" name=""/>
        <dsp:cNvSpPr/>
      </dsp:nvSpPr>
      <dsp:spPr>
        <a:xfrm>
          <a:off x="1625599" y="5361781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C11AAF-EED3-45B9-B658-5362BEB05D7B}">
      <dsp:nvSpPr>
        <dsp:cNvPr id="0" name=""/>
        <dsp:cNvSpPr/>
      </dsp:nvSpPr>
      <dsp:spPr>
        <a:xfrm>
          <a:off x="1061024" y="905"/>
          <a:ext cx="4802882" cy="4802882"/>
        </a:xfrm>
        <a:prstGeom prst="circularArrow">
          <a:avLst>
            <a:gd name="adj1" fmla="val 5544"/>
            <a:gd name="adj2" fmla="val 330680"/>
            <a:gd name="adj3" fmla="val 13791485"/>
            <a:gd name="adj4" fmla="val 17376501"/>
            <a:gd name="adj5" fmla="val 5757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F92D1A5-0E8D-4020-B2B9-849EF4D929A1}">
      <dsp:nvSpPr>
        <dsp:cNvPr id="0" name=""/>
        <dsp:cNvSpPr/>
      </dsp:nvSpPr>
      <dsp:spPr>
        <a:xfrm>
          <a:off x="2375437" y="1235"/>
          <a:ext cx="2233900" cy="111695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400" b="1" kern="1200">
              <a:solidFill>
                <a:schemeClr val="tx2"/>
              </a:solidFill>
            </a:rPr>
            <a:t>Metáforas para ler e compreender</a:t>
          </a:r>
          <a:endParaRPr lang="pt-BR" sz="1400" b="1" kern="1200">
            <a:solidFill>
              <a:schemeClr val="tx2"/>
            </a:solidFill>
          </a:endParaRPr>
        </a:p>
      </dsp:txBody>
      <dsp:txXfrm>
        <a:off x="2429962" y="55760"/>
        <a:ext cx="2124850" cy="1007900"/>
      </dsp:txXfrm>
    </dsp:sp>
    <dsp:sp modelId="{492D85DF-8AA9-4870-BC53-A93ED50B43B7}">
      <dsp:nvSpPr>
        <dsp:cNvPr id="0" name=""/>
        <dsp:cNvSpPr/>
      </dsp:nvSpPr>
      <dsp:spPr>
        <a:xfrm>
          <a:off x="4323332" y="1416463"/>
          <a:ext cx="2233900" cy="111695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400" b="1" kern="1200">
              <a:solidFill>
                <a:schemeClr val="tx2"/>
              </a:solidFill>
            </a:rPr>
            <a:t>Capacidade de diagnosticar</a:t>
          </a:r>
          <a:endParaRPr lang="pt-BR" altLang="pt-BR" sz="1400" b="1" kern="1200" dirty="0">
            <a:solidFill>
              <a:schemeClr val="tx2"/>
            </a:solidFill>
          </a:endParaRPr>
        </a:p>
      </dsp:txBody>
      <dsp:txXfrm>
        <a:off x="4377857" y="1470988"/>
        <a:ext cx="2124850" cy="1007900"/>
      </dsp:txXfrm>
    </dsp:sp>
    <dsp:sp modelId="{95F57B1A-1709-4BAF-97D5-8D48063A3777}">
      <dsp:nvSpPr>
        <dsp:cNvPr id="0" name=""/>
        <dsp:cNvSpPr/>
      </dsp:nvSpPr>
      <dsp:spPr>
        <a:xfrm>
          <a:off x="3579302" y="3706350"/>
          <a:ext cx="2233900" cy="111695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400" b="1" kern="1200" dirty="0">
              <a:solidFill>
                <a:schemeClr val="tx2"/>
              </a:solidFill>
            </a:rPr>
            <a:t>Desenvolvimento de visão crítica e autônoma</a:t>
          </a:r>
        </a:p>
      </dsp:txBody>
      <dsp:txXfrm>
        <a:off x="3633827" y="3760875"/>
        <a:ext cx="2124850" cy="1007900"/>
      </dsp:txXfrm>
    </dsp:sp>
    <dsp:sp modelId="{AD09B45F-80AF-456C-8CB0-501ADD9B34B6}">
      <dsp:nvSpPr>
        <dsp:cNvPr id="0" name=""/>
        <dsp:cNvSpPr/>
      </dsp:nvSpPr>
      <dsp:spPr>
        <a:xfrm>
          <a:off x="1171572" y="3706350"/>
          <a:ext cx="2233900" cy="111695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400" b="1" kern="1200">
              <a:solidFill>
                <a:schemeClr val="tx2"/>
              </a:solidFill>
            </a:rPr>
            <a:t>Apreender o comportamento social e psicológico das organizações</a:t>
          </a:r>
          <a:endParaRPr lang="pt-BR" altLang="pt-BR" sz="1400" b="1" kern="1200" dirty="0">
            <a:solidFill>
              <a:schemeClr val="tx2"/>
            </a:solidFill>
          </a:endParaRPr>
        </a:p>
      </dsp:txBody>
      <dsp:txXfrm>
        <a:off x="1226097" y="3760875"/>
        <a:ext cx="2124850" cy="1007900"/>
      </dsp:txXfrm>
    </dsp:sp>
    <dsp:sp modelId="{6433DC08-EB29-4874-BCD9-629044431760}">
      <dsp:nvSpPr>
        <dsp:cNvPr id="0" name=""/>
        <dsp:cNvSpPr/>
      </dsp:nvSpPr>
      <dsp:spPr>
        <a:xfrm>
          <a:off x="427543" y="1416463"/>
          <a:ext cx="2233900" cy="111695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400" b="1" kern="1200">
              <a:solidFill>
                <a:schemeClr val="tx2"/>
              </a:solidFill>
            </a:rPr>
            <a:t>Desenvolver a capacidade de mudar a cultura, a partir de dados complexos.</a:t>
          </a:r>
          <a:endParaRPr lang="pt-BR" altLang="pt-BR" sz="1400" b="1" kern="1200" dirty="0">
            <a:solidFill>
              <a:schemeClr val="tx2"/>
            </a:solidFill>
          </a:endParaRPr>
        </a:p>
      </dsp:txBody>
      <dsp:txXfrm>
        <a:off x="482068" y="1470988"/>
        <a:ext cx="2124850" cy="10079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5FEC0F-F8E9-446E-885D-AF8E632B258C}">
      <dsp:nvSpPr>
        <dsp:cNvPr id="0" name=""/>
        <dsp:cNvSpPr/>
      </dsp:nvSpPr>
      <dsp:spPr>
        <a:xfrm>
          <a:off x="0" y="2496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8A074-033D-4C4B-9E27-41F13C8480A4}">
      <dsp:nvSpPr>
        <dsp:cNvPr id="0" name=""/>
        <dsp:cNvSpPr/>
      </dsp:nvSpPr>
      <dsp:spPr>
        <a:xfrm>
          <a:off x="406400" y="282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Origem do Capital</a:t>
          </a:r>
        </a:p>
      </dsp:txBody>
      <dsp:txXfrm>
        <a:off x="428016" y="49849"/>
        <a:ext cx="5646368" cy="399568"/>
      </dsp:txXfrm>
    </dsp:sp>
    <dsp:sp modelId="{D4906249-2963-4121-B1FC-48C0F5B9442A}">
      <dsp:nvSpPr>
        <dsp:cNvPr id="0" name=""/>
        <dsp:cNvSpPr/>
      </dsp:nvSpPr>
      <dsp:spPr>
        <a:xfrm>
          <a:off x="0" y="9300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10D92-471B-4948-83A1-1C384BD8A06A}">
      <dsp:nvSpPr>
        <dsp:cNvPr id="0" name=""/>
        <dsp:cNvSpPr/>
      </dsp:nvSpPr>
      <dsp:spPr>
        <a:xfrm>
          <a:off x="406400" y="7086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/>
            <a:t>Tecnologia </a:t>
          </a:r>
          <a:r>
            <a:rPr lang="pt-BR" sz="1500" b="1" kern="1200" dirty="0"/>
            <a:t>adotada</a:t>
          </a:r>
        </a:p>
      </dsp:txBody>
      <dsp:txXfrm>
        <a:off x="428016" y="730249"/>
        <a:ext cx="5646368" cy="399568"/>
      </dsp:txXfrm>
    </dsp:sp>
    <dsp:sp modelId="{63B46443-B55A-4EF5-937C-3EB92750BCEF}">
      <dsp:nvSpPr>
        <dsp:cNvPr id="0" name=""/>
        <dsp:cNvSpPr/>
      </dsp:nvSpPr>
      <dsp:spPr>
        <a:xfrm>
          <a:off x="0" y="16104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D2113-5023-4857-88AB-AA9537AB1D68}">
      <dsp:nvSpPr>
        <dsp:cNvPr id="0" name=""/>
        <dsp:cNvSpPr/>
      </dsp:nvSpPr>
      <dsp:spPr>
        <a:xfrm>
          <a:off x="406400" y="13890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Estratégia de Organização de Trabalho</a:t>
          </a:r>
        </a:p>
      </dsp:txBody>
      <dsp:txXfrm>
        <a:off x="428016" y="1410649"/>
        <a:ext cx="5646368" cy="399568"/>
      </dsp:txXfrm>
    </dsp:sp>
    <dsp:sp modelId="{6D3C8F2E-A0A1-4F6B-BB49-CBFC444EBCCE}">
      <dsp:nvSpPr>
        <dsp:cNvPr id="0" name=""/>
        <dsp:cNvSpPr/>
      </dsp:nvSpPr>
      <dsp:spPr>
        <a:xfrm>
          <a:off x="0" y="22908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C8BDF8-338A-49A9-AE4F-9F68A1B44198}">
      <dsp:nvSpPr>
        <dsp:cNvPr id="0" name=""/>
        <dsp:cNvSpPr/>
      </dsp:nvSpPr>
      <dsp:spPr>
        <a:xfrm>
          <a:off x="406400" y="20694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Cultura Organizacional</a:t>
          </a:r>
        </a:p>
      </dsp:txBody>
      <dsp:txXfrm>
        <a:off x="428016" y="2091049"/>
        <a:ext cx="5646368" cy="399568"/>
      </dsp:txXfrm>
    </dsp:sp>
    <dsp:sp modelId="{2545EAA8-5B9B-491E-979D-67C67BB09AED}">
      <dsp:nvSpPr>
        <dsp:cNvPr id="0" name=""/>
        <dsp:cNvSpPr/>
      </dsp:nvSpPr>
      <dsp:spPr>
        <a:xfrm>
          <a:off x="0" y="29712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489C8D-E9BF-4B17-A52A-4CF51BE47850}">
      <dsp:nvSpPr>
        <dsp:cNvPr id="0" name=""/>
        <dsp:cNvSpPr/>
      </dsp:nvSpPr>
      <dsp:spPr>
        <a:xfrm>
          <a:off x="406400" y="27498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/>
            <a:t>Estrutura </a:t>
          </a:r>
          <a:r>
            <a:rPr lang="pt-BR" sz="1500" b="1" kern="1200" dirty="0"/>
            <a:t>Organizacional</a:t>
          </a:r>
        </a:p>
      </dsp:txBody>
      <dsp:txXfrm>
        <a:off x="428016" y="2771449"/>
        <a:ext cx="5646368" cy="399568"/>
      </dsp:txXfrm>
    </dsp:sp>
    <dsp:sp modelId="{C600652B-59F9-41E7-8B3C-7FFBF0E01FDD}">
      <dsp:nvSpPr>
        <dsp:cNvPr id="0" name=""/>
        <dsp:cNvSpPr/>
      </dsp:nvSpPr>
      <dsp:spPr>
        <a:xfrm>
          <a:off x="0" y="36516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3556D-E3E1-444F-9469-B19869CAC7B2}">
      <dsp:nvSpPr>
        <dsp:cNvPr id="0" name=""/>
        <dsp:cNvSpPr/>
      </dsp:nvSpPr>
      <dsp:spPr>
        <a:xfrm>
          <a:off x="406400" y="34302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Legislação Local</a:t>
          </a:r>
        </a:p>
      </dsp:txBody>
      <dsp:txXfrm>
        <a:off x="428016" y="3451849"/>
        <a:ext cx="5646368" cy="399568"/>
      </dsp:txXfrm>
    </dsp:sp>
    <dsp:sp modelId="{42DE717F-DB3B-4F2A-9F09-601669885EDC}">
      <dsp:nvSpPr>
        <dsp:cNvPr id="0" name=""/>
        <dsp:cNvSpPr/>
      </dsp:nvSpPr>
      <dsp:spPr>
        <a:xfrm>
          <a:off x="0" y="43320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25E4D4-E3AC-4240-A338-FEEA16FB6B63}">
      <dsp:nvSpPr>
        <dsp:cNvPr id="0" name=""/>
        <dsp:cNvSpPr/>
      </dsp:nvSpPr>
      <dsp:spPr>
        <a:xfrm>
          <a:off x="406400" y="41106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Instituições Sindicais</a:t>
          </a:r>
        </a:p>
      </dsp:txBody>
      <dsp:txXfrm>
        <a:off x="428016" y="4132249"/>
        <a:ext cx="5646368" cy="399568"/>
      </dsp:txXfrm>
    </dsp:sp>
    <dsp:sp modelId="{9F36D5F0-1266-4C3D-BEB5-075A38C3A78E}">
      <dsp:nvSpPr>
        <dsp:cNvPr id="0" name=""/>
        <dsp:cNvSpPr/>
      </dsp:nvSpPr>
      <dsp:spPr>
        <a:xfrm>
          <a:off x="0" y="501243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E0CE8C-4EF0-4551-8FCF-071C66EBC8F6}">
      <dsp:nvSpPr>
        <dsp:cNvPr id="0" name=""/>
        <dsp:cNvSpPr/>
      </dsp:nvSpPr>
      <dsp:spPr>
        <a:xfrm>
          <a:off x="406400" y="4791033"/>
          <a:ext cx="56896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Condições Ambientais</a:t>
          </a:r>
        </a:p>
      </dsp:txBody>
      <dsp:txXfrm>
        <a:off x="428016" y="4812649"/>
        <a:ext cx="5646368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10/22/2023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‹nº›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84509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96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32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4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74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9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890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41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71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0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67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10/22/2023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‹nº›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6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9">
            <a:extLst>
              <a:ext uri="{FF2B5EF4-FFF2-40B4-BE49-F238E27FC236}">
                <a16:creationId xmlns:a16="http://schemas.microsoft.com/office/drawing/2014/main" id="{ADFFAB7E-4788-405E-A4D8-B6644AE46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9F985A2-1334-4D86-97FF-10FE78059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23">
            <a:extLst>
              <a:ext uri="{FF2B5EF4-FFF2-40B4-BE49-F238E27FC236}">
                <a16:creationId xmlns:a16="http://schemas.microsoft.com/office/drawing/2014/main" id="{611151DD-A4A6-4DD2-B74D-ECEC523EE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12192000" cy="6099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A74957F-614F-4AD5-48E8-E5BE07FC6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2040" y="847689"/>
            <a:ext cx="6667919" cy="1752187"/>
          </a:xfrm>
        </p:spPr>
        <p:txBody>
          <a:bodyPr>
            <a:normAutofit/>
          </a:bodyPr>
          <a:lstStyle/>
          <a:p>
            <a:r>
              <a:rPr lang="pt-BR" sz="3300" dirty="0"/>
              <a:t>1.Cultura Organizacional</a:t>
            </a:r>
            <a:br>
              <a:rPr lang="pt-BR" sz="3300" dirty="0"/>
            </a:br>
            <a:r>
              <a:rPr lang="pt-BR" sz="3300" dirty="0"/>
              <a:t>2. Modelos de Gestão </a:t>
            </a:r>
            <a:br>
              <a:rPr lang="pt-BR" sz="3300" dirty="0"/>
            </a:br>
            <a:r>
              <a:rPr lang="pt-BR" sz="3300" dirty="0"/>
              <a:t>3. Estratégias Organizacionais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8392C2-B7FD-D45E-EDF1-376D50E7F5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9090" y="5807946"/>
            <a:ext cx="8490858" cy="733531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95000"/>
              </a:lnSpc>
            </a:pPr>
            <a:r>
              <a:rPr lang="pt-BR" sz="2000" dirty="0"/>
              <a:t>PRO3811: FUNDAMENTOS EM ADMINISTRAÇÃO</a:t>
            </a:r>
          </a:p>
          <a:p>
            <a:pPr>
              <a:lnSpc>
                <a:spcPct val="95000"/>
              </a:lnSpc>
            </a:pPr>
            <a:r>
              <a:rPr lang="pt-BR" sz="2000" dirty="0"/>
              <a:t>Profa. Ana Cristina Limongi-França </a:t>
            </a:r>
          </a:p>
          <a:p>
            <a:pPr>
              <a:lnSpc>
                <a:spcPct val="95000"/>
              </a:lnSpc>
            </a:pPr>
            <a:r>
              <a:rPr lang="pt-BR" sz="2000" dirty="0"/>
              <a:t>23-27.outubro.2023</a:t>
            </a:r>
          </a:p>
        </p:txBody>
      </p:sp>
      <p:pic>
        <p:nvPicPr>
          <p:cNvPr id="4" name="Vídeo 3" descr="Pessoas Discutindo">
            <a:extLst>
              <a:ext uri="{FF2B5EF4-FFF2-40B4-BE49-F238E27FC236}">
                <a16:creationId xmlns:a16="http://schemas.microsoft.com/office/drawing/2014/main" id="{B5C59701-DA35-1A84-8610-F8845EE639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3495595" y="2568619"/>
            <a:ext cx="5467186" cy="306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9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808A894-A092-A9A8-1CD2-4C01E1146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3"/>
            <a:ext cx="9144000" cy="2501437"/>
          </a:xfrm>
        </p:spPr>
        <p:txBody>
          <a:bodyPr>
            <a:normAutofit fontScale="90000"/>
          </a:bodyPr>
          <a:lstStyle/>
          <a:p>
            <a:r>
              <a:rPr lang="pt-BR" sz="4400" dirty="0"/>
              <a:t>Interfere na variedade de papéis e carreira, na equidade, qualificação, fluxo, agilidade, tradição e imagem no mercado</a:t>
            </a:r>
            <a:endParaRPr lang="pt-B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BD4D3C-E15A-C7FF-EE8F-93E73207E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372" y="1989575"/>
            <a:ext cx="9144000" cy="3285418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3. Estratégia Organizacional  </a:t>
            </a:r>
            <a:r>
              <a:rPr lang="pt-BR" sz="3600" dirty="0"/>
              <a:t>é a caracterização das etapas de projeção do que se quer realizar, o caminho a ser feito, </a:t>
            </a:r>
            <a:r>
              <a:rPr lang="pt-BR" sz="3600" dirty="0" err="1"/>
              <a:t>recuros</a:t>
            </a:r>
            <a:r>
              <a:rPr lang="pt-BR" sz="3600" dirty="0"/>
              <a:t> disponíveis, pontos, fortes e fracos, concorrentes, ambição do projeto e ferramentas a serem mobilizadas.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4484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D595057-518A-27CD-DD2C-F4277DB50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914" y="1977565"/>
            <a:ext cx="9212612" cy="2150719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pt-BR" sz="3600" dirty="0">
                <a:solidFill>
                  <a:srgbClr val="080808"/>
                </a:solidFill>
              </a:rPr>
              <a:t>Propósito, estratégias e escolhas</a:t>
            </a:r>
            <a:b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https://www.youtube.com/watch?v=F12DAS-ZNDY</a:t>
            </a:r>
            <a:b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88856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47BC8C1-2D71-8727-FEC6-C7F3DC2A1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517" y="1507254"/>
            <a:ext cx="9144000" cy="2491991"/>
          </a:xfrm>
        </p:spPr>
        <p:txBody>
          <a:bodyPr>
            <a:normAutofit fontScale="90000"/>
          </a:bodyPr>
          <a:lstStyle/>
          <a:p>
            <a:r>
              <a:rPr lang="pt-BR" sz="3600" dirty="0"/>
              <a:t>Cultura Organizacional, Modelos de Gestão e Estratégia formam </a:t>
            </a:r>
            <a:r>
              <a:rPr lang="pt-BR" sz="3600" dirty="0" err="1"/>
              <a:t>macrotemas</a:t>
            </a:r>
            <a:r>
              <a:rPr lang="pt-BR" sz="3600" dirty="0"/>
              <a:t> de gestão que impactam na poder e direcionamento de sucesso, clima e perenidade da grande maioria das empresas.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BFA2827-EB24-6F5F-04ED-DB7B4503C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119824"/>
            <a:ext cx="9144000" cy="2491991"/>
          </a:xfrm>
        </p:spPr>
        <p:txBody>
          <a:bodyPr>
            <a:normAutofit fontScale="77500" lnSpcReduction="20000"/>
          </a:bodyPr>
          <a:lstStyle/>
          <a:p>
            <a:r>
              <a:rPr lang="pt-BR" b="1" dirty="0"/>
              <a:t>Leituras: </a:t>
            </a:r>
          </a:p>
          <a:p>
            <a:r>
              <a:rPr lang="pt-BR" sz="2300" dirty="0">
                <a:solidFill>
                  <a:schemeClr val="tx2"/>
                </a:solidFill>
              </a:rPr>
              <a:t>A Gestão de Competência e a Estratégia Organizacional – Maria Tereza Leme Fleury pag. 51 a 62. Editora Gente, 2002.</a:t>
            </a:r>
          </a:p>
          <a:p>
            <a:r>
              <a:rPr lang="pt-BR" sz="2300" dirty="0">
                <a:solidFill>
                  <a:schemeClr val="tx2"/>
                </a:solidFill>
              </a:rPr>
              <a:t>Um resgate conceitual e histórico dos modelos de gestão de pessoas – André Luiz Fischer pag. 11 a 34 in As pessoas na Organização, Editora Gente. 2002.</a:t>
            </a:r>
          </a:p>
          <a:p>
            <a:r>
              <a:rPr lang="pt-BR" altLang="pt-BR" sz="2300" dirty="0">
                <a:solidFill>
                  <a:schemeClr val="tx2"/>
                </a:solidFill>
              </a:rPr>
              <a:t>IMAGENS ORGANIZACIONAIS -Gareth Morgan, capítulo 11 – págs. 345 a 349, 1966</a:t>
            </a:r>
            <a:br>
              <a:rPr lang="pt-BR" altLang="pt-BR" sz="2300" dirty="0">
                <a:solidFill>
                  <a:schemeClr val="tx2"/>
                </a:solidFill>
              </a:rPr>
            </a:br>
            <a:r>
              <a:rPr lang="pt-BR" altLang="pt-BR" sz="2300" dirty="0">
                <a:solidFill>
                  <a:schemeClr val="tx2"/>
                </a:solidFill>
              </a:rPr>
              <a:t>São Paulo: Editora Atlas.</a:t>
            </a:r>
            <a:br>
              <a:rPr lang="pt-BR" altLang="pt-BR" sz="2300" dirty="0">
                <a:solidFill>
                  <a:schemeClr val="tx2"/>
                </a:solidFill>
              </a:rPr>
            </a:br>
            <a:endParaRPr lang="pt-BR" sz="2300" dirty="0">
              <a:solidFill>
                <a:schemeClr val="tx2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8292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3">
            <a:extLst>
              <a:ext uri="{FF2B5EF4-FFF2-40B4-BE49-F238E27FC236}">
                <a16:creationId xmlns:a16="http://schemas.microsoft.com/office/drawing/2014/main" id="{5FB24ACB-6999-AA2D-2B7F-56CC8F0D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713" y="1233663"/>
            <a:ext cx="7340251" cy="1143000"/>
          </a:xfrm>
        </p:spPr>
        <p:txBody>
          <a:bodyPr/>
          <a:lstStyle/>
          <a:p>
            <a:r>
              <a:rPr lang="pt-BR" altLang="pt-BR" sz="3600" dirty="0">
                <a:solidFill>
                  <a:schemeClr val="tx2"/>
                </a:solidFill>
              </a:rPr>
              <a:t>O que é cultura organizacional?</a:t>
            </a:r>
          </a:p>
        </p:txBody>
      </p:sp>
      <p:sp>
        <p:nvSpPr>
          <p:cNvPr id="3075" name="Espaço Reservado para Conteúdo 4">
            <a:extLst>
              <a:ext uri="{FF2B5EF4-FFF2-40B4-BE49-F238E27FC236}">
                <a16:creationId xmlns:a16="http://schemas.microsoft.com/office/drawing/2014/main" id="{96FEED9E-716D-22E5-3D7A-630BE9ADF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5814" y="2594149"/>
            <a:ext cx="7004050" cy="2811864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None/>
            </a:pPr>
            <a:r>
              <a:rPr lang="pt-BR" altLang="pt-BR" dirty="0">
                <a:solidFill>
                  <a:schemeClr val="tx2"/>
                </a:solidFill>
              </a:rPr>
              <a:t>Conjunto de práticas, valores, crenças e estrutura de poder, alinhadas a papéis específicos, ferramentas e outros elementos reconhecidos e validados por um determinado grupo, sociedade ou contexto, que identificam uma organização e seus fins.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9">
            <a:extLst>
              <a:ext uri="{FF2B5EF4-FFF2-40B4-BE49-F238E27FC236}">
                <a16:creationId xmlns:a16="http://schemas.microsoft.com/office/drawing/2014/main" id="{ADFFAB7E-4788-405E-A4D8-B6644AE46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9F985A2-1334-4D86-97FF-10FE78059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23">
            <a:extLst>
              <a:ext uri="{FF2B5EF4-FFF2-40B4-BE49-F238E27FC236}">
                <a16:creationId xmlns:a16="http://schemas.microsoft.com/office/drawing/2014/main" id="{611151DD-A4A6-4DD2-B74D-ECEC523EE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12192000" cy="6099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A74957F-614F-4AD5-48E8-E5BE07FC6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2040" y="847689"/>
            <a:ext cx="6667919" cy="1752187"/>
          </a:xfrm>
        </p:spPr>
        <p:txBody>
          <a:bodyPr>
            <a:normAutofit/>
          </a:bodyPr>
          <a:lstStyle/>
          <a:p>
            <a:r>
              <a:rPr lang="pt-BR" sz="3300" dirty="0"/>
              <a:t>1.Cultura Organizacional</a:t>
            </a:r>
            <a:br>
              <a:rPr lang="pt-BR" sz="3300" dirty="0"/>
            </a:br>
            <a:endParaRPr lang="pt-BR" sz="3300" dirty="0"/>
          </a:p>
        </p:txBody>
      </p:sp>
      <p:pic>
        <p:nvPicPr>
          <p:cNvPr id="4" name="Vídeo 3" descr="Pessoas Discutindo">
            <a:extLst>
              <a:ext uri="{FF2B5EF4-FFF2-40B4-BE49-F238E27FC236}">
                <a16:creationId xmlns:a16="http://schemas.microsoft.com/office/drawing/2014/main" id="{B5C59701-DA35-1A84-8610-F8845EE639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3495595" y="2568619"/>
            <a:ext cx="5467186" cy="306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1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>
            <a:extLst>
              <a:ext uri="{FF2B5EF4-FFF2-40B4-BE49-F238E27FC236}">
                <a16:creationId xmlns:a16="http://schemas.microsoft.com/office/drawing/2014/main" id="{7D059ABD-F91A-0A1D-A5F8-E0C6BEA0C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9850" y="2045981"/>
            <a:ext cx="66294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b="1" dirty="0">
                <a:solidFill>
                  <a:srgbClr val="002060"/>
                </a:solidFill>
              </a:rPr>
              <a:t>Organizações como fenômenos psíquicos: conscientes e inconscientes.</a:t>
            </a:r>
          </a:p>
          <a:p>
            <a:pPr>
              <a:spcBef>
                <a:spcPct val="50000"/>
              </a:spcBef>
            </a:pPr>
            <a:r>
              <a:rPr lang="pt-BR" altLang="pt-BR" b="1" dirty="0">
                <a:solidFill>
                  <a:srgbClr val="002060"/>
                </a:solidFill>
              </a:rPr>
              <a:t>Metáforas da realidade: armadilhas (Platão) aparência, realidade e conhecimento.</a:t>
            </a:r>
            <a:r>
              <a:rPr lang="pt-BR" altLang="pt-BR" dirty="0">
                <a:solidFill>
                  <a:srgbClr val="00206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pt-BR" altLang="pt-BR" dirty="0">
              <a:solidFill>
                <a:srgbClr val="002060"/>
              </a:solidFill>
            </a:endParaRPr>
          </a:p>
          <a:p>
            <a:r>
              <a:rPr lang="pt-BR" altLang="pt-BR" sz="2400" b="1" i="1" dirty="0">
                <a:solidFill>
                  <a:srgbClr val="002060"/>
                </a:solidFill>
              </a:rPr>
              <a:t>A</a:t>
            </a:r>
            <a:r>
              <a:rPr lang="pt-BR" altLang="pt-BR" sz="2400" b="1" dirty="0">
                <a:solidFill>
                  <a:srgbClr val="002060"/>
                </a:solidFill>
              </a:rPr>
              <a:t>spectos implícitos e explícitos.</a:t>
            </a:r>
          </a:p>
          <a:p>
            <a:endParaRPr lang="pt-BR" altLang="pt-BR" sz="2400" dirty="0">
              <a:solidFill>
                <a:srgbClr val="002060"/>
              </a:solidFill>
            </a:endParaRPr>
          </a:p>
          <a:p>
            <a:r>
              <a:rPr lang="pt-BR" altLang="pt-BR" sz="2400" b="1" dirty="0">
                <a:solidFill>
                  <a:srgbClr val="002060"/>
                </a:solidFill>
              </a:rPr>
              <a:t>Sistemas autoprodutores: autonomia, circularidade e </a:t>
            </a:r>
            <a:r>
              <a:rPr lang="pt-BR" altLang="pt-BR" sz="2400" b="1" dirty="0" err="1">
                <a:solidFill>
                  <a:srgbClr val="002060"/>
                </a:solidFill>
              </a:rPr>
              <a:t>autoreferência</a:t>
            </a:r>
            <a:endParaRPr lang="pt-BR" altLang="pt-BR" sz="2400" b="1" dirty="0">
              <a:solidFill>
                <a:srgbClr val="002060"/>
              </a:solidFill>
            </a:endParaRPr>
          </a:p>
          <a:p>
            <a:pPr>
              <a:spcBef>
                <a:spcPct val="50000"/>
              </a:spcBef>
            </a:pPr>
            <a:endParaRPr lang="pt-BR" altLang="pt-BR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8615BD-B69D-DE3D-B6DD-1D2196CDCA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Onde podemos perceber os aspectos explícitos da cultura organizacional?</a:t>
            </a:r>
          </a:p>
        </p:txBody>
      </p:sp>
    </p:spTree>
    <p:extLst>
      <p:ext uri="{BB962C8B-B14F-4D97-AF65-F5344CB8AC3E}">
        <p14:creationId xmlns:p14="http://schemas.microsoft.com/office/powerpoint/2010/main" val="1128550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3A9CDCE-0C7D-790D-F49C-6E5E4E70AA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811956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7070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00BBE9EB-F149-89AB-9AE8-6B1DE75129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6289143"/>
              </p:ext>
            </p:extLst>
          </p:nvPr>
        </p:nvGraphicFramePr>
        <p:xfrm>
          <a:off x="2603612" y="1469696"/>
          <a:ext cx="6984776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E4A40-C2A2-5BF1-8907-DC7F23898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4229753"/>
          </a:xfrm>
        </p:spPr>
        <p:txBody>
          <a:bodyPr>
            <a:noAutofit/>
          </a:bodyPr>
          <a:lstStyle/>
          <a:p>
            <a:r>
              <a:rPr lang="pt-BR" sz="4800" dirty="0"/>
              <a:t>2. Modelos de Gestão: são atribuições, arquiteturas, alçadas, autonomias, extensões atribuídas nos diversos níveis da estrutura e processos organizacionais.</a:t>
            </a:r>
          </a:p>
        </p:txBody>
      </p:sp>
    </p:spTree>
    <p:extLst>
      <p:ext uri="{BB962C8B-B14F-4D97-AF65-F5344CB8AC3E}">
        <p14:creationId xmlns:p14="http://schemas.microsoft.com/office/powerpoint/2010/main" val="2747860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1EB733C-13C6-B108-F527-89F22EDFC0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319434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FEFC31E7-CB0E-257C-62D8-B04761BE741D}"/>
              </a:ext>
            </a:extLst>
          </p:cNvPr>
          <p:cNvSpPr txBox="1"/>
          <p:nvPr/>
        </p:nvSpPr>
        <p:spPr>
          <a:xfrm>
            <a:off x="1507254" y="251208"/>
            <a:ext cx="849085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000" b="1" dirty="0"/>
              <a:t>Fatores Condicionantes dos Modelos de Gestão das Organizações</a:t>
            </a:r>
          </a:p>
        </p:txBody>
      </p:sp>
    </p:spTree>
    <p:extLst>
      <p:ext uri="{BB962C8B-B14F-4D97-AF65-F5344CB8AC3E}">
        <p14:creationId xmlns:p14="http://schemas.microsoft.com/office/powerpoint/2010/main" val="2100258590"/>
      </p:ext>
    </p:extLst>
  </p:cSld>
  <p:clrMapOvr>
    <a:masterClrMapping/>
  </p:clrMapOvr>
</p:sld>
</file>

<file path=ppt/theme/theme1.xml><?xml version="1.0" encoding="utf-8"?>
<a:theme xmlns:a="http://schemas.openxmlformats.org/drawingml/2006/main" name="PrismaticVTI">
  <a:themeElements>
    <a:clrScheme name="Prismatic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42B3BD"/>
      </a:accent1>
      <a:accent2>
        <a:srgbClr val="51B851"/>
      </a:accent2>
      <a:accent3>
        <a:srgbClr val="B5A603"/>
      </a:accent3>
      <a:accent4>
        <a:srgbClr val="F58505"/>
      </a:accent4>
      <a:accent5>
        <a:srgbClr val="FA2481"/>
      </a:accent5>
      <a:accent6>
        <a:srgbClr val="9CA2AB"/>
      </a:accent6>
      <a:hlink>
        <a:srgbClr val="FA2481"/>
      </a:hlink>
      <a:folHlink>
        <a:srgbClr val="57618E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426</Words>
  <Application>Microsoft Office PowerPoint</Application>
  <PresentationFormat>Widescreen</PresentationFormat>
  <Paragraphs>43</Paragraphs>
  <Slides>13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8" baseType="lpstr">
      <vt:lpstr>Aharoni</vt:lpstr>
      <vt:lpstr>Arial</vt:lpstr>
      <vt:lpstr>Avenir Next LT Pro</vt:lpstr>
      <vt:lpstr>Wingdings</vt:lpstr>
      <vt:lpstr>PrismaticVTI</vt:lpstr>
      <vt:lpstr>1.Cultura Organizacional 2. Modelos de Gestão  3. Estratégias Organizacionais</vt:lpstr>
      <vt:lpstr>O que é cultura organizacional?</vt:lpstr>
      <vt:lpstr>1.Cultura Organizacional </vt:lpstr>
      <vt:lpstr>Apresentação do PowerPoint</vt:lpstr>
      <vt:lpstr>Onde podemos perceber os aspectos explícitos da cultura organizacional?</vt:lpstr>
      <vt:lpstr>Apresentação do PowerPoint</vt:lpstr>
      <vt:lpstr>Apresentação do PowerPoint</vt:lpstr>
      <vt:lpstr>2. Modelos de Gestão: são atribuições, arquiteturas, alçadas, autonomias, extensões atribuídas nos diversos níveis da estrutura e processos organizacionais.</vt:lpstr>
      <vt:lpstr>Apresentação do PowerPoint</vt:lpstr>
      <vt:lpstr>Interfere na variedade de papéis e carreira, na equidade, qualificação, fluxo, agilidade, tradição e imagem no mercado</vt:lpstr>
      <vt:lpstr>3. Estratégia Organizacional  é a caracterização das etapas de projeção do que se quer realizar, o caminho a ser feito, recuros disponíveis, pontos, fortes e fracos, concorrentes, ambição do projeto e ferramentas a serem mobilizadas.</vt:lpstr>
      <vt:lpstr>Propósito, estratégias e escolhas https://www.youtube.com/watch?v=F12DAS-ZNDY </vt:lpstr>
      <vt:lpstr>Cultura Organizacional, Modelos de Gestão e Estratégia formam macrotemas de gestão que impactam na poder e direcionamento de sucesso, clima e perenidade da grande maioria das empresas.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1.Cultura Organizacional 2. Modelos de Gestão  3. Estratégias Organizacionais</dc:title>
  <dc:creator>Ana Cristina Limongi França</dc:creator>
  <cp:lastModifiedBy>Ana Cristina Limongi França</cp:lastModifiedBy>
  <cp:revision>1</cp:revision>
  <dcterms:created xsi:type="dcterms:W3CDTF">2023-10-23T02:44:14Z</dcterms:created>
  <dcterms:modified xsi:type="dcterms:W3CDTF">2023-10-23T03:35:16Z</dcterms:modified>
</cp:coreProperties>
</file>