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78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32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07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98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2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51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90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96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81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45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54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8FD4-9051-4875-A8DB-270533E715CF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7059-8281-47E6-9F47-DE4BB00D1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62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48000" y="669747"/>
            <a:ext cx="6096000" cy="47643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1- dia 13/03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Estudo das políticas de saúde.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Prof. Juan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Hugo e Diego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2- 20/03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Determinantes da Saúde no Brasil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Prof. Milton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Deíse</a:t>
            </a: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Érika, Camila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3- 27/03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Público de Atenção à Saúde no Brasil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Prof. Milton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Naiara </a:t>
            </a:r>
            <a:r>
              <a:rPr lang="pt-BR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Baroni</a:t>
            </a: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Mariana, Bruna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1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48000" y="1471541"/>
            <a:ext cx="6096000" cy="47643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4- 03/04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 e Formação de Recursos Humanos para a Saúde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Prof. Juan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Sheila; Bárbara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5- 10/04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Financiamento em Saúde no Brasil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Profª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Maria do Carmo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 Paula, Milena, Fernanda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6- 17/04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Setor Privado  de Atenção à Saúde no Brasil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Prof. Carlos Eduardo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Giovanni, Charles, Daiane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6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48000" y="1471541"/>
            <a:ext cx="6096000" cy="44458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7- 24/04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Regionalização e Redes de Atenção à Saúde no Brasil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Prof. Carlos Eduardo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Nayara Braga; Larissa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 8- 08/05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Saúde em outros países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Profª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Maria do Carmo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Isabel; Cláudia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9 -  15/05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Gestão em Saúde no Brasil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Profª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Maria do Carmo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Nathalia, Gabriela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35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FMRP</dc:creator>
  <cp:lastModifiedBy>FMRP</cp:lastModifiedBy>
  <cp:revision>2</cp:revision>
  <dcterms:created xsi:type="dcterms:W3CDTF">2018-03-06T13:39:03Z</dcterms:created>
  <dcterms:modified xsi:type="dcterms:W3CDTF">2018-03-06T13:39:39Z</dcterms:modified>
</cp:coreProperties>
</file>