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6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7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8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5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1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3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2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106D-801A-4B4B-AAA5-793C92486521}" type="datetimeFigureOut">
              <a:rPr lang="en-US" smtClean="0"/>
              <a:t>31/05/22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839A-D973-714E-BB89-D76CEF76E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tf.jus.br/arquivo/cms/sobreStfCooperacaoInternacional/anexo/STF__Brasil__Estrutura_e_Atribuico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Poder Judici</a:t>
            </a:r>
            <a:r>
              <a:rPr lang="pt-BR" b="1" dirty="0" smtClean="0"/>
              <a:t>ário: organização, garantias e competências</a:t>
            </a: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209" y="4413089"/>
            <a:ext cx="8647448" cy="74772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Professor </a:t>
            </a:r>
            <a:r>
              <a:rPr lang="en-US" sz="3000" dirty="0" err="1" smtClean="0"/>
              <a:t>Associado</a:t>
            </a:r>
            <a:r>
              <a:rPr lang="en-US" sz="3000" dirty="0" smtClean="0"/>
              <a:t> Jos</a:t>
            </a:r>
            <a:r>
              <a:rPr lang="en-US" sz="3000" dirty="0" smtClean="0"/>
              <a:t>é Levi Mello do Amaral Júnior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762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7521" r="17521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:p14="http://schemas.microsoft.com/office/powerpoint/2010/main" val="146102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Fonte do gr</a:t>
            </a:r>
            <a:r>
              <a:rPr lang="pt-BR" b="1" dirty="0" smtClean="0"/>
              <a:t>áfico: site do STF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https://www.stf.jus.br/arquivo/cms/sobreStfCooperacaoInternacional/anexo/STF__Brasil__Estrutura_e_Atribuicoes.pdf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249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200"/>
          </a:xfrm>
        </p:spPr>
        <p:txBody>
          <a:bodyPr/>
          <a:lstStyle/>
          <a:p>
            <a:r>
              <a:rPr lang="pt-BR" b="1" dirty="0" smtClean="0"/>
              <a:t>Breves anota</a:t>
            </a:r>
            <a:r>
              <a:rPr lang="pt-BR" b="1" dirty="0" smtClean="0"/>
              <a:t>ções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957"/>
            <a:ext cx="8229600" cy="544451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STF </a:t>
            </a:r>
            <a:r>
              <a:rPr lang="pt-BR" dirty="0" smtClean="0"/>
              <a:t>é órgão de cúpula, não havendo Tribunal a ele superior. Não está sujeito ao CNJ.</a:t>
            </a:r>
          </a:p>
          <a:p>
            <a:r>
              <a:rPr lang="pt-BR" dirty="0" smtClean="0"/>
              <a:t>O Judiciário é nacional, ao contrário do Executivo e do Legislativo (são de cada ente).</a:t>
            </a:r>
          </a:p>
          <a:p>
            <a:r>
              <a:rPr lang="pt-BR" dirty="0" smtClean="0"/>
              <a:t>Ao gr</a:t>
            </a:r>
            <a:r>
              <a:rPr lang="pt-BR" dirty="0" smtClean="0"/>
              <a:t>áfico poderia ser agregada uma primeira instância da Justiça Militar estadual com eventual Tribunal de Justiça Militar estadual (MG, RS e SP, cf. art. 125, § 3º, da CRFB/88). Quando não há TJM, recursos são para o Tribunal de Justiça 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990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Garantias da magistratura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Vitaliciedade</a:t>
            </a:r>
          </a:p>
          <a:p>
            <a:r>
              <a:rPr lang="pt-BR" dirty="0" err="1" smtClean="0"/>
              <a:t>Inamovilidade</a:t>
            </a:r>
            <a:endParaRPr lang="pt-BR" dirty="0" smtClean="0"/>
          </a:p>
          <a:p>
            <a:r>
              <a:rPr lang="pt-BR" dirty="0" smtClean="0"/>
              <a:t>Irredutibilidade de vencimentos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i="1" dirty="0" smtClean="0"/>
              <a:t>vide </a:t>
            </a:r>
            <a:r>
              <a:rPr lang="pt-BR" dirty="0" smtClean="0"/>
              <a:t>Constitui</a:t>
            </a:r>
            <a:r>
              <a:rPr lang="pt-BR" dirty="0" smtClean="0"/>
              <a:t>ção, art. 128, § 5º, incisos </a:t>
            </a:r>
            <a:r>
              <a:rPr lang="pt-BR" dirty="0" err="1" smtClean="0"/>
              <a:t>I</a:t>
            </a:r>
            <a:r>
              <a:rPr lang="pt-BR" dirty="0" smtClean="0"/>
              <a:t>, alíneas </a:t>
            </a:r>
            <a:r>
              <a:rPr lang="pt-BR" b="1" i="1" dirty="0" smtClean="0"/>
              <a:t>a, </a:t>
            </a:r>
            <a:r>
              <a:rPr lang="pt-BR" b="1" i="1" dirty="0" err="1" smtClean="0"/>
              <a:t>b</a:t>
            </a:r>
            <a:r>
              <a:rPr lang="pt-BR" b="1" i="1" dirty="0" smtClean="0"/>
              <a:t> </a:t>
            </a:r>
            <a:r>
              <a:rPr lang="pt-BR" dirty="0" smtClean="0"/>
              <a:t>e </a:t>
            </a:r>
            <a:r>
              <a:rPr lang="pt-BR" b="1" i="1" dirty="0" err="1" smtClean="0"/>
              <a:t>c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65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164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Poder Judiciário: organização, garantias e competências</vt:lpstr>
      <vt:lpstr>PowerPoint Presentation</vt:lpstr>
      <vt:lpstr>Fonte do gráfico: site do STF</vt:lpstr>
      <vt:lpstr>Breves anotações</vt:lpstr>
      <vt:lpstr>Garantias da magistratura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Poder Judiciário</dc:title>
  <dc:creator>José Levi Mello do Amaral Júnior</dc:creator>
  <cp:lastModifiedBy>José Levi Mello do Amaral Júnior</cp:lastModifiedBy>
  <cp:revision>3</cp:revision>
  <dcterms:created xsi:type="dcterms:W3CDTF">2022-05-31T20:10:02Z</dcterms:created>
  <dcterms:modified xsi:type="dcterms:W3CDTF">2022-05-31T20:31:26Z</dcterms:modified>
</cp:coreProperties>
</file>