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70" r:id="rId4"/>
    <p:sldId id="257" r:id="rId5"/>
    <p:sldId id="259" r:id="rId6"/>
    <p:sldId id="258" r:id="rId7"/>
    <p:sldId id="260" r:id="rId8"/>
    <p:sldId id="265" r:id="rId9"/>
    <p:sldId id="261" r:id="rId10"/>
    <p:sldId id="266" r:id="rId11"/>
    <p:sldId id="268" r:id="rId12"/>
    <p:sldId id="267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B9FFD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K:\evolucao%20mort%20mat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mortal%20materna\evolucao%20mort%20mat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ortal%20materna\evolucao%20mort%20mat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ortal%20materna\evolucao%20mort%20mat.xls" TargetMode="External"/><Relationship Id="rId2" Type="http://schemas.openxmlformats.org/officeDocument/2006/relationships/image" Target="../media/image6.jpeg"/><Relationship Id="rId1" Type="http://schemas.openxmlformats.org/officeDocument/2006/relationships/themeOverride" Target="../theme/themeOverride2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4127319186756"/>
          <c:y val="0.15675099770437495"/>
          <c:w val="0.87270695423442579"/>
          <c:h val="0.58771778166970212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Plan1!$B$3:$B$8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996633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Plan1!$A$12:$A$21</c:f>
              <c:strCache>
                <c:ptCount val="10"/>
                <c:pt idx="0">
                  <c:v>Mundo</c:v>
                </c:pt>
                <c:pt idx="1">
                  <c:v>Regiões Desenvolvidas</c:v>
                </c:pt>
                <c:pt idx="2">
                  <c:v>Regiões  Em Desenvolvimneto</c:v>
                </c:pt>
                <c:pt idx="3">
                  <c:v>África Sub-Sahariana</c:v>
                </c:pt>
                <c:pt idx="4">
                  <c:v>Sul da Ásia</c:v>
                </c:pt>
                <c:pt idx="5">
                  <c:v>Sudeste da  Ásia</c:v>
                </c:pt>
                <c:pt idx="6">
                  <c:v> America Latina e  Caribe</c:v>
                </c:pt>
                <c:pt idx="7">
                  <c:v>America Latina</c:v>
                </c:pt>
                <c:pt idx="8">
                  <c:v>Caribe</c:v>
                </c:pt>
                <c:pt idx="9">
                  <c:v>Oceania</c:v>
                </c:pt>
              </c:strCache>
            </c:strRef>
          </c:cat>
          <c:val>
            <c:numRef>
              <c:f>Plan1!$B$12:$B$21</c:f>
              <c:numCache>
                <c:formatCode>General</c:formatCode>
                <c:ptCount val="10"/>
                <c:pt idx="0">
                  <c:v>385</c:v>
                </c:pt>
                <c:pt idx="1">
                  <c:v>23</c:v>
                </c:pt>
                <c:pt idx="2">
                  <c:v>430</c:v>
                </c:pt>
                <c:pt idx="3">
                  <c:v>987</c:v>
                </c:pt>
                <c:pt idx="4">
                  <c:v>538</c:v>
                </c:pt>
                <c:pt idx="5">
                  <c:v>320</c:v>
                </c:pt>
                <c:pt idx="6">
                  <c:v>135</c:v>
                </c:pt>
                <c:pt idx="7">
                  <c:v>124</c:v>
                </c:pt>
                <c:pt idx="8">
                  <c:v>276</c:v>
                </c:pt>
                <c:pt idx="9">
                  <c:v>391</c:v>
                </c:pt>
              </c:numCache>
            </c:numRef>
          </c:val>
        </c:ser>
        <c:ser>
          <c:idx val="5"/>
          <c:order val="1"/>
          <c:tx>
            <c:strRef>
              <c:f>Plan1!$D$3:$D$8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Plan1!$A$12:$A$21</c:f>
              <c:strCache>
                <c:ptCount val="10"/>
                <c:pt idx="0">
                  <c:v>Mundo</c:v>
                </c:pt>
                <c:pt idx="1">
                  <c:v>Regiões Desenvolvidas</c:v>
                </c:pt>
                <c:pt idx="2">
                  <c:v>Regiões  Em Desenvolvimneto</c:v>
                </c:pt>
                <c:pt idx="3">
                  <c:v>África Sub-Sahariana</c:v>
                </c:pt>
                <c:pt idx="4">
                  <c:v>Sul da Ásia</c:v>
                </c:pt>
                <c:pt idx="5">
                  <c:v>Sudeste da  Ásia</c:v>
                </c:pt>
                <c:pt idx="6">
                  <c:v> America Latina e  Caribe</c:v>
                </c:pt>
                <c:pt idx="7">
                  <c:v>America Latina</c:v>
                </c:pt>
                <c:pt idx="8">
                  <c:v>Caribe</c:v>
                </c:pt>
                <c:pt idx="9">
                  <c:v>Oceania</c:v>
                </c:pt>
              </c:strCache>
            </c:strRef>
          </c:cat>
          <c:val>
            <c:numRef>
              <c:f>Plan1!$D$12:$D$21</c:f>
              <c:numCache>
                <c:formatCode>General</c:formatCode>
                <c:ptCount val="10"/>
                <c:pt idx="0">
                  <c:v>216</c:v>
                </c:pt>
                <c:pt idx="1">
                  <c:v>12</c:v>
                </c:pt>
                <c:pt idx="2">
                  <c:v>239</c:v>
                </c:pt>
                <c:pt idx="3">
                  <c:v>546</c:v>
                </c:pt>
                <c:pt idx="4">
                  <c:v>176</c:v>
                </c:pt>
                <c:pt idx="5">
                  <c:v>110</c:v>
                </c:pt>
                <c:pt idx="6">
                  <c:v>67</c:v>
                </c:pt>
                <c:pt idx="7">
                  <c:v>60</c:v>
                </c:pt>
                <c:pt idx="8">
                  <c:v>175</c:v>
                </c:pt>
                <c:pt idx="9">
                  <c:v>187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03424"/>
        <c:axId val="84904960"/>
      </c:barChart>
      <c:catAx>
        <c:axId val="84903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4904960"/>
        <c:crosses val="autoZero"/>
        <c:auto val="1"/>
        <c:lblAlgn val="ctr"/>
        <c:lblOffset val="100"/>
        <c:noMultiLvlLbl val="0"/>
      </c:catAx>
      <c:valAx>
        <c:axId val="84904960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RMM</a:t>
                </a:r>
              </a:p>
            </c:rich>
          </c:tx>
          <c:layout>
            <c:manualLayout>
              <c:xMode val="edge"/>
              <c:yMode val="edge"/>
              <c:x val="5.8200246268933081E-2"/>
              <c:y val="0.1032967864095687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sz="1200" b="1"/>
            </a:pPr>
            <a:endParaRPr lang="pt-BR"/>
          </a:p>
        </c:txPr>
        <c:crossAx val="8490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695205162389382"/>
          <c:y val="0.86283791910765384"/>
          <c:w val="6.3941275043513698E-2"/>
          <c:h val="8.6759378372444157E-2"/>
        </c:manualLayout>
      </c:layout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Estimativa da Média anual da</a:t>
            </a:r>
            <a:r>
              <a:rPr lang="pt-BR" baseline="0"/>
              <a:t> percentagm de mudança da Razão da Mortalidade Materna (RMM) entre 1990 a 2015</a:t>
            </a:r>
            <a:endParaRPr lang="pt-BR"/>
          </a:p>
        </c:rich>
      </c:tx>
      <c:layout/>
      <c:overlay val="0"/>
    </c:title>
    <c:autoTitleDeleted val="0"/>
    <c:view3D>
      <c:rotX val="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480374682746493E-2"/>
          <c:y val="2.3489786419231103E-2"/>
          <c:w val="0.92268890850258634"/>
          <c:h val="0.6910926993779793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Plan1!$C$25:$C$33</c:f>
              <c:strCache>
                <c:ptCount val="1"/>
                <c:pt idx="0">
                  <c:v>Média anual da % de mudança na RMM entre 1990-2015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Plan1!$A$34:$A$43</c:f>
              <c:strCache>
                <c:ptCount val="10"/>
                <c:pt idx="0">
                  <c:v>Mundo</c:v>
                </c:pt>
                <c:pt idx="1">
                  <c:v>Regiões Desenvolvidas</c:v>
                </c:pt>
                <c:pt idx="2">
                  <c:v>Regiões  Em Desenvolvimneto</c:v>
                </c:pt>
                <c:pt idx="3">
                  <c:v>África Sub-Sahariana</c:v>
                </c:pt>
                <c:pt idx="4">
                  <c:v>Sul da Ásia</c:v>
                </c:pt>
                <c:pt idx="5">
                  <c:v>Sudeste da  Ásia</c:v>
                </c:pt>
                <c:pt idx="6">
                  <c:v> America Latina e  Caribe</c:v>
                </c:pt>
                <c:pt idx="7">
                  <c:v>America Latina</c:v>
                </c:pt>
                <c:pt idx="8">
                  <c:v>Caribe</c:v>
                </c:pt>
                <c:pt idx="9">
                  <c:v>Oceania</c:v>
                </c:pt>
              </c:strCache>
            </c:strRef>
          </c:cat>
          <c:val>
            <c:numRef>
              <c:f>Plan1!$C$34:$C$43</c:f>
              <c:numCache>
                <c:formatCode>General</c:formatCode>
                <c:ptCount val="10"/>
                <c:pt idx="0">
                  <c:v>2.2999999999999998</c:v>
                </c:pt>
                <c:pt idx="1">
                  <c:v>2.6</c:v>
                </c:pt>
                <c:pt idx="2">
                  <c:v>2.4</c:v>
                </c:pt>
                <c:pt idx="3">
                  <c:v>2.4</c:v>
                </c:pt>
                <c:pt idx="4">
                  <c:v>4.5</c:v>
                </c:pt>
                <c:pt idx="5">
                  <c:v>4.3</c:v>
                </c:pt>
                <c:pt idx="6">
                  <c:v>2.8</c:v>
                </c:pt>
                <c:pt idx="7">
                  <c:v>2.9</c:v>
                </c:pt>
                <c:pt idx="8">
                  <c:v>1.8</c:v>
                </c:pt>
                <c:pt idx="9">
                  <c:v>3</c:v>
                </c:pt>
              </c:numCache>
            </c:numRef>
          </c:val>
        </c:ser>
        <c:ser>
          <c:idx val="2"/>
          <c:order val="1"/>
          <c:tx>
            <c:strRef>
              <c:f>Plan1!$D$25:$D$33</c:f>
              <c:strCache>
                <c:ptCount val="1"/>
                <c:pt idx="0">
                  <c:v>Média anual da % de mudança na RMM entre 1990-2000</c:v>
                </c:pt>
              </c:strCache>
            </c:strRef>
          </c:tx>
          <c:spPr>
            <a:solidFill>
              <a:srgbClr val="F9E73D"/>
            </a:soli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9E73D">
                      <a:shade val="30000"/>
                      <a:satMod val="115000"/>
                    </a:srgbClr>
                  </a:gs>
                  <a:gs pos="50000">
                    <a:srgbClr val="F9E73D">
                      <a:shade val="67500"/>
                      <a:satMod val="115000"/>
                    </a:srgbClr>
                  </a:gs>
                  <a:gs pos="100000">
                    <a:srgbClr val="F9E73D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</c:spPr>
          </c:dPt>
          <c:dLbls>
            <c:dLbl>
              <c:idx val="0"/>
              <c:layout>
                <c:manualLayout>
                  <c:x val="-1.208397860036068E-17"/>
                  <c:y val="7.1934368135373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1934368135373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82674395105169E-3"/>
                  <c:y val="7.1934368135373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82674395104683E-3"/>
                  <c:y val="9.9438685363605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5.2892917746598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Plan1!$A$34:$A$43</c:f>
              <c:strCache>
                <c:ptCount val="10"/>
                <c:pt idx="0">
                  <c:v>Mundo</c:v>
                </c:pt>
                <c:pt idx="1">
                  <c:v>Regiões Desenvolvidas</c:v>
                </c:pt>
                <c:pt idx="2">
                  <c:v>Regiões  Em Desenvolvimneto</c:v>
                </c:pt>
                <c:pt idx="3">
                  <c:v>África Sub-Sahariana</c:v>
                </c:pt>
                <c:pt idx="4">
                  <c:v>Sul da Ásia</c:v>
                </c:pt>
                <c:pt idx="5">
                  <c:v>Sudeste da  Ásia</c:v>
                </c:pt>
                <c:pt idx="6">
                  <c:v> America Latina e  Caribe</c:v>
                </c:pt>
                <c:pt idx="7">
                  <c:v>America Latina</c:v>
                </c:pt>
                <c:pt idx="8">
                  <c:v>Caribe</c:v>
                </c:pt>
                <c:pt idx="9">
                  <c:v>Oceania</c:v>
                </c:pt>
              </c:strCache>
            </c:strRef>
          </c:cat>
          <c:val>
            <c:numRef>
              <c:f>Plan1!$D$34:$D$43</c:f>
              <c:numCache>
                <c:formatCode>General</c:formatCode>
                <c:ptCount val="10"/>
                <c:pt idx="0">
                  <c:v>1.2</c:v>
                </c:pt>
                <c:pt idx="1">
                  <c:v>3.3</c:v>
                </c:pt>
                <c:pt idx="2">
                  <c:v>1.3</c:v>
                </c:pt>
                <c:pt idx="3">
                  <c:v>1.5</c:v>
                </c:pt>
                <c:pt idx="4">
                  <c:v>3.6</c:v>
                </c:pt>
                <c:pt idx="5">
                  <c:v>4.7</c:v>
                </c:pt>
                <c:pt idx="6">
                  <c:v>3.1</c:v>
                </c:pt>
                <c:pt idx="7">
                  <c:v>3.1</c:v>
                </c:pt>
                <c:pt idx="8">
                  <c:v>2.5</c:v>
                </c:pt>
                <c:pt idx="9">
                  <c:v>2.9</c:v>
                </c:pt>
              </c:numCache>
            </c:numRef>
          </c:val>
        </c:ser>
        <c:ser>
          <c:idx val="3"/>
          <c:order val="2"/>
          <c:tx>
            <c:strRef>
              <c:f>Plan1!$E$25:$E$33</c:f>
              <c:strCache>
                <c:ptCount val="1"/>
                <c:pt idx="0">
                  <c:v>Média anual da % de mudança na RMM entre 2000-2015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Plan1!$A$34:$A$43</c:f>
              <c:strCache>
                <c:ptCount val="10"/>
                <c:pt idx="0">
                  <c:v>Mundo</c:v>
                </c:pt>
                <c:pt idx="1">
                  <c:v>Regiões Desenvolvidas</c:v>
                </c:pt>
                <c:pt idx="2">
                  <c:v>Regiões  Em Desenvolvimneto</c:v>
                </c:pt>
                <c:pt idx="3">
                  <c:v>África Sub-Sahariana</c:v>
                </c:pt>
                <c:pt idx="4">
                  <c:v>Sul da Ásia</c:v>
                </c:pt>
                <c:pt idx="5">
                  <c:v>Sudeste da  Ásia</c:v>
                </c:pt>
                <c:pt idx="6">
                  <c:v> America Latina e  Caribe</c:v>
                </c:pt>
                <c:pt idx="7">
                  <c:v>America Latina</c:v>
                </c:pt>
                <c:pt idx="8">
                  <c:v>Caribe</c:v>
                </c:pt>
                <c:pt idx="9">
                  <c:v>Oceania</c:v>
                </c:pt>
              </c:strCache>
            </c:strRef>
          </c:cat>
          <c:val>
            <c:numRef>
              <c:f>Plan1!$E$34:$E$43</c:f>
              <c:numCache>
                <c:formatCode>General</c:formatCode>
                <c:ptCount val="10"/>
                <c:pt idx="0">
                  <c:v>3</c:v>
                </c:pt>
                <c:pt idx="1">
                  <c:v>2.2000000000000002</c:v>
                </c:pt>
                <c:pt idx="2">
                  <c:v>3.1</c:v>
                </c:pt>
                <c:pt idx="3">
                  <c:v>2.9</c:v>
                </c:pt>
                <c:pt idx="4">
                  <c:v>5.0999999999999996</c:v>
                </c:pt>
                <c:pt idx="5">
                  <c:v>4</c:v>
                </c:pt>
                <c:pt idx="6">
                  <c:v>2.6</c:v>
                </c:pt>
                <c:pt idx="7">
                  <c:v>2.8</c:v>
                </c:pt>
                <c:pt idx="8">
                  <c:v>1.4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372928"/>
        <c:axId val="85374464"/>
        <c:axId val="0"/>
      </c:bar3DChart>
      <c:catAx>
        <c:axId val="8537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85374464"/>
        <c:crosses val="autoZero"/>
        <c:auto val="1"/>
        <c:lblAlgn val="ctr"/>
        <c:lblOffset val="100"/>
        <c:noMultiLvlLbl val="0"/>
      </c:catAx>
      <c:valAx>
        <c:axId val="853744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5372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pt-BR"/>
          </a:p>
        </c:txPr>
      </c:legendEntry>
      <c:layout>
        <c:manualLayout>
          <c:xMode val="edge"/>
          <c:yMode val="edge"/>
          <c:x val="0"/>
          <c:y val="0.90807010985400882"/>
          <c:w val="0.99107366862514168"/>
          <c:h val="9.150208223174460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Razão</a:t>
            </a:r>
            <a:r>
              <a:rPr lang="en-US" dirty="0"/>
              <a:t> de </a:t>
            </a:r>
            <a:r>
              <a:rPr lang="en-US" dirty="0" err="1"/>
              <a:t>Mortalidade</a:t>
            </a:r>
            <a:r>
              <a:rPr lang="en-US" dirty="0"/>
              <a:t> </a:t>
            </a:r>
            <a:r>
              <a:rPr lang="en-US" dirty="0" err="1"/>
              <a:t>Materna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100.000nascidos </a:t>
            </a:r>
            <a:r>
              <a:rPr lang="en-US" dirty="0" err="1" smtClean="0"/>
              <a:t>vivos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Brasil</a:t>
            </a:r>
            <a:r>
              <a:rPr lang="en-US" baseline="0" dirty="0" smtClean="0"/>
              <a:t> </a:t>
            </a:r>
            <a:r>
              <a:rPr lang="en-US" baseline="0" dirty="0"/>
              <a:t>1980 a 2013 </a:t>
            </a:r>
            <a:endParaRPr lang="en-US" dirty="0"/>
          </a:p>
        </c:rich>
      </c:tx>
      <c:layout>
        <c:manualLayout>
          <c:xMode val="edge"/>
          <c:yMode val="edge"/>
          <c:x val="0.152149470065466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111396941170005E-2"/>
          <c:y val="0.13598777482243812"/>
          <c:w val="0.90322959943999725"/>
          <c:h val="0.80103416899145607"/>
        </c:manualLayout>
      </c:layout>
      <c:lineChart>
        <c:grouping val="standard"/>
        <c:varyColors val="0"/>
        <c:ser>
          <c:idx val="0"/>
          <c:order val="0"/>
          <c:tx>
            <c:strRef>
              <c:f>'evolucao BR'!$B$49</c:f>
              <c:strCache>
                <c:ptCount val="1"/>
                <c:pt idx="0">
                  <c:v>RMM</c:v>
                </c:pt>
              </c:strCache>
            </c:strRef>
          </c:tx>
          <c:spPr>
            <a:ln w="44450">
              <a:solidFill>
                <a:srgbClr val="0033CC"/>
              </a:solidFill>
            </a:ln>
          </c:spPr>
          <c:marker>
            <c:symbol val="none"/>
          </c:marker>
          <c:dLbls>
            <c:dLbl>
              <c:idx val="33"/>
              <c:layout>
                <c:manualLayout>
                  <c:x val="-2.636534879020937E-3"/>
                  <c:y val="-1.6925733678911505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RMM 58,1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poly"/>
            <c:order val="2"/>
            <c:dispRSqr val="0"/>
            <c:dispEq val="0"/>
          </c:trendline>
          <c:cat>
            <c:strRef>
              <c:f>'evolucao BR'!$A$50:$A$83</c:f>
              <c:strCache>
                <c:ptCount val="34"/>
                <c:pt idx="0">
                  <c:v>80</c:v>
                </c:pt>
                <c:pt idx="1">
                  <c:v>81</c:v>
                </c:pt>
                <c:pt idx="2">
                  <c:v>82</c:v>
                </c:pt>
                <c:pt idx="3">
                  <c:v>83</c:v>
                </c:pt>
                <c:pt idx="4">
                  <c:v>84</c:v>
                </c:pt>
                <c:pt idx="5">
                  <c:v>85</c:v>
                </c:pt>
                <c:pt idx="6">
                  <c:v>86</c:v>
                </c:pt>
                <c:pt idx="7">
                  <c:v>87</c:v>
                </c:pt>
                <c:pt idx="8">
                  <c:v>88</c:v>
                </c:pt>
                <c:pt idx="9">
                  <c:v>89</c:v>
                </c:pt>
                <c:pt idx="10">
                  <c:v>90</c:v>
                </c:pt>
                <c:pt idx="11">
                  <c:v>91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96</c:v>
                </c:pt>
                <c:pt idx="17">
                  <c:v>97</c:v>
                </c:pt>
                <c:pt idx="18">
                  <c:v>98</c:v>
                </c:pt>
                <c:pt idx="19">
                  <c:v>99</c:v>
                </c:pt>
                <c:pt idx="20">
                  <c:v>.00</c:v>
                </c:pt>
                <c:pt idx="21">
                  <c:v>.01</c:v>
                </c:pt>
                <c:pt idx="22">
                  <c:v>.02</c:v>
                </c:pt>
                <c:pt idx="23">
                  <c:v>.03</c:v>
                </c:pt>
                <c:pt idx="24">
                  <c:v>.04</c:v>
                </c:pt>
                <c:pt idx="25">
                  <c:v>.05</c:v>
                </c:pt>
                <c:pt idx="26">
                  <c:v>.06</c:v>
                </c:pt>
                <c:pt idx="27">
                  <c:v>.07</c:v>
                </c:pt>
                <c:pt idx="28">
                  <c:v>.08</c:v>
                </c:pt>
                <c:pt idx="29">
                  <c:v>.09</c:v>
                </c:pt>
                <c:pt idx="30">
                  <c:v>.10</c:v>
                </c:pt>
                <c:pt idx="31">
                  <c:v>.11</c:v>
                </c:pt>
                <c:pt idx="32">
                  <c:v>.12</c:v>
                </c:pt>
                <c:pt idx="33">
                  <c:v>.13</c:v>
                </c:pt>
              </c:strCache>
            </c:strRef>
          </c:cat>
          <c:val>
            <c:numRef>
              <c:f>'evolucao BR'!$B$50:$B$83</c:f>
              <c:numCache>
                <c:formatCode>0.0</c:formatCode>
                <c:ptCount val="34"/>
                <c:pt idx="0" formatCode="General">
                  <c:v>68.900000000000006</c:v>
                </c:pt>
                <c:pt idx="1">
                  <c:v>68.260000000000005</c:v>
                </c:pt>
                <c:pt idx="2">
                  <c:v>61.51</c:v>
                </c:pt>
                <c:pt idx="3">
                  <c:v>56.74</c:v>
                </c:pt>
                <c:pt idx="4">
                  <c:v>52.53</c:v>
                </c:pt>
                <c:pt idx="5">
                  <c:v>50.839999999999996</c:v>
                </c:pt>
                <c:pt idx="6">
                  <c:v>49.46</c:v>
                </c:pt>
                <c:pt idx="7">
                  <c:v>52.96</c:v>
                </c:pt>
                <c:pt idx="8">
                  <c:v>49.55</c:v>
                </c:pt>
                <c:pt idx="9">
                  <c:v>47.839999999999996</c:v>
                </c:pt>
                <c:pt idx="10">
                  <c:v>47.68</c:v>
                </c:pt>
                <c:pt idx="11" formatCode="General">
                  <c:v>44.2</c:v>
                </c:pt>
                <c:pt idx="12" formatCode="General">
                  <c:v>44.6</c:v>
                </c:pt>
                <c:pt idx="13" formatCode="General">
                  <c:v>47.9</c:v>
                </c:pt>
                <c:pt idx="14" formatCode="General">
                  <c:v>48.3</c:v>
                </c:pt>
                <c:pt idx="15" formatCode="General">
                  <c:v>47.7</c:v>
                </c:pt>
                <c:pt idx="16" formatCode="General">
                  <c:v>42.5</c:v>
                </c:pt>
                <c:pt idx="17" formatCode="General">
                  <c:v>51.6</c:v>
                </c:pt>
                <c:pt idx="18">
                  <c:v>64.865819556758694</c:v>
                </c:pt>
                <c:pt idx="19">
                  <c:v>57.363378887267146</c:v>
                </c:pt>
                <c:pt idx="20">
                  <c:v>52.295758866968896</c:v>
                </c:pt>
                <c:pt idx="21">
                  <c:v>50.618300778629518</c:v>
                </c:pt>
                <c:pt idx="22">
                  <c:v>54.095538932118117</c:v>
                </c:pt>
                <c:pt idx="23">
                  <c:v>52.135258081047276</c:v>
                </c:pt>
                <c:pt idx="24">
                  <c:v>54.220187487527042</c:v>
                </c:pt>
                <c:pt idx="25">
                  <c:v>53.375576917501128</c:v>
                </c:pt>
                <c:pt idx="26">
                  <c:v>55.111703919416705</c:v>
                </c:pt>
                <c:pt idx="27">
                  <c:v>54.992031343382692</c:v>
                </c:pt>
                <c:pt idx="28">
                  <c:v>57.3</c:v>
                </c:pt>
                <c:pt idx="29">
                  <c:v>63.53</c:v>
                </c:pt>
                <c:pt idx="30">
                  <c:v>60.7</c:v>
                </c:pt>
                <c:pt idx="31">
                  <c:v>55.266446058575568</c:v>
                </c:pt>
                <c:pt idx="32">
                  <c:v>54.47745861795196</c:v>
                </c:pt>
                <c:pt idx="33">
                  <c:v>58.057311450616652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24928"/>
        <c:axId val="85326464"/>
      </c:lineChart>
      <c:catAx>
        <c:axId val="85324928"/>
        <c:scaling>
          <c:orientation val="minMax"/>
        </c:scaling>
        <c:delete val="0"/>
        <c:axPos val="b"/>
        <c:minorGridlines>
          <c:spPr>
            <a:ln>
              <a:noFill/>
            </a:ln>
          </c:spPr>
        </c:minorGridlines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85326464"/>
        <c:crosses val="autoZero"/>
        <c:auto val="1"/>
        <c:lblAlgn val="ctr"/>
        <c:lblOffset val="100"/>
        <c:noMultiLvlLbl val="0"/>
      </c:catAx>
      <c:valAx>
        <c:axId val="85326464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 anchor="t" anchorCtr="0"/>
              <a:lstStyle/>
              <a:p>
                <a:pPr>
                  <a:defRPr/>
                </a:pPr>
                <a:r>
                  <a:rPr lang="en-US"/>
                  <a:t>100.000nv</a:t>
                </a:r>
              </a:p>
            </c:rich>
          </c:tx>
          <c:layout>
            <c:manualLayout>
              <c:xMode val="edge"/>
              <c:yMode val="edge"/>
              <c:x val="8.0945279236351739E-2"/>
              <c:y val="0.1062871104207544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8532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320559503413973E-2"/>
          <c:y val="2.5959315719035606E-2"/>
          <c:w val="0.92887490564679065"/>
          <c:h val="0.9079536559598087"/>
        </c:manualLayout>
      </c:layout>
      <c:lineChart>
        <c:grouping val="standard"/>
        <c:varyColors val="0"/>
        <c:ser>
          <c:idx val="0"/>
          <c:order val="0"/>
          <c:spPr>
            <a:ln w="44450"/>
          </c:spPr>
          <c:marker>
            <c:symbol val="none"/>
          </c:marker>
          <c:dLbls>
            <c:dLbl>
              <c:idx val="0"/>
              <c:layout>
                <c:manualLayout>
                  <c:x val="-1.0549730244643693E-2"/>
                  <c:y val="1.69474222903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561488417413854E-3"/>
                  <c:y val="2.3302705649296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18176769867858E-2"/>
                  <c:y val="-1.2710566717798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exp"/>
            <c:dispRSqr val="0"/>
            <c:dispEq val="0"/>
          </c:trendline>
          <c:cat>
            <c:strRef>
              <c:f>Plan3!$D$4:$D$10</c:f>
              <c:strCache>
                <c:ptCount val="7"/>
                <c:pt idx="0">
                  <c:v>92-94</c:v>
                </c:pt>
                <c:pt idx="1">
                  <c:v>95-97</c:v>
                </c:pt>
                <c:pt idx="2">
                  <c:v>98-00</c:v>
                </c:pt>
                <c:pt idx="3">
                  <c:v>.01-03</c:v>
                </c:pt>
                <c:pt idx="4">
                  <c:v>.04-06</c:v>
                </c:pt>
                <c:pt idx="5">
                  <c:v>.07-09</c:v>
                </c:pt>
                <c:pt idx="6">
                  <c:v>.10-12</c:v>
                </c:pt>
              </c:strCache>
            </c:strRef>
          </c:cat>
          <c:val>
            <c:numRef>
              <c:f>Plan3!$E$4:$E$10</c:f>
              <c:numCache>
                <c:formatCode>0.00</c:formatCode>
                <c:ptCount val="7"/>
                <c:pt idx="0">
                  <c:v>46.950572940060653</c:v>
                </c:pt>
                <c:pt idx="1">
                  <c:v>48.403276841894055</c:v>
                </c:pt>
                <c:pt idx="2">
                  <c:v>58.129910726316012</c:v>
                </c:pt>
                <c:pt idx="3">
                  <c:v>52.273240127917475</c:v>
                </c:pt>
                <c:pt idx="4">
                  <c:v>54.227068855942044</c:v>
                </c:pt>
                <c:pt idx="5">
                  <c:v>59.062417709675913</c:v>
                </c:pt>
                <c:pt idx="6">
                  <c:v>56.584535764318041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80896"/>
        <c:axId val="89703168"/>
      </c:lineChart>
      <c:catAx>
        <c:axId val="896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9703168"/>
        <c:crosses val="autoZero"/>
        <c:auto val="1"/>
        <c:lblAlgn val="ctr"/>
        <c:lblOffset val="100"/>
        <c:noMultiLvlLbl val="0"/>
      </c:catAx>
      <c:valAx>
        <c:axId val="89703168"/>
        <c:scaling>
          <c:orientation val="minMax"/>
          <c:max val="70"/>
          <c:min val="4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9680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3333333333333"/>
          <c:y val="3.5353535353535352E-2"/>
          <c:w val="0.86875000000000013"/>
          <c:h val="0.870370370370370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'evolucao BR'!$J$2</c:f>
              <c:strCache>
                <c:ptCount val="1"/>
                <c:pt idx="0">
                  <c:v>% ocilação RMM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11000">
                  <a:srgbClr val="21D6E0"/>
                </a:gs>
                <a:gs pos="80000">
                  <a:srgbClr val="0087E6"/>
                </a:gs>
                <a:gs pos="100000">
                  <a:srgbClr val="005CBF"/>
                </a:gs>
              </a:gsLst>
              <a:lin ang="5400000" scaled="0"/>
              <a:tileRect r="-100000" b="-100000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'evolucao BR'!$I$3:$I$7</c:f>
              <c:strCache>
                <c:ptCount val="5"/>
                <c:pt idx="0">
                  <c:v>1980-2013</c:v>
                </c:pt>
                <c:pt idx="1">
                  <c:v>1980-1989</c:v>
                </c:pt>
                <c:pt idx="2">
                  <c:v>1990-1999</c:v>
                </c:pt>
                <c:pt idx="3">
                  <c:v>2000-2013</c:v>
                </c:pt>
                <c:pt idx="4">
                  <c:v>1990-2013</c:v>
                </c:pt>
              </c:strCache>
            </c:strRef>
          </c:cat>
          <c:val>
            <c:numRef>
              <c:f>'evolucao BR'!$J$3:$J$7</c:f>
              <c:numCache>
                <c:formatCode>0.00</c:formatCode>
                <c:ptCount val="5"/>
                <c:pt idx="0">
                  <c:v>15.736848402588292</c:v>
                </c:pt>
                <c:pt idx="1">
                  <c:v>30.566037735849051</c:v>
                </c:pt>
                <c:pt idx="2">
                  <c:v>-20.309100015241498</c:v>
                </c:pt>
                <c:pt idx="3">
                  <c:v>-11.017246347460333</c:v>
                </c:pt>
                <c:pt idx="4">
                  <c:v>-21.764495492065173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99712"/>
        <c:axId val="90101248"/>
      </c:barChart>
      <c:catAx>
        <c:axId val="900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90101248"/>
        <c:crosses val="autoZero"/>
        <c:auto val="1"/>
        <c:lblAlgn val="ctr"/>
        <c:lblOffset val="100"/>
        <c:tickMarkSkip val="1"/>
        <c:noMultiLvlLbl val="0"/>
      </c:catAx>
      <c:valAx>
        <c:axId val="901012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9009971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'evolucao BR'!$I$21</c:f>
              <c:strCache>
                <c:ptCount val="1"/>
                <c:pt idx="0">
                  <c:v>Meta do milenium- Reduzir em 3/4 a RMM de 1990 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dLbls>
            <c:dLbl>
              <c:idx val="1"/>
              <c:layout>
                <c:manualLayout>
                  <c:x val="3.0672795936587248E-2"/>
                  <c:y val="1.34374198686409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58,1 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'evolucao BR'!$H$22:$H$24</c:f>
              <c:numCache>
                <c:formatCode>General</c:formatCode>
                <c:ptCount val="3"/>
                <c:pt idx="0">
                  <c:v>1990</c:v>
                </c:pt>
                <c:pt idx="1">
                  <c:v>2013</c:v>
                </c:pt>
                <c:pt idx="2">
                  <c:v>2015</c:v>
                </c:pt>
              </c:numCache>
            </c:numRef>
          </c:cat>
          <c:val>
            <c:numRef>
              <c:f>'evolucao BR'!$I$22:$I$24</c:f>
              <c:numCache>
                <c:formatCode>General</c:formatCode>
                <c:ptCount val="3"/>
                <c:pt idx="0">
                  <c:v>47.7</c:v>
                </c:pt>
                <c:pt idx="1">
                  <c:v>58.1</c:v>
                </c:pt>
                <c:pt idx="2">
                  <c:v>35.800000000000011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03846656"/>
        <c:axId val="103848192"/>
        <c:axId val="0"/>
      </c:bar3DChart>
      <c:catAx>
        <c:axId val="10384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03848192"/>
        <c:crosses val="autoZero"/>
        <c:auto val="1"/>
        <c:lblAlgn val="ctr"/>
        <c:lblOffset val="100"/>
        <c:noMultiLvlLbl val="0"/>
      </c:catAx>
      <c:valAx>
        <c:axId val="10384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03846656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0.07345</cdr:x>
      <cdr:y>0.00648</cdr:y>
    </cdr:from>
    <cdr:to>
      <cdr:x>0.96207</cdr:x>
      <cdr:y>0.14767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07571" y="38877"/>
          <a:ext cx="8560836" cy="847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b="1" i="0" baseline="0" dirty="0">
              <a:effectLst/>
              <a:latin typeface="+mn-lt"/>
              <a:ea typeface="+mn-ea"/>
              <a:cs typeface="+mn-cs"/>
            </a:rPr>
            <a:t>Estimativa da Razão de Mortalidade Materna, por 100.000nascidos vivos, segundo os Objetivos de 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600" b="1" i="0" baseline="0" dirty="0">
              <a:effectLst/>
              <a:latin typeface="+mn-lt"/>
              <a:ea typeface="+mn-ea"/>
              <a:cs typeface="+mn-cs"/>
            </a:rPr>
            <a:t>Desenvolvimento do Milênio (ODM) pela Nações Unidas . 1990-2015</a:t>
          </a:r>
          <a:endParaRPr lang="pt-BR" sz="1600" dirty="0">
            <a:effectLst/>
          </a:endParaRPr>
        </a:p>
        <a:p xmlns:a="http://schemas.openxmlformats.org/drawingml/2006/main">
          <a:endParaRPr lang="pt-BR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0.36321</cdr:x>
      <cdr:y>0.13196</cdr:y>
    </cdr:from>
    <cdr:to>
      <cdr:x>0.36321</cdr:x>
      <cdr:y>0.94667</cdr:y>
    </cdr:to>
    <cdr:cxnSp macro="">
      <cdr:nvCxnSpPr>
        <cdr:cNvPr id="3" name="Conector reto 2"/>
        <cdr:cNvCxnSpPr/>
      </cdr:nvCxnSpPr>
      <cdr:spPr>
        <a:xfrm xmlns:a="http://schemas.openxmlformats.org/drawingml/2006/main" flipV="1">
          <a:off x="3240360" y="792088"/>
          <a:ext cx="0" cy="48904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0.50606</cdr:x>
      <cdr:y>0.8757</cdr:y>
    </cdr:from>
    <cdr:to>
      <cdr:x>0.58114</cdr:x>
      <cdr:y>0.91574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514725" y="5256584"/>
          <a:ext cx="669851" cy="240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 smtClean="0"/>
            <a:t>42,5</a:t>
          </a:r>
          <a:endParaRPr lang="pt-BR" sz="1200" b="1" dirty="0"/>
        </a:p>
      </cdr:txBody>
    </cdr:sp>
  </cdr:relSizeAnchor>
  <cdr:relSizeAnchor xmlns:cdr="http://schemas.openxmlformats.org/drawingml/2006/chartDrawing">
    <cdr:from>
      <cdr:x>0.55693</cdr:x>
      <cdr:y>0.32389</cdr:y>
    </cdr:from>
    <cdr:to>
      <cdr:x>0.61343</cdr:x>
      <cdr:y>0.37187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4968552" y="194421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 smtClean="0"/>
            <a:t>64,9</a:t>
          </a:r>
          <a:endParaRPr lang="pt-BR" sz="1200" b="1" dirty="0"/>
        </a:p>
      </cdr:txBody>
    </cdr:sp>
  </cdr:relSizeAnchor>
  <cdr:relSizeAnchor xmlns:cdr="http://schemas.openxmlformats.org/drawingml/2006/chartDrawing">
    <cdr:from>
      <cdr:x>0.83942</cdr:x>
      <cdr:y>0.35988</cdr:y>
    </cdr:from>
    <cdr:to>
      <cdr:x>0.904</cdr:x>
      <cdr:y>0.39587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7488832" y="216024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200" b="1" dirty="0" smtClean="0"/>
            <a:t>63,5</a:t>
          </a:r>
          <a:endParaRPr lang="pt-BR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0.53508</cdr:x>
      <cdr:y>0.38748</cdr:y>
    </cdr:from>
    <cdr:to>
      <cdr:x>0.66206</cdr:x>
      <cdr:y>0.48431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153124" y="2322937"/>
          <a:ext cx="1222891" cy="580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/>
            <a:t>Linha de tendência</a:t>
          </a:r>
        </a:p>
        <a:p xmlns:a="http://schemas.openxmlformats.org/drawingml/2006/main">
          <a:r>
            <a:rPr lang="pt-BR" sz="1100"/>
            <a:t>ascedente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0.24536</cdr:x>
      <cdr:y>0.30959</cdr:y>
    </cdr:from>
    <cdr:to>
      <cdr:x>0.7619</cdr:x>
      <cdr:y>0.48575</cdr:y>
    </cdr:to>
    <cdr:cxnSp macro="">
      <cdr:nvCxnSpPr>
        <cdr:cNvPr id="4" name="Conector de seta reta 3"/>
        <cdr:cNvCxnSpPr/>
      </cdr:nvCxnSpPr>
      <cdr:spPr>
        <a:xfrm xmlns:a="http://schemas.openxmlformats.org/drawingml/2006/main">
          <a:off x="2363755" y="1858347"/>
          <a:ext cx="4976327" cy="1057469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0.24052</cdr:x>
      <cdr:y>0.17358</cdr:y>
    </cdr:from>
    <cdr:to>
      <cdr:x>0.50363</cdr:x>
      <cdr:y>0.30959</cdr:y>
    </cdr:to>
    <cdr:cxnSp macro="">
      <cdr:nvCxnSpPr>
        <cdr:cNvPr id="8" name="Conector de seta reta 7"/>
        <cdr:cNvCxnSpPr/>
      </cdr:nvCxnSpPr>
      <cdr:spPr>
        <a:xfrm xmlns:a="http://schemas.openxmlformats.org/drawingml/2006/main" flipV="1">
          <a:off x="2317102" y="1041918"/>
          <a:ext cx="2534816" cy="816429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9933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BC7F0-5139-4A74-818B-C274954E0689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61D68-7370-4912-8FA4-6CE69804EE5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71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dirty="0" smtClean="0"/>
              <a:t>Isto é representa  entre 4 a 5 mortes por dia. O país tem 5.565 municípios 3921 possuem menos de 20.000</a:t>
            </a:r>
            <a:r>
              <a:rPr lang="pt-BR" altLang="pt-BR" dirty="0" err="1" smtClean="0"/>
              <a:t>hab</a:t>
            </a:r>
            <a:r>
              <a:rPr lang="pt-BR" altLang="pt-BR" dirty="0" smtClean="0"/>
              <a:t> 71% </a:t>
            </a:r>
          </a:p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E02684-2F3B-4D4C-A1EB-79D8542C89E1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dirty="0" smtClean="0"/>
              <a:t>Década de 80 queda da mortalidade materna por expansão da assistência .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dirty="0" smtClean="0"/>
              <a:t>Em 2013 a</a:t>
            </a:r>
            <a:r>
              <a:rPr lang="pt-BR" altLang="pt-BR" baseline="0" dirty="0" smtClean="0"/>
              <a:t> RMM foi de 58,1 por cem mil </a:t>
            </a:r>
            <a:r>
              <a:rPr lang="pt-BR" altLang="pt-BR" baseline="0" dirty="0" err="1" smtClean="0"/>
              <a:t>nv</a:t>
            </a:r>
            <a:endParaRPr lang="pt-BR" altLang="pt-BR" dirty="0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C7C1F2-8091-46B3-A278-B7278691EB18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Retirado</a:t>
            </a:r>
            <a:r>
              <a:rPr lang="pt-BR" baseline="0" dirty="0" smtClean="0"/>
              <a:t> os parto espontâneos 1.086.260 </a:t>
            </a:r>
          </a:p>
          <a:p>
            <a:r>
              <a:rPr lang="pt-BR" baseline="0" dirty="0" smtClean="0"/>
              <a:t>No Brasil em 2013 2.904.027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F9A05-F23F-42AE-A2E5-F3ED1D47A07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3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19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59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E7C1-CD7D-4423-A2B6-911FB556F1FA}" type="datetime1">
              <a:rPr lang="pt-BR"/>
              <a:pPr>
                <a:defRPr/>
              </a:pPr>
              <a:t>20/05/2016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8865-95C4-4855-8E08-A52EA83515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9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66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1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9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17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74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87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70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AE5A-F883-4D79-94E3-B41E74F1E6EB}" type="datetimeFigureOut">
              <a:rPr lang="pt-BR" smtClean="0"/>
              <a:pPr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D9219-6948-4E16-A71D-343E4EA513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20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br/url?sa=i&amp;rct=j&amp;q=&amp;esrc=s&amp;source=imgres&amp;cd=&amp;cad=rja&amp;uact=8&amp;ved=0ahUKEwjKpezCsufMAhUKfxoKHU8JAe4QjRwIBw&amp;url=https://pt.wikipedia.org/wiki/Objetivos_de_Desenvolvimento_do_Mil%C3%AAnio&amp;psig=AFQjCNF8wUEuh4kJ-GToI8NFq33wvqSwag&amp;ust=146379045449264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mbryology.med.unsw.edu.au/embryology/index.php/File:WHO_map_maternal_mortality_ratio_2015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9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MORTALIDADE MATERNA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429000"/>
            <a:ext cx="6400800" cy="17526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Breve histórico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Problema de saúde banalizado por ser inerente à maternidade 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1066800" y="838200"/>
            <a:ext cx="7254875" cy="5427663"/>
          </a:xfrm>
          <a:custGeom>
            <a:avLst/>
            <a:gdLst>
              <a:gd name="T0" fmla="*/ 2147483647 w 4570"/>
              <a:gd name="T1" fmla="*/ 2147483647 h 3419"/>
              <a:gd name="T2" fmla="*/ 2147483647 w 4570"/>
              <a:gd name="T3" fmla="*/ 2147483647 h 3419"/>
              <a:gd name="T4" fmla="*/ 2147483647 w 4570"/>
              <a:gd name="T5" fmla="*/ 2147483647 h 3419"/>
              <a:gd name="T6" fmla="*/ 2147483647 w 4570"/>
              <a:gd name="T7" fmla="*/ 2147483647 h 3419"/>
              <a:gd name="T8" fmla="*/ 2147483647 w 4570"/>
              <a:gd name="T9" fmla="*/ 2147483647 h 3419"/>
              <a:gd name="T10" fmla="*/ 2147483647 w 4570"/>
              <a:gd name="T11" fmla="*/ 2147483647 h 3419"/>
              <a:gd name="T12" fmla="*/ 2147483647 w 4570"/>
              <a:gd name="T13" fmla="*/ 2147483647 h 3419"/>
              <a:gd name="T14" fmla="*/ 2147483647 w 4570"/>
              <a:gd name="T15" fmla="*/ 2147483647 h 3419"/>
              <a:gd name="T16" fmla="*/ 2147483647 w 4570"/>
              <a:gd name="T17" fmla="*/ 2147483647 h 3419"/>
              <a:gd name="T18" fmla="*/ 2147483647 w 4570"/>
              <a:gd name="T19" fmla="*/ 2147483647 h 3419"/>
              <a:gd name="T20" fmla="*/ 2147483647 w 4570"/>
              <a:gd name="T21" fmla="*/ 2147483647 h 3419"/>
              <a:gd name="T22" fmla="*/ 2147483647 w 4570"/>
              <a:gd name="T23" fmla="*/ 2147483647 h 3419"/>
              <a:gd name="T24" fmla="*/ 2147483647 w 4570"/>
              <a:gd name="T25" fmla="*/ 2147483647 h 3419"/>
              <a:gd name="T26" fmla="*/ 2147483647 w 4570"/>
              <a:gd name="T27" fmla="*/ 2147483647 h 3419"/>
              <a:gd name="T28" fmla="*/ 2147483647 w 4570"/>
              <a:gd name="T29" fmla="*/ 2147483647 h 3419"/>
              <a:gd name="T30" fmla="*/ 2147483647 w 4570"/>
              <a:gd name="T31" fmla="*/ 2147483647 h 3419"/>
              <a:gd name="T32" fmla="*/ 2147483647 w 4570"/>
              <a:gd name="T33" fmla="*/ 2147483647 h 3419"/>
              <a:gd name="T34" fmla="*/ 2147483647 w 4570"/>
              <a:gd name="T35" fmla="*/ 2147483647 h 3419"/>
              <a:gd name="T36" fmla="*/ 2147483647 w 4570"/>
              <a:gd name="T37" fmla="*/ 2147483647 h 3419"/>
              <a:gd name="T38" fmla="*/ 2147483647 w 4570"/>
              <a:gd name="T39" fmla="*/ 2147483647 h 3419"/>
              <a:gd name="T40" fmla="*/ 2147483647 w 4570"/>
              <a:gd name="T41" fmla="*/ 2147483647 h 3419"/>
              <a:gd name="T42" fmla="*/ 2147483647 w 4570"/>
              <a:gd name="T43" fmla="*/ 2147483647 h 3419"/>
              <a:gd name="T44" fmla="*/ 2147483647 w 4570"/>
              <a:gd name="T45" fmla="*/ 2147483647 h 3419"/>
              <a:gd name="T46" fmla="*/ 2147483647 w 4570"/>
              <a:gd name="T47" fmla="*/ 2147483647 h 3419"/>
              <a:gd name="T48" fmla="*/ 2147483647 w 4570"/>
              <a:gd name="T49" fmla="*/ 2147483647 h 3419"/>
              <a:gd name="T50" fmla="*/ 2147483647 w 4570"/>
              <a:gd name="T51" fmla="*/ 2147483647 h 3419"/>
              <a:gd name="T52" fmla="*/ 2147483647 w 4570"/>
              <a:gd name="T53" fmla="*/ 2147483647 h 3419"/>
              <a:gd name="T54" fmla="*/ 2147483647 w 4570"/>
              <a:gd name="T55" fmla="*/ 2147483647 h 3419"/>
              <a:gd name="T56" fmla="*/ 2147483647 w 4570"/>
              <a:gd name="T57" fmla="*/ 2147483647 h 3419"/>
              <a:gd name="T58" fmla="*/ 2147483647 w 4570"/>
              <a:gd name="T59" fmla="*/ 2147483647 h 3419"/>
              <a:gd name="T60" fmla="*/ 2147483647 w 4570"/>
              <a:gd name="T61" fmla="*/ 2147483647 h 3419"/>
              <a:gd name="T62" fmla="*/ 2147483647 w 4570"/>
              <a:gd name="T63" fmla="*/ 2147483647 h 3419"/>
              <a:gd name="T64" fmla="*/ 2147483647 w 4570"/>
              <a:gd name="T65" fmla="*/ 2147483647 h 3419"/>
              <a:gd name="T66" fmla="*/ 2147483647 w 4570"/>
              <a:gd name="T67" fmla="*/ 2147483647 h 3419"/>
              <a:gd name="T68" fmla="*/ 2147483647 w 4570"/>
              <a:gd name="T69" fmla="*/ 2147483647 h 3419"/>
              <a:gd name="T70" fmla="*/ 2147483647 w 4570"/>
              <a:gd name="T71" fmla="*/ 2147483647 h 3419"/>
              <a:gd name="T72" fmla="*/ 2147483647 w 4570"/>
              <a:gd name="T73" fmla="*/ 2147483647 h 3419"/>
              <a:gd name="T74" fmla="*/ 2147483647 w 4570"/>
              <a:gd name="T75" fmla="*/ 2147483647 h 3419"/>
              <a:gd name="T76" fmla="*/ 2147483647 w 4570"/>
              <a:gd name="T77" fmla="*/ 2147483647 h 3419"/>
              <a:gd name="T78" fmla="*/ 2147483647 w 4570"/>
              <a:gd name="T79" fmla="*/ 2147483647 h 3419"/>
              <a:gd name="T80" fmla="*/ 2147483647 w 4570"/>
              <a:gd name="T81" fmla="*/ 2147483647 h 3419"/>
              <a:gd name="T82" fmla="*/ 2147483647 w 4570"/>
              <a:gd name="T83" fmla="*/ 2147483647 h 3419"/>
              <a:gd name="T84" fmla="*/ 2147483647 w 4570"/>
              <a:gd name="T85" fmla="*/ 2147483647 h 3419"/>
              <a:gd name="T86" fmla="*/ 2147483647 w 4570"/>
              <a:gd name="T87" fmla="*/ 2147483647 h 3419"/>
              <a:gd name="T88" fmla="*/ 2147483647 w 4570"/>
              <a:gd name="T89" fmla="*/ 2147483647 h 3419"/>
              <a:gd name="T90" fmla="*/ 2147483647 w 4570"/>
              <a:gd name="T91" fmla="*/ 2147483647 h 3419"/>
              <a:gd name="T92" fmla="*/ 2147483647 w 4570"/>
              <a:gd name="T93" fmla="*/ 2147483647 h 3419"/>
              <a:gd name="T94" fmla="*/ 2147483647 w 4570"/>
              <a:gd name="T95" fmla="*/ 2147483647 h 3419"/>
              <a:gd name="T96" fmla="*/ 2147483647 w 4570"/>
              <a:gd name="T97" fmla="*/ 2147483647 h 3419"/>
              <a:gd name="T98" fmla="*/ 2147483647 w 4570"/>
              <a:gd name="T99" fmla="*/ 2147483647 h 3419"/>
              <a:gd name="T100" fmla="*/ 2147483647 w 4570"/>
              <a:gd name="T101" fmla="*/ 2147483647 h 3419"/>
              <a:gd name="T102" fmla="*/ 2147483647 w 4570"/>
              <a:gd name="T103" fmla="*/ 2147483647 h 3419"/>
              <a:gd name="T104" fmla="*/ 2147483647 w 4570"/>
              <a:gd name="T105" fmla="*/ 2147483647 h 3419"/>
              <a:gd name="T106" fmla="*/ 2147483647 w 4570"/>
              <a:gd name="T107" fmla="*/ 2147483647 h 3419"/>
              <a:gd name="T108" fmla="*/ 2147483647 w 4570"/>
              <a:gd name="T109" fmla="*/ 2147483647 h 3419"/>
              <a:gd name="T110" fmla="*/ 2147483647 w 4570"/>
              <a:gd name="T111" fmla="*/ 2147483647 h 3419"/>
              <a:gd name="T112" fmla="*/ 2147483647 w 4570"/>
              <a:gd name="T113" fmla="*/ 2147483647 h 3419"/>
              <a:gd name="T114" fmla="*/ 2147483647 w 4570"/>
              <a:gd name="T115" fmla="*/ 2147483647 h 3419"/>
              <a:gd name="T116" fmla="*/ 2147483647 w 4570"/>
              <a:gd name="T117" fmla="*/ 2147483647 h 3419"/>
              <a:gd name="T118" fmla="*/ 2147483647 w 4570"/>
              <a:gd name="T119" fmla="*/ 2147483647 h 3419"/>
              <a:gd name="T120" fmla="*/ 2147483647 w 4570"/>
              <a:gd name="T121" fmla="*/ 2147483647 h 3419"/>
              <a:gd name="T122" fmla="*/ 2147483647 w 4570"/>
              <a:gd name="T123" fmla="*/ 2147483647 h 34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70"/>
              <a:gd name="T187" fmla="*/ 0 h 3419"/>
              <a:gd name="T188" fmla="*/ 4570 w 4570"/>
              <a:gd name="T189" fmla="*/ 3419 h 34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70" h="3419">
                <a:moveTo>
                  <a:pt x="2286" y="3412"/>
                </a:moveTo>
                <a:lnTo>
                  <a:pt x="2281" y="3403"/>
                </a:lnTo>
                <a:lnTo>
                  <a:pt x="2280" y="3394"/>
                </a:lnTo>
                <a:lnTo>
                  <a:pt x="2278" y="3385"/>
                </a:lnTo>
                <a:lnTo>
                  <a:pt x="2278" y="3377"/>
                </a:lnTo>
                <a:lnTo>
                  <a:pt x="2278" y="3367"/>
                </a:lnTo>
                <a:lnTo>
                  <a:pt x="2281" y="3359"/>
                </a:lnTo>
                <a:lnTo>
                  <a:pt x="2284" y="3350"/>
                </a:lnTo>
                <a:lnTo>
                  <a:pt x="2289" y="3342"/>
                </a:lnTo>
                <a:lnTo>
                  <a:pt x="2295" y="3335"/>
                </a:lnTo>
                <a:lnTo>
                  <a:pt x="2303" y="3330"/>
                </a:lnTo>
                <a:lnTo>
                  <a:pt x="2312" y="3326"/>
                </a:lnTo>
                <a:lnTo>
                  <a:pt x="2323" y="3323"/>
                </a:lnTo>
                <a:lnTo>
                  <a:pt x="2332" y="3319"/>
                </a:lnTo>
                <a:lnTo>
                  <a:pt x="2343" y="3316"/>
                </a:lnTo>
                <a:lnTo>
                  <a:pt x="2350" y="3310"/>
                </a:lnTo>
                <a:lnTo>
                  <a:pt x="2358" y="3303"/>
                </a:lnTo>
                <a:lnTo>
                  <a:pt x="2354" y="3293"/>
                </a:lnTo>
                <a:lnTo>
                  <a:pt x="2354" y="3283"/>
                </a:lnTo>
                <a:lnTo>
                  <a:pt x="2355" y="3274"/>
                </a:lnTo>
                <a:lnTo>
                  <a:pt x="2358" y="3265"/>
                </a:lnTo>
                <a:lnTo>
                  <a:pt x="2360" y="3255"/>
                </a:lnTo>
                <a:lnTo>
                  <a:pt x="2361" y="3246"/>
                </a:lnTo>
                <a:lnTo>
                  <a:pt x="2360" y="3236"/>
                </a:lnTo>
                <a:lnTo>
                  <a:pt x="2355" y="3226"/>
                </a:lnTo>
                <a:lnTo>
                  <a:pt x="2334" y="3207"/>
                </a:lnTo>
                <a:lnTo>
                  <a:pt x="2314" y="3190"/>
                </a:lnTo>
                <a:lnTo>
                  <a:pt x="2291" y="3175"/>
                </a:lnTo>
                <a:lnTo>
                  <a:pt x="2269" y="3162"/>
                </a:lnTo>
                <a:lnTo>
                  <a:pt x="2243" y="3150"/>
                </a:lnTo>
                <a:lnTo>
                  <a:pt x="2217" y="3141"/>
                </a:lnTo>
                <a:lnTo>
                  <a:pt x="2189" y="3133"/>
                </a:lnTo>
                <a:lnTo>
                  <a:pt x="2162" y="3130"/>
                </a:lnTo>
                <a:lnTo>
                  <a:pt x="2154" y="3122"/>
                </a:lnTo>
                <a:lnTo>
                  <a:pt x="2146" y="3115"/>
                </a:lnTo>
                <a:lnTo>
                  <a:pt x="2137" y="3111"/>
                </a:lnTo>
                <a:lnTo>
                  <a:pt x="2128" y="3107"/>
                </a:lnTo>
                <a:lnTo>
                  <a:pt x="2116" y="3104"/>
                </a:lnTo>
                <a:lnTo>
                  <a:pt x="2103" y="3103"/>
                </a:lnTo>
                <a:lnTo>
                  <a:pt x="2091" y="3103"/>
                </a:lnTo>
                <a:lnTo>
                  <a:pt x="2080" y="3103"/>
                </a:lnTo>
                <a:lnTo>
                  <a:pt x="2073" y="3093"/>
                </a:lnTo>
                <a:lnTo>
                  <a:pt x="2067" y="3084"/>
                </a:lnTo>
                <a:lnTo>
                  <a:pt x="2059" y="3075"/>
                </a:lnTo>
                <a:lnTo>
                  <a:pt x="2051" y="3067"/>
                </a:lnTo>
                <a:lnTo>
                  <a:pt x="2041" y="3058"/>
                </a:lnTo>
                <a:lnTo>
                  <a:pt x="2030" y="3050"/>
                </a:lnTo>
                <a:lnTo>
                  <a:pt x="2019" y="3043"/>
                </a:lnTo>
                <a:lnTo>
                  <a:pt x="2008" y="3036"/>
                </a:lnTo>
                <a:lnTo>
                  <a:pt x="1987" y="3032"/>
                </a:lnTo>
                <a:lnTo>
                  <a:pt x="1965" y="3036"/>
                </a:lnTo>
                <a:lnTo>
                  <a:pt x="1942" y="3041"/>
                </a:lnTo>
                <a:lnTo>
                  <a:pt x="1924" y="3049"/>
                </a:lnTo>
                <a:lnTo>
                  <a:pt x="1904" y="3053"/>
                </a:lnTo>
                <a:lnTo>
                  <a:pt x="1887" y="3053"/>
                </a:lnTo>
                <a:lnTo>
                  <a:pt x="1872" y="3044"/>
                </a:lnTo>
                <a:lnTo>
                  <a:pt x="1861" y="3026"/>
                </a:lnTo>
                <a:lnTo>
                  <a:pt x="1861" y="3018"/>
                </a:lnTo>
                <a:lnTo>
                  <a:pt x="1866" y="3012"/>
                </a:lnTo>
                <a:lnTo>
                  <a:pt x="1870" y="3006"/>
                </a:lnTo>
                <a:lnTo>
                  <a:pt x="1878" y="3001"/>
                </a:lnTo>
                <a:lnTo>
                  <a:pt x="1884" y="2996"/>
                </a:lnTo>
                <a:lnTo>
                  <a:pt x="1892" y="2990"/>
                </a:lnTo>
                <a:lnTo>
                  <a:pt x="1896" y="2983"/>
                </a:lnTo>
                <a:lnTo>
                  <a:pt x="1902" y="2978"/>
                </a:lnTo>
                <a:lnTo>
                  <a:pt x="1912" y="2965"/>
                </a:lnTo>
                <a:lnTo>
                  <a:pt x="1922" y="2953"/>
                </a:lnTo>
                <a:lnTo>
                  <a:pt x="1932" y="2940"/>
                </a:lnTo>
                <a:lnTo>
                  <a:pt x="1945" y="2928"/>
                </a:lnTo>
                <a:lnTo>
                  <a:pt x="1956" y="2916"/>
                </a:lnTo>
                <a:lnTo>
                  <a:pt x="1972" y="2908"/>
                </a:lnTo>
                <a:lnTo>
                  <a:pt x="1988" y="2902"/>
                </a:lnTo>
                <a:lnTo>
                  <a:pt x="2008" y="2898"/>
                </a:lnTo>
                <a:lnTo>
                  <a:pt x="2027" y="2868"/>
                </a:lnTo>
                <a:lnTo>
                  <a:pt x="2054" y="2844"/>
                </a:lnTo>
                <a:lnTo>
                  <a:pt x="2084" y="2827"/>
                </a:lnTo>
                <a:lnTo>
                  <a:pt x="2119" y="2812"/>
                </a:lnTo>
                <a:lnTo>
                  <a:pt x="2153" y="2796"/>
                </a:lnTo>
                <a:lnTo>
                  <a:pt x="2188" y="2782"/>
                </a:lnTo>
                <a:lnTo>
                  <a:pt x="2222" y="2764"/>
                </a:lnTo>
                <a:lnTo>
                  <a:pt x="2252" y="2743"/>
                </a:lnTo>
                <a:lnTo>
                  <a:pt x="2260" y="2743"/>
                </a:lnTo>
                <a:lnTo>
                  <a:pt x="2271" y="2745"/>
                </a:lnTo>
                <a:lnTo>
                  <a:pt x="2280" y="2746"/>
                </a:lnTo>
                <a:lnTo>
                  <a:pt x="2291" y="2747"/>
                </a:lnTo>
                <a:lnTo>
                  <a:pt x="2300" y="2746"/>
                </a:lnTo>
                <a:lnTo>
                  <a:pt x="2311" y="2744"/>
                </a:lnTo>
                <a:lnTo>
                  <a:pt x="2318" y="2739"/>
                </a:lnTo>
                <a:lnTo>
                  <a:pt x="2326" y="2735"/>
                </a:lnTo>
                <a:lnTo>
                  <a:pt x="2327" y="2725"/>
                </a:lnTo>
                <a:lnTo>
                  <a:pt x="2330" y="2715"/>
                </a:lnTo>
                <a:lnTo>
                  <a:pt x="2330" y="2705"/>
                </a:lnTo>
                <a:lnTo>
                  <a:pt x="2332" y="2695"/>
                </a:lnTo>
                <a:lnTo>
                  <a:pt x="2330" y="2683"/>
                </a:lnTo>
                <a:lnTo>
                  <a:pt x="2329" y="2673"/>
                </a:lnTo>
                <a:lnTo>
                  <a:pt x="2327" y="2662"/>
                </a:lnTo>
                <a:lnTo>
                  <a:pt x="2326" y="2652"/>
                </a:lnTo>
                <a:lnTo>
                  <a:pt x="2311" y="2644"/>
                </a:lnTo>
                <a:lnTo>
                  <a:pt x="2295" y="2641"/>
                </a:lnTo>
                <a:lnTo>
                  <a:pt x="2277" y="2640"/>
                </a:lnTo>
                <a:lnTo>
                  <a:pt x="2260" y="2640"/>
                </a:lnTo>
                <a:lnTo>
                  <a:pt x="2242" y="2637"/>
                </a:lnTo>
                <a:lnTo>
                  <a:pt x="2228" y="2634"/>
                </a:lnTo>
                <a:lnTo>
                  <a:pt x="2215" y="2626"/>
                </a:lnTo>
                <a:lnTo>
                  <a:pt x="2209" y="2615"/>
                </a:lnTo>
                <a:lnTo>
                  <a:pt x="2191" y="2580"/>
                </a:lnTo>
                <a:lnTo>
                  <a:pt x="2199" y="2575"/>
                </a:lnTo>
                <a:lnTo>
                  <a:pt x="2208" y="2569"/>
                </a:lnTo>
                <a:lnTo>
                  <a:pt x="2215" y="2564"/>
                </a:lnTo>
                <a:lnTo>
                  <a:pt x="2225" y="2559"/>
                </a:lnTo>
                <a:lnTo>
                  <a:pt x="2231" y="2552"/>
                </a:lnTo>
                <a:lnTo>
                  <a:pt x="2238" y="2546"/>
                </a:lnTo>
                <a:lnTo>
                  <a:pt x="2243" y="2539"/>
                </a:lnTo>
                <a:lnTo>
                  <a:pt x="2249" y="2532"/>
                </a:lnTo>
                <a:lnTo>
                  <a:pt x="2249" y="2521"/>
                </a:lnTo>
                <a:lnTo>
                  <a:pt x="2248" y="2511"/>
                </a:lnTo>
                <a:lnTo>
                  <a:pt x="2240" y="2502"/>
                </a:lnTo>
                <a:lnTo>
                  <a:pt x="2228" y="2498"/>
                </a:lnTo>
                <a:lnTo>
                  <a:pt x="2219" y="2499"/>
                </a:lnTo>
                <a:lnTo>
                  <a:pt x="2209" y="2502"/>
                </a:lnTo>
                <a:lnTo>
                  <a:pt x="2200" y="2504"/>
                </a:lnTo>
                <a:lnTo>
                  <a:pt x="2192" y="2508"/>
                </a:lnTo>
                <a:lnTo>
                  <a:pt x="2183" y="2509"/>
                </a:lnTo>
                <a:lnTo>
                  <a:pt x="2174" y="2511"/>
                </a:lnTo>
                <a:lnTo>
                  <a:pt x="2165" y="2511"/>
                </a:lnTo>
                <a:lnTo>
                  <a:pt x="2157" y="2511"/>
                </a:lnTo>
                <a:lnTo>
                  <a:pt x="2146" y="2502"/>
                </a:lnTo>
                <a:lnTo>
                  <a:pt x="2133" y="2495"/>
                </a:lnTo>
                <a:lnTo>
                  <a:pt x="2119" y="2487"/>
                </a:lnTo>
                <a:lnTo>
                  <a:pt x="2105" y="2481"/>
                </a:lnTo>
                <a:lnTo>
                  <a:pt x="2093" y="2472"/>
                </a:lnTo>
                <a:lnTo>
                  <a:pt x="2085" y="2463"/>
                </a:lnTo>
                <a:lnTo>
                  <a:pt x="2080" y="2453"/>
                </a:lnTo>
                <a:lnTo>
                  <a:pt x="2085" y="2442"/>
                </a:lnTo>
                <a:lnTo>
                  <a:pt x="2096" y="2432"/>
                </a:lnTo>
                <a:lnTo>
                  <a:pt x="2102" y="2421"/>
                </a:lnTo>
                <a:lnTo>
                  <a:pt x="2107" y="2410"/>
                </a:lnTo>
                <a:lnTo>
                  <a:pt x="2110" y="2399"/>
                </a:lnTo>
                <a:lnTo>
                  <a:pt x="2090" y="2374"/>
                </a:lnTo>
                <a:lnTo>
                  <a:pt x="2065" y="2361"/>
                </a:lnTo>
                <a:lnTo>
                  <a:pt x="2034" y="2354"/>
                </a:lnTo>
                <a:lnTo>
                  <a:pt x="2004" y="2353"/>
                </a:lnTo>
                <a:lnTo>
                  <a:pt x="1968" y="2353"/>
                </a:lnTo>
                <a:lnTo>
                  <a:pt x="1935" y="2355"/>
                </a:lnTo>
                <a:lnTo>
                  <a:pt x="1899" y="2355"/>
                </a:lnTo>
                <a:lnTo>
                  <a:pt x="1869" y="2353"/>
                </a:lnTo>
                <a:lnTo>
                  <a:pt x="1858" y="2344"/>
                </a:lnTo>
                <a:lnTo>
                  <a:pt x="1847" y="2335"/>
                </a:lnTo>
                <a:lnTo>
                  <a:pt x="1837" y="2326"/>
                </a:lnTo>
                <a:lnTo>
                  <a:pt x="1827" y="2318"/>
                </a:lnTo>
                <a:lnTo>
                  <a:pt x="1818" y="2308"/>
                </a:lnTo>
                <a:lnTo>
                  <a:pt x="1812" y="2299"/>
                </a:lnTo>
                <a:lnTo>
                  <a:pt x="1809" y="2289"/>
                </a:lnTo>
                <a:lnTo>
                  <a:pt x="1814" y="2279"/>
                </a:lnTo>
                <a:lnTo>
                  <a:pt x="1823" y="2270"/>
                </a:lnTo>
                <a:lnTo>
                  <a:pt x="1830" y="2263"/>
                </a:lnTo>
                <a:lnTo>
                  <a:pt x="1833" y="2254"/>
                </a:lnTo>
                <a:lnTo>
                  <a:pt x="1837" y="2246"/>
                </a:lnTo>
                <a:lnTo>
                  <a:pt x="1835" y="2236"/>
                </a:lnTo>
                <a:lnTo>
                  <a:pt x="1835" y="2226"/>
                </a:lnTo>
                <a:lnTo>
                  <a:pt x="1832" y="2216"/>
                </a:lnTo>
                <a:lnTo>
                  <a:pt x="1832" y="2207"/>
                </a:lnTo>
                <a:lnTo>
                  <a:pt x="1823" y="2198"/>
                </a:lnTo>
                <a:lnTo>
                  <a:pt x="1814" y="2190"/>
                </a:lnTo>
                <a:lnTo>
                  <a:pt x="1803" y="2181"/>
                </a:lnTo>
                <a:lnTo>
                  <a:pt x="1794" y="2173"/>
                </a:lnTo>
                <a:lnTo>
                  <a:pt x="1784" y="2163"/>
                </a:lnTo>
                <a:lnTo>
                  <a:pt x="1781" y="2154"/>
                </a:lnTo>
                <a:lnTo>
                  <a:pt x="1783" y="2143"/>
                </a:lnTo>
                <a:lnTo>
                  <a:pt x="1789" y="2133"/>
                </a:lnTo>
                <a:lnTo>
                  <a:pt x="1790" y="2124"/>
                </a:lnTo>
                <a:lnTo>
                  <a:pt x="1792" y="2116"/>
                </a:lnTo>
                <a:lnTo>
                  <a:pt x="1794" y="2107"/>
                </a:lnTo>
                <a:lnTo>
                  <a:pt x="1798" y="2100"/>
                </a:lnTo>
                <a:lnTo>
                  <a:pt x="1803" y="2092"/>
                </a:lnTo>
                <a:lnTo>
                  <a:pt x="1810" y="2087"/>
                </a:lnTo>
                <a:lnTo>
                  <a:pt x="1818" y="2081"/>
                </a:lnTo>
                <a:lnTo>
                  <a:pt x="1832" y="2079"/>
                </a:lnTo>
                <a:lnTo>
                  <a:pt x="1838" y="2066"/>
                </a:lnTo>
                <a:lnTo>
                  <a:pt x="1847" y="2052"/>
                </a:lnTo>
                <a:lnTo>
                  <a:pt x="1856" y="2040"/>
                </a:lnTo>
                <a:lnTo>
                  <a:pt x="1866" y="2028"/>
                </a:lnTo>
                <a:lnTo>
                  <a:pt x="1870" y="2013"/>
                </a:lnTo>
                <a:lnTo>
                  <a:pt x="1875" y="2000"/>
                </a:lnTo>
                <a:lnTo>
                  <a:pt x="1875" y="1986"/>
                </a:lnTo>
                <a:lnTo>
                  <a:pt x="1872" y="1973"/>
                </a:lnTo>
                <a:lnTo>
                  <a:pt x="1858" y="1963"/>
                </a:lnTo>
                <a:lnTo>
                  <a:pt x="1841" y="1957"/>
                </a:lnTo>
                <a:lnTo>
                  <a:pt x="1824" y="1953"/>
                </a:lnTo>
                <a:lnTo>
                  <a:pt x="1807" y="1949"/>
                </a:lnTo>
                <a:lnTo>
                  <a:pt x="1789" y="1945"/>
                </a:lnTo>
                <a:lnTo>
                  <a:pt x="1777" y="1938"/>
                </a:lnTo>
                <a:lnTo>
                  <a:pt x="1769" y="1927"/>
                </a:lnTo>
                <a:lnTo>
                  <a:pt x="1766" y="1913"/>
                </a:lnTo>
                <a:lnTo>
                  <a:pt x="1764" y="1903"/>
                </a:lnTo>
                <a:lnTo>
                  <a:pt x="1767" y="1895"/>
                </a:lnTo>
                <a:lnTo>
                  <a:pt x="1769" y="1887"/>
                </a:lnTo>
                <a:lnTo>
                  <a:pt x="1771" y="1879"/>
                </a:lnTo>
                <a:lnTo>
                  <a:pt x="1744" y="1863"/>
                </a:lnTo>
                <a:lnTo>
                  <a:pt x="1717" y="1860"/>
                </a:lnTo>
                <a:lnTo>
                  <a:pt x="1685" y="1862"/>
                </a:lnTo>
                <a:lnTo>
                  <a:pt x="1654" y="1867"/>
                </a:lnTo>
                <a:lnTo>
                  <a:pt x="1623" y="1871"/>
                </a:lnTo>
                <a:lnTo>
                  <a:pt x="1597" y="1867"/>
                </a:lnTo>
                <a:lnTo>
                  <a:pt x="1576" y="1854"/>
                </a:lnTo>
                <a:lnTo>
                  <a:pt x="1565" y="1828"/>
                </a:lnTo>
                <a:lnTo>
                  <a:pt x="1567" y="1812"/>
                </a:lnTo>
                <a:lnTo>
                  <a:pt x="1562" y="1797"/>
                </a:lnTo>
                <a:lnTo>
                  <a:pt x="1553" y="1781"/>
                </a:lnTo>
                <a:lnTo>
                  <a:pt x="1545" y="1768"/>
                </a:lnTo>
                <a:lnTo>
                  <a:pt x="1536" y="1753"/>
                </a:lnTo>
                <a:lnTo>
                  <a:pt x="1533" y="1739"/>
                </a:lnTo>
                <a:lnTo>
                  <a:pt x="1536" y="1723"/>
                </a:lnTo>
                <a:lnTo>
                  <a:pt x="1551" y="1709"/>
                </a:lnTo>
                <a:lnTo>
                  <a:pt x="1547" y="1694"/>
                </a:lnTo>
                <a:lnTo>
                  <a:pt x="1543" y="1681"/>
                </a:lnTo>
                <a:lnTo>
                  <a:pt x="1536" y="1667"/>
                </a:lnTo>
                <a:lnTo>
                  <a:pt x="1528" y="1656"/>
                </a:lnTo>
                <a:lnTo>
                  <a:pt x="1517" y="1645"/>
                </a:lnTo>
                <a:lnTo>
                  <a:pt x="1504" y="1636"/>
                </a:lnTo>
                <a:lnTo>
                  <a:pt x="1488" y="1628"/>
                </a:lnTo>
                <a:lnTo>
                  <a:pt x="1470" y="1624"/>
                </a:lnTo>
                <a:lnTo>
                  <a:pt x="1447" y="1621"/>
                </a:lnTo>
                <a:lnTo>
                  <a:pt x="1425" y="1621"/>
                </a:lnTo>
                <a:lnTo>
                  <a:pt x="1404" y="1620"/>
                </a:lnTo>
                <a:lnTo>
                  <a:pt x="1382" y="1620"/>
                </a:lnTo>
                <a:lnTo>
                  <a:pt x="1361" y="1617"/>
                </a:lnTo>
                <a:lnTo>
                  <a:pt x="1343" y="1612"/>
                </a:lnTo>
                <a:lnTo>
                  <a:pt x="1326" y="1603"/>
                </a:lnTo>
                <a:lnTo>
                  <a:pt x="1313" y="1591"/>
                </a:lnTo>
                <a:lnTo>
                  <a:pt x="1292" y="1590"/>
                </a:lnTo>
                <a:lnTo>
                  <a:pt x="1277" y="1587"/>
                </a:lnTo>
                <a:lnTo>
                  <a:pt x="1263" y="1579"/>
                </a:lnTo>
                <a:lnTo>
                  <a:pt x="1250" y="1571"/>
                </a:lnTo>
                <a:lnTo>
                  <a:pt x="1238" y="1562"/>
                </a:lnTo>
                <a:lnTo>
                  <a:pt x="1226" y="1555"/>
                </a:lnTo>
                <a:lnTo>
                  <a:pt x="1211" y="1550"/>
                </a:lnTo>
                <a:lnTo>
                  <a:pt x="1192" y="1551"/>
                </a:lnTo>
                <a:lnTo>
                  <a:pt x="1079" y="1549"/>
                </a:lnTo>
                <a:lnTo>
                  <a:pt x="1069" y="1531"/>
                </a:lnTo>
                <a:lnTo>
                  <a:pt x="1057" y="1516"/>
                </a:lnTo>
                <a:lnTo>
                  <a:pt x="1042" y="1502"/>
                </a:lnTo>
                <a:lnTo>
                  <a:pt x="1028" y="1488"/>
                </a:lnTo>
                <a:lnTo>
                  <a:pt x="1010" y="1475"/>
                </a:lnTo>
                <a:lnTo>
                  <a:pt x="993" y="1461"/>
                </a:lnTo>
                <a:lnTo>
                  <a:pt x="974" y="1449"/>
                </a:lnTo>
                <a:lnTo>
                  <a:pt x="959" y="1437"/>
                </a:lnTo>
                <a:lnTo>
                  <a:pt x="959" y="1420"/>
                </a:lnTo>
                <a:lnTo>
                  <a:pt x="964" y="1404"/>
                </a:lnTo>
                <a:lnTo>
                  <a:pt x="968" y="1387"/>
                </a:lnTo>
                <a:lnTo>
                  <a:pt x="974" y="1371"/>
                </a:lnTo>
                <a:lnTo>
                  <a:pt x="976" y="1354"/>
                </a:lnTo>
                <a:lnTo>
                  <a:pt x="973" y="1339"/>
                </a:lnTo>
                <a:lnTo>
                  <a:pt x="962" y="1326"/>
                </a:lnTo>
                <a:lnTo>
                  <a:pt x="944" y="1317"/>
                </a:lnTo>
                <a:lnTo>
                  <a:pt x="922" y="1308"/>
                </a:lnTo>
                <a:lnTo>
                  <a:pt x="904" y="1307"/>
                </a:lnTo>
                <a:lnTo>
                  <a:pt x="888" y="1312"/>
                </a:lnTo>
                <a:lnTo>
                  <a:pt x="875" y="1325"/>
                </a:lnTo>
                <a:lnTo>
                  <a:pt x="861" y="1337"/>
                </a:lnTo>
                <a:lnTo>
                  <a:pt x="849" y="1350"/>
                </a:lnTo>
                <a:lnTo>
                  <a:pt x="835" y="1363"/>
                </a:lnTo>
                <a:lnTo>
                  <a:pt x="824" y="1373"/>
                </a:lnTo>
                <a:lnTo>
                  <a:pt x="806" y="1374"/>
                </a:lnTo>
                <a:lnTo>
                  <a:pt x="787" y="1375"/>
                </a:lnTo>
                <a:lnTo>
                  <a:pt x="769" y="1376"/>
                </a:lnTo>
                <a:lnTo>
                  <a:pt x="750" y="1378"/>
                </a:lnTo>
                <a:lnTo>
                  <a:pt x="732" y="1381"/>
                </a:lnTo>
                <a:lnTo>
                  <a:pt x="718" y="1387"/>
                </a:lnTo>
                <a:lnTo>
                  <a:pt x="706" y="1396"/>
                </a:lnTo>
                <a:lnTo>
                  <a:pt x="700" y="1410"/>
                </a:lnTo>
                <a:lnTo>
                  <a:pt x="686" y="1423"/>
                </a:lnTo>
                <a:lnTo>
                  <a:pt x="671" y="1431"/>
                </a:lnTo>
                <a:lnTo>
                  <a:pt x="652" y="1433"/>
                </a:lnTo>
                <a:lnTo>
                  <a:pt x="634" y="1432"/>
                </a:lnTo>
                <a:lnTo>
                  <a:pt x="612" y="1428"/>
                </a:lnTo>
                <a:lnTo>
                  <a:pt x="591" y="1423"/>
                </a:lnTo>
                <a:lnTo>
                  <a:pt x="569" y="1419"/>
                </a:lnTo>
                <a:lnTo>
                  <a:pt x="552" y="1418"/>
                </a:lnTo>
                <a:lnTo>
                  <a:pt x="525" y="1408"/>
                </a:lnTo>
                <a:lnTo>
                  <a:pt x="497" y="1408"/>
                </a:lnTo>
                <a:lnTo>
                  <a:pt x="470" y="1411"/>
                </a:lnTo>
                <a:lnTo>
                  <a:pt x="444" y="1418"/>
                </a:lnTo>
                <a:lnTo>
                  <a:pt x="416" y="1421"/>
                </a:lnTo>
                <a:lnTo>
                  <a:pt x="394" y="1421"/>
                </a:lnTo>
                <a:lnTo>
                  <a:pt x="375" y="1412"/>
                </a:lnTo>
                <a:lnTo>
                  <a:pt x="359" y="1394"/>
                </a:lnTo>
                <a:lnTo>
                  <a:pt x="359" y="1382"/>
                </a:lnTo>
                <a:lnTo>
                  <a:pt x="361" y="1371"/>
                </a:lnTo>
                <a:lnTo>
                  <a:pt x="364" y="1359"/>
                </a:lnTo>
                <a:lnTo>
                  <a:pt x="367" y="1349"/>
                </a:lnTo>
                <a:lnTo>
                  <a:pt x="368" y="1339"/>
                </a:lnTo>
                <a:lnTo>
                  <a:pt x="371" y="1329"/>
                </a:lnTo>
                <a:lnTo>
                  <a:pt x="371" y="1319"/>
                </a:lnTo>
                <a:lnTo>
                  <a:pt x="373" y="1311"/>
                </a:lnTo>
                <a:lnTo>
                  <a:pt x="347" y="1306"/>
                </a:lnTo>
                <a:lnTo>
                  <a:pt x="322" y="1307"/>
                </a:lnTo>
                <a:lnTo>
                  <a:pt x="296" y="1311"/>
                </a:lnTo>
                <a:lnTo>
                  <a:pt x="273" y="1317"/>
                </a:lnTo>
                <a:lnTo>
                  <a:pt x="249" y="1318"/>
                </a:lnTo>
                <a:lnTo>
                  <a:pt x="230" y="1316"/>
                </a:lnTo>
                <a:lnTo>
                  <a:pt x="215" y="1306"/>
                </a:lnTo>
                <a:lnTo>
                  <a:pt x="206" y="1287"/>
                </a:lnTo>
                <a:lnTo>
                  <a:pt x="190" y="1280"/>
                </a:lnTo>
                <a:lnTo>
                  <a:pt x="177" y="1277"/>
                </a:lnTo>
                <a:lnTo>
                  <a:pt x="161" y="1273"/>
                </a:lnTo>
                <a:lnTo>
                  <a:pt x="147" y="1271"/>
                </a:lnTo>
                <a:lnTo>
                  <a:pt x="132" y="1268"/>
                </a:lnTo>
                <a:lnTo>
                  <a:pt x="118" y="1265"/>
                </a:lnTo>
                <a:lnTo>
                  <a:pt x="106" y="1261"/>
                </a:lnTo>
                <a:lnTo>
                  <a:pt x="95" y="1258"/>
                </a:lnTo>
                <a:lnTo>
                  <a:pt x="94" y="1230"/>
                </a:lnTo>
                <a:lnTo>
                  <a:pt x="86" y="1206"/>
                </a:lnTo>
                <a:lnTo>
                  <a:pt x="69" y="1183"/>
                </a:lnTo>
                <a:lnTo>
                  <a:pt x="52" y="1161"/>
                </a:lnTo>
                <a:lnTo>
                  <a:pt x="32" y="1139"/>
                </a:lnTo>
                <a:lnTo>
                  <a:pt x="17" y="1117"/>
                </a:lnTo>
                <a:lnTo>
                  <a:pt x="6" y="1092"/>
                </a:lnTo>
                <a:lnTo>
                  <a:pt x="5" y="1066"/>
                </a:lnTo>
                <a:lnTo>
                  <a:pt x="6" y="1059"/>
                </a:lnTo>
                <a:lnTo>
                  <a:pt x="8" y="1053"/>
                </a:lnTo>
                <a:lnTo>
                  <a:pt x="6" y="1047"/>
                </a:lnTo>
                <a:lnTo>
                  <a:pt x="5" y="1042"/>
                </a:lnTo>
                <a:lnTo>
                  <a:pt x="2" y="1036"/>
                </a:lnTo>
                <a:lnTo>
                  <a:pt x="0" y="1030"/>
                </a:lnTo>
                <a:lnTo>
                  <a:pt x="0" y="1024"/>
                </a:lnTo>
                <a:lnTo>
                  <a:pt x="5" y="1018"/>
                </a:lnTo>
                <a:lnTo>
                  <a:pt x="14" y="1014"/>
                </a:lnTo>
                <a:lnTo>
                  <a:pt x="26" y="1011"/>
                </a:lnTo>
                <a:lnTo>
                  <a:pt x="39" y="1008"/>
                </a:lnTo>
                <a:lnTo>
                  <a:pt x="51" y="1007"/>
                </a:lnTo>
                <a:lnTo>
                  <a:pt x="62" y="1002"/>
                </a:lnTo>
                <a:lnTo>
                  <a:pt x="72" y="999"/>
                </a:lnTo>
                <a:lnTo>
                  <a:pt x="80" y="992"/>
                </a:lnTo>
                <a:lnTo>
                  <a:pt x="89" y="986"/>
                </a:lnTo>
                <a:lnTo>
                  <a:pt x="88" y="958"/>
                </a:lnTo>
                <a:lnTo>
                  <a:pt x="97" y="934"/>
                </a:lnTo>
                <a:lnTo>
                  <a:pt x="114" y="912"/>
                </a:lnTo>
                <a:lnTo>
                  <a:pt x="138" y="894"/>
                </a:lnTo>
                <a:lnTo>
                  <a:pt x="164" y="875"/>
                </a:lnTo>
                <a:lnTo>
                  <a:pt x="193" y="857"/>
                </a:lnTo>
                <a:lnTo>
                  <a:pt x="220" y="838"/>
                </a:lnTo>
                <a:lnTo>
                  <a:pt x="246" y="820"/>
                </a:lnTo>
                <a:lnTo>
                  <a:pt x="258" y="821"/>
                </a:lnTo>
                <a:lnTo>
                  <a:pt x="270" y="821"/>
                </a:lnTo>
                <a:lnTo>
                  <a:pt x="281" y="818"/>
                </a:lnTo>
                <a:lnTo>
                  <a:pt x="292" y="814"/>
                </a:lnTo>
                <a:lnTo>
                  <a:pt x="302" y="809"/>
                </a:lnTo>
                <a:lnTo>
                  <a:pt x="313" y="804"/>
                </a:lnTo>
                <a:lnTo>
                  <a:pt x="324" y="799"/>
                </a:lnTo>
                <a:lnTo>
                  <a:pt x="338" y="796"/>
                </a:lnTo>
                <a:lnTo>
                  <a:pt x="353" y="794"/>
                </a:lnTo>
                <a:lnTo>
                  <a:pt x="368" y="794"/>
                </a:lnTo>
                <a:lnTo>
                  <a:pt x="384" y="794"/>
                </a:lnTo>
                <a:lnTo>
                  <a:pt x="399" y="795"/>
                </a:lnTo>
                <a:lnTo>
                  <a:pt x="413" y="795"/>
                </a:lnTo>
                <a:lnTo>
                  <a:pt x="428" y="795"/>
                </a:lnTo>
                <a:lnTo>
                  <a:pt x="442" y="792"/>
                </a:lnTo>
                <a:lnTo>
                  <a:pt x="457" y="789"/>
                </a:lnTo>
                <a:lnTo>
                  <a:pt x="477" y="764"/>
                </a:lnTo>
                <a:lnTo>
                  <a:pt x="491" y="738"/>
                </a:lnTo>
                <a:lnTo>
                  <a:pt x="499" y="710"/>
                </a:lnTo>
                <a:lnTo>
                  <a:pt x="502" y="682"/>
                </a:lnTo>
                <a:lnTo>
                  <a:pt x="500" y="652"/>
                </a:lnTo>
                <a:lnTo>
                  <a:pt x="500" y="624"/>
                </a:lnTo>
                <a:lnTo>
                  <a:pt x="500" y="595"/>
                </a:lnTo>
                <a:lnTo>
                  <a:pt x="505" y="569"/>
                </a:lnTo>
                <a:lnTo>
                  <a:pt x="508" y="545"/>
                </a:lnTo>
                <a:lnTo>
                  <a:pt x="502" y="525"/>
                </a:lnTo>
                <a:lnTo>
                  <a:pt x="488" y="505"/>
                </a:lnTo>
                <a:lnTo>
                  <a:pt x="473" y="488"/>
                </a:lnTo>
                <a:lnTo>
                  <a:pt x="457" y="469"/>
                </a:lnTo>
                <a:lnTo>
                  <a:pt x="447" y="451"/>
                </a:lnTo>
                <a:lnTo>
                  <a:pt x="445" y="429"/>
                </a:lnTo>
                <a:lnTo>
                  <a:pt x="457" y="407"/>
                </a:lnTo>
                <a:lnTo>
                  <a:pt x="463" y="404"/>
                </a:lnTo>
                <a:lnTo>
                  <a:pt x="473" y="403"/>
                </a:lnTo>
                <a:lnTo>
                  <a:pt x="482" y="401"/>
                </a:lnTo>
                <a:lnTo>
                  <a:pt x="491" y="400"/>
                </a:lnTo>
                <a:lnTo>
                  <a:pt x="497" y="397"/>
                </a:lnTo>
                <a:lnTo>
                  <a:pt x="505" y="395"/>
                </a:lnTo>
                <a:lnTo>
                  <a:pt x="511" y="389"/>
                </a:lnTo>
                <a:lnTo>
                  <a:pt x="516" y="384"/>
                </a:lnTo>
                <a:lnTo>
                  <a:pt x="502" y="378"/>
                </a:lnTo>
                <a:lnTo>
                  <a:pt x="488" y="376"/>
                </a:lnTo>
                <a:lnTo>
                  <a:pt x="474" y="371"/>
                </a:lnTo>
                <a:lnTo>
                  <a:pt x="465" y="364"/>
                </a:lnTo>
                <a:lnTo>
                  <a:pt x="465" y="353"/>
                </a:lnTo>
                <a:lnTo>
                  <a:pt x="465" y="342"/>
                </a:lnTo>
                <a:lnTo>
                  <a:pt x="463" y="330"/>
                </a:lnTo>
                <a:lnTo>
                  <a:pt x="463" y="320"/>
                </a:lnTo>
                <a:lnTo>
                  <a:pt x="463" y="309"/>
                </a:lnTo>
                <a:lnTo>
                  <a:pt x="468" y="300"/>
                </a:lnTo>
                <a:lnTo>
                  <a:pt x="477" y="293"/>
                </a:lnTo>
                <a:lnTo>
                  <a:pt x="494" y="290"/>
                </a:lnTo>
                <a:lnTo>
                  <a:pt x="508" y="285"/>
                </a:lnTo>
                <a:lnTo>
                  <a:pt x="525" y="284"/>
                </a:lnTo>
                <a:lnTo>
                  <a:pt x="540" y="285"/>
                </a:lnTo>
                <a:lnTo>
                  <a:pt x="559" y="288"/>
                </a:lnTo>
                <a:lnTo>
                  <a:pt x="575" y="291"/>
                </a:lnTo>
                <a:lnTo>
                  <a:pt x="592" y="293"/>
                </a:lnTo>
                <a:lnTo>
                  <a:pt x="611" y="295"/>
                </a:lnTo>
                <a:lnTo>
                  <a:pt x="629" y="295"/>
                </a:lnTo>
                <a:lnTo>
                  <a:pt x="638" y="290"/>
                </a:lnTo>
                <a:lnTo>
                  <a:pt x="649" y="285"/>
                </a:lnTo>
                <a:lnTo>
                  <a:pt x="660" y="278"/>
                </a:lnTo>
                <a:lnTo>
                  <a:pt x="671" y="275"/>
                </a:lnTo>
                <a:lnTo>
                  <a:pt x="681" y="272"/>
                </a:lnTo>
                <a:lnTo>
                  <a:pt x="692" y="272"/>
                </a:lnTo>
                <a:lnTo>
                  <a:pt x="703" y="273"/>
                </a:lnTo>
                <a:lnTo>
                  <a:pt x="717" y="279"/>
                </a:lnTo>
                <a:lnTo>
                  <a:pt x="730" y="274"/>
                </a:lnTo>
                <a:lnTo>
                  <a:pt x="746" y="270"/>
                </a:lnTo>
                <a:lnTo>
                  <a:pt x="761" y="267"/>
                </a:lnTo>
                <a:lnTo>
                  <a:pt x="778" y="266"/>
                </a:lnTo>
                <a:lnTo>
                  <a:pt x="793" y="266"/>
                </a:lnTo>
                <a:lnTo>
                  <a:pt x="809" y="269"/>
                </a:lnTo>
                <a:lnTo>
                  <a:pt x="822" y="276"/>
                </a:lnTo>
                <a:lnTo>
                  <a:pt x="838" y="287"/>
                </a:lnTo>
                <a:lnTo>
                  <a:pt x="844" y="298"/>
                </a:lnTo>
                <a:lnTo>
                  <a:pt x="850" y="311"/>
                </a:lnTo>
                <a:lnTo>
                  <a:pt x="855" y="324"/>
                </a:lnTo>
                <a:lnTo>
                  <a:pt x="861" y="339"/>
                </a:lnTo>
                <a:lnTo>
                  <a:pt x="865" y="350"/>
                </a:lnTo>
                <a:lnTo>
                  <a:pt x="876" y="362"/>
                </a:lnTo>
                <a:lnTo>
                  <a:pt x="890" y="372"/>
                </a:lnTo>
                <a:lnTo>
                  <a:pt x="911" y="380"/>
                </a:lnTo>
                <a:lnTo>
                  <a:pt x="941" y="379"/>
                </a:lnTo>
                <a:lnTo>
                  <a:pt x="967" y="372"/>
                </a:lnTo>
                <a:lnTo>
                  <a:pt x="990" y="360"/>
                </a:lnTo>
                <a:lnTo>
                  <a:pt x="1013" y="347"/>
                </a:lnTo>
                <a:lnTo>
                  <a:pt x="1033" y="331"/>
                </a:lnTo>
                <a:lnTo>
                  <a:pt x="1057" y="320"/>
                </a:lnTo>
                <a:lnTo>
                  <a:pt x="1082" y="312"/>
                </a:lnTo>
                <a:lnTo>
                  <a:pt x="1112" y="311"/>
                </a:lnTo>
                <a:lnTo>
                  <a:pt x="1122" y="301"/>
                </a:lnTo>
                <a:lnTo>
                  <a:pt x="1134" y="294"/>
                </a:lnTo>
                <a:lnTo>
                  <a:pt x="1148" y="290"/>
                </a:lnTo>
                <a:lnTo>
                  <a:pt x="1162" y="287"/>
                </a:lnTo>
                <a:lnTo>
                  <a:pt x="1174" y="284"/>
                </a:lnTo>
                <a:lnTo>
                  <a:pt x="1186" y="282"/>
                </a:lnTo>
                <a:lnTo>
                  <a:pt x="1198" y="277"/>
                </a:lnTo>
                <a:lnTo>
                  <a:pt x="1211" y="274"/>
                </a:lnTo>
                <a:lnTo>
                  <a:pt x="1200" y="266"/>
                </a:lnTo>
                <a:lnTo>
                  <a:pt x="1186" y="263"/>
                </a:lnTo>
                <a:lnTo>
                  <a:pt x="1171" y="260"/>
                </a:lnTo>
                <a:lnTo>
                  <a:pt x="1157" y="259"/>
                </a:lnTo>
                <a:lnTo>
                  <a:pt x="1143" y="255"/>
                </a:lnTo>
                <a:lnTo>
                  <a:pt x="1132" y="251"/>
                </a:lnTo>
                <a:lnTo>
                  <a:pt x="1126" y="244"/>
                </a:lnTo>
                <a:lnTo>
                  <a:pt x="1126" y="234"/>
                </a:lnTo>
                <a:lnTo>
                  <a:pt x="1125" y="215"/>
                </a:lnTo>
                <a:lnTo>
                  <a:pt x="1120" y="198"/>
                </a:lnTo>
                <a:lnTo>
                  <a:pt x="1112" y="183"/>
                </a:lnTo>
                <a:lnTo>
                  <a:pt x="1102" y="170"/>
                </a:lnTo>
                <a:lnTo>
                  <a:pt x="1088" y="156"/>
                </a:lnTo>
                <a:lnTo>
                  <a:pt x="1074" y="144"/>
                </a:lnTo>
                <a:lnTo>
                  <a:pt x="1060" y="131"/>
                </a:lnTo>
                <a:lnTo>
                  <a:pt x="1046" y="119"/>
                </a:lnTo>
                <a:lnTo>
                  <a:pt x="1043" y="107"/>
                </a:lnTo>
                <a:lnTo>
                  <a:pt x="1046" y="99"/>
                </a:lnTo>
                <a:lnTo>
                  <a:pt x="1054" y="93"/>
                </a:lnTo>
                <a:lnTo>
                  <a:pt x="1068" y="90"/>
                </a:lnTo>
                <a:lnTo>
                  <a:pt x="1080" y="87"/>
                </a:lnTo>
                <a:lnTo>
                  <a:pt x="1096" y="87"/>
                </a:lnTo>
                <a:lnTo>
                  <a:pt x="1109" y="86"/>
                </a:lnTo>
                <a:lnTo>
                  <a:pt x="1123" y="85"/>
                </a:lnTo>
                <a:lnTo>
                  <a:pt x="1151" y="87"/>
                </a:lnTo>
                <a:lnTo>
                  <a:pt x="1178" y="94"/>
                </a:lnTo>
                <a:lnTo>
                  <a:pt x="1208" y="101"/>
                </a:lnTo>
                <a:lnTo>
                  <a:pt x="1237" y="109"/>
                </a:lnTo>
                <a:lnTo>
                  <a:pt x="1263" y="113"/>
                </a:lnTo>
                <a:lnTo>
                  <a:pt x="1290" y="112"/>
                </a:lnTo>
                <a:lnTo>
                  <a:pt x="1316" y="104"/>
                </a:lnTo>
                <a:lnTo>
                  <a:pt x="1343" y="87"/>
                </a:lnTo>
                <a:lnTo>
                  <a:pt x="1366" y="86"/>
                </a:lnTo>
                <a:lnTo>
                  <a:pt x="1393" y="86"/>
                </a:lnTo>
                <a:lnTo>
                  <a:pt x="1418" y="85"/>
                </a:lnTo>
                <a:lnTo>
                  <a:pt x="1444" y="84"/>
                </a:lnTo>
                <a:lnTo>
                  <a:pt x="1465" y="78"/>
                </a:lnTo>
                <a:lnTo>
                  <a:pt x="1485" y="71"/>
                </a:lnTo>
                <a:lnTo>
                  <a:pt x="1504" y="59"/>
                </a:lnTo>
                <a:lnTo>
                  <a:pt x="1517" y="44"/>
                </a:lnTo>
                <a:lnTo>
                  <a:pt x="1517" y="38"/>
                </a:lnTo>
                <a:lnTo>
                  <a:pt x="1519" y="31"/>
                </a:lnTo>
                <a:lnTo>
                  <a:pt x="1520" y="24"/>
                </a:lnTo>
                <a:lnTo>
                  <a:pt x="1525" y="18"/>
                </a:lnTo>
                <a:lnTo>
                  <a:pt x="1530" y="11"/>
                </a:lnTo>
                <a:lnTo>
                  <a:pt x="1537" y="6"/>
                </a:lnTo>
                <a:lnTo>
                  <a:pt x="1547" y="3"/>
                </a:lnTo>
                <a:lnTo>
                  <a:pt x="1559" y="2"/>
                </a:lnTo>
                <a:lnTo>
                  <a:pt x="1573" y="0"/>
                </a:lnTo>
                <a:lnTo>
                  <a:pt x="1590" y="0"/>
                </a:lnTo>
                <a:lnTo>
                  <a:pt x="1603" y="0"/>
                </a:lnTo>
                <a:lnTo>
                  <a:pt x="1620" y="3"/>
                </a:lnTo>
                <a:lnTo>
                  <a:pt x="1632" y="5"/>
                </a:lnTo>
                <a:lnTo>
                  <a:pt x="1646" y="11"/>
                </a:lnTo>
                <a:lnTo>
                  <a:pt x="1657" y="16"/>
                </a:lnTo>
                <a:lnTo>
                  <a:pt x="1668" y="25"/>
                </a:lnTo>
                <a:lnTo>
                  <a:pt x="1666" y="41"/>
                </a:lnTo>
                <a:lnTo>
                  <a:pt x="1674" y="56"/>
                </a:lnTo>
                <a:lnTo>
                  <a:pt x="1683" y="69"/>
                </a:lnTo>
                <a:lnTo>
                  <a:pt x="1697" y="82"/>
                </a:lnTo>
                <a:lnTo>
                  <a:pt x="1708" y="95"/>
                </a:lnTo>
                <a:lnTo>
                  <a:pt x="1717" y="108"/>
                </a:lnTo>
                <a:lnTo>
                  <a:pt x="1720" y="122"/>
                </a:lnTo>
                <a:lnTo>
                  <a:pt x="1718" y="137"/>
                </a:lnTo>
                <a:lnTo>
                  <a:pt x="1702" y="150"/>
                </a:lnTo>
                <a:lnTo>
                  <a:pt x="1689" y="165"/>
                </a:lnTo>
                <a:lnTo>
                  <a:pt x="1679" y="181"/>
                </a:lnTo>
                <a:lnTo>
                  <a:pt x="1671" y="198"/>
                </a:lnTo>
                <a:lnTo>
                  <a:pt x="1665" y="215"/>
                </a:lnTo>
                <a:lnTo>
                  <a:pt x="1665" y="231"/>
                </a:lnTo>
                <a:lnTo>
                  <a:pt x="1668" y="249"/>
                </a:lnTo>
                <a:lnTo>
                  <a:pt x="1675" y="268"/>
                </a:lnTo>
                <a:lnTo>
                  <a:pt x="1680" y="277"/>
                </a:lnTo>
                <a:lnTo>
                  <a:pt x="1686" y="288"/>
                </a:lnTo>
                <a:lnTo>
                  <a:pt x="1691" y="298"/>
                </a:lnTo>
                <a:lnTo>
                  <a:pt x="1698" y="310"/>
                </a:lnTo>
                <a:lnTo>
                  <a:pt x="1705" y="319"/>
                </a:lnTo>
                <a:lnTo>
                  <a:pt x="1715" y="326"/>
                </a:lnTo>
                <a:lnTo>
                  <a:pt x="1728" y="332"/>
                </a:lnTo>
                <a:lnTo>
                  <a:pt x="1744" y="335"/>
                </a:lnTo>
                <a:lnTo>
                  <a:pt x="1766" y="331"/>
                </a:lnTo>
                <a:lnTo>
                  <a:pt x="1789" y="325"/>
                </a:lnTo>
                <a:lnTo>
                  <a:pt x="1810" y="319"/>
                </a:lnTo>
                <a:lnTo>
                  <a:pt x="1832" y="312"/>
                </a:lnTo>
                <a:lnTo>
                  <a:pt x="1852" y="303"/>
                </a:lnTo>
                <a:lnTo>
                  <a:pt x="1872" y="296"/>
                </a:lnTo>
                <a:lnTo>
                  <a:pt x="1892" y="288"/>
                </a:lnTo>
                <a:lnTo>
                  <a:pt x="1913" y="282"/>
                </a:lnTo>
                <a:lnTo>
                  <a:pt x="2051" y="293"/>
                </a:lnTo>
                <a:lnTo>
                  <a:pt x="2051" y="283"/>
                </a:lnTo>
                <a:lnTo>
                  <a:pt x="2053" y="274"/>
                </a:lnTo>
                <a:lnTo>
                  <a:pt x="2051" y="265"/>
                </a:lnTo>
                <a:lnTo>
                  <a:pt x="2051" y="256"/>
                </a:lnTo>
                <a:lnTo>
                  <a:pt x="2051" y="247"/>
                </a:lnTo>
                <a:lnTo>
                  <a:pt x="2056" y="241"/>
                </a:lnTo>
                <a:lnTo>
                  <a:pt x="2065" y="236"/>
                </a:lnTo>
                <a:lnTo>
                  <a:pt x="2080" y="234"/>
                </a:lnTo>
                <a:lnTo>
                  <a:pt x="2103" y="231"/>
                </a:lnTo>
                <a:lnTo>
                  <a:pt x="2128" y="231"/>
                </a:lnTo>
                <a:lnTo>
                  <a:pt x="2151" y="231"/>
                </a:lnTo>
                <a:lnTo>
                  <a:pt x="2176" y="232"/>
                </a:lnTo>
                <a:lnTo>
                  <a:pt x="2197" y="234"/>
                </a:lnTo>
                <a:lnTo>
                  <a:pt x="2219" y="238"/>
                </a:lnTo>
                <a:lnTo>
                  <a:pt x="2238" y="245"/>
                </a:lnTo>
                <a:lnTo>
                  <a:pt x="2260" y="255"/>
                </a:lnTo>
                <a:lnTo>
                  <a:pt x="2278" y="245"/>
                </a:lnTo>
                <a:lnTo>
                  <a:pt x="2297" y="241"/>
                </a:lnTo>
                <a:lnTo>
                  <a:pt x="2315" y="240"/>
                </a:lnTo>
                <a:lnTo>
                  <a:pt x="2335" y="244"/>
                </a:lnTo>
                <a:lnTo>
                  <a:pt x="2354" y="247"/>
                </a:lnTo>
                <a:lnTo>
                  <a:pt x="2373" y="250"/>
                </a:lnTo>
                <a:lnTo>
                  <a:pt x="2393" y="253"/>
                </a:lnTo>
                <a:lnTo>
                  <a:pt x="2416" y="253"/>
                </a:lnTo>
                <a:lnTo>
                  <a:pt x="2447" y="246"/>
                </a:lnTo>
                <a:lnTo>
                  <a:pt x="2467" y="236"/>
                </a:lnTo>
                <a:lnTo>
                  <a:pt x="2478" y="221"/>
                </a:lnTo>
                <a:lnTo>
                  <a:pt x="2485" y="204"/>
                </a:lnTo>
                <a:lnTo>
                  <a:pt x="2487" y="184"/>
                </a:lnTo>
                <a:lnTo>
                  <a:pt x="2490" y="165"/>
                </a:lnTo>
                <a:lnTo>
                  <a:pt x="2495" y="145"/>
                </a:lnTo>
                <a:lnTo>
                  <a:pt x="2505" y="129"/>
                </a:lnTo>
                <a:lnTo>
                  <a:pt x="2515" y="121"/>
                </a:lnTo>
                <a:lnTo>
                  <a:pt x="2524" y="114"/>
                </a:lnTo>
                <a:lnTo>
                  <a:pt x="2535" y="107"/>
                </a:lnTo>
                <a:lnTo>
                  <a:pt x="2548" y="103"/>
                </a:lnTo>
                <a:lnTo>
                  <a:pt x="2559" y="96"/>
                </a:lnTo>
                <a:lnTo>
                  <a:pt x="2573" y="93"/>
                </a:lnTo>
                <a:lnTo>
                  <a:pt x="2587" y="89"/>
                </a:lnTo>
                <a:lnTo>
                  <a:pt x="2600" y="89"/>
                </a:lnTo>
                <a:lnTo>
                  <a:pt x="2611" y="96"/>
                </a:lnTo>
                <a:lnTo>
                  <a:pt x="2625" y="99"/>
                </a:lnTo>
                <a:lnTo>
                  <a:pt x="2642" y="100"/>
                </a:lnTo>
                <a:lnTo>
                  <a:pt x="2659" y="103"/>
                </a:lnTo>
                <a:lnTo>
                  <a:pt x="2673" y="104"/>
                </a:lnTo>
                <a:lnTo>
                  <a:pt x="2686" y="109"/>
                </a:lnTo>
                <a:lnTo>
                  <a:pt x="2696" y="117"/>
                </a:lnTo>
                <a:lnTo>
                  <a:pt x="2702" y="133"/>
                </a:lnTo>
                <a:lnTo>
                  <a:pt x="2706" y="143"/>
                </a:lnTo>
                <a:lnTo>
                  <a:pt x="2708" y="155"/>
                </a:lnTo>
                <a:lnTo>
                  <a:pt x="2703" y="169"/>
                </a:lnTo>
                <a:lnTo>
                  <a:pt x="2700" y="182"/>
                </a:lnTo>
                <a:lnTo>
                  <a:pt x="2696" y="194"/>
                </a:lnTo>
                <a:lnTo>
                  <a:pt x="2697" y="207"/>
                </a:lnTo>
                <a:lnTo>
                  <a:pt x="2702" y="219"/>
                </a:lnTo>
                <a:lnTo>
                  <a:pt x="2717" y="231"/>
                </a:lnTo>
                <a:lnTo>
                  <a:pt x="2717" y="238"/>
                </a:lnTo>
                <a:lnTo>
                  <a:pt x="2719" y="247"/>
                </a:lnTo>
                <a:lnTo>
                  <a:pt x="2720" y="254"/>
                </a:lnTo>
                <a:lnTo>
                  <a:pt x="2725" y="263"/>
                </a:lnTo>
                <a:lnTo>
                  <a:pt x="2726" y="269"/>
                </a:lnTo>
                <a:lnTo>
                  <a:pt x="2729" y="277"/>
                </a:lnTo>
                <a:lnTo>
                  <a:pt x="2734" y="285"/>
                </a:lnTo>
                <a:lnTo>
                  <a:pt x="2739" y="293"/>
                </a:lnTo>
                <a:lnTo>
                  <a:pt x="2748" y="295"/>
                </a:lnTo>
                <a:lnTo>
                  <a:pt x="2759" y="298"/>
                </a:lnTo>
                <a:lnTo>
                  <a:pt x="2768" y="301"/>
                </a:lnTo>
                <a:lnTo>
                  <a:pt x="2780" y="303"/>
                </a:lnTo>
                <a:lnTo>
                  <a:pt x="2791" y="304"/>
                </a:lnTo>
                <a:lnTo>
                  <a:pt x="2803" y="305"/>
                </a:lnTo>
                <a:lnTo>
                  <a:pt x="2814" y="307"/>
                </a:lnTo>
                <a:lnTo>
                  <a:pt x="2826" y="311"/>
                </a:lnTo>
                <a:lnTo>
                  <a:pt x="2852" y="353"/>
                </a:lnTo>
                <a:lnTo>
                  <a:pt x="2843" y="360"/>
                </a:lnTo>
                <a:lnTo>
                  <a:pt x="2835" y="369"/>
                </a:lnTo>
                <a:lnTo>
                  <a:pt x="2826" y="376"/>
                </a:lnTo>
                <a:lnTo>
                  <a:pt x="2818" y="385"/>
                </a:lnTo>
                <a:lnTo>
                  <a:pt x="2809" y="392"/>
                </a:lnTo>
                <a:lnTo>
                  <a:pt x="2805" y="401"/>
                </a:lnTo>
                <a:lnTo>
                  <a:pt x="2803" y="410"/>
                </a:lnTo>
                <a:lnTo>
                  <a:pt x="2808" y="420"/>
                </a:lnTo>
                <a:lnTo>
                  <a:pt x="2821" y="425"/>
                </a:lnTo>
                <a:lnTo>
                  <a:pt x="2838" y="429"/>
                </a:lnTo>
                <a:lnTo>
                  <a:pt x="2857" y="431"/>
                </a:lnTo>
                <a:lnTo>
                  <a:pt x="2875" y="433"/>
                </a:lnTo>
                <a:lnTo>
                  <a:pt x="2892" y="432"/>
                </a:lnTo>
                <a:lnTo>
                  <a:pt x="2910" y="432"/>
                </a:lnTo>
                <a:lnTo>
                  <a:pt x="2929" y="432"/>
                </a:lnTo>
                <a:lnTo>
                  <a:pt x="2947" y="434"/>
                </a:lnTo>
                <a:lnTo>
                  <a:pt x="2966" y="452"/>
                </a:lnTo>
                <a:lnTo>
                  <a:pt x="2989" y="470"/>
                </a:lnTo>
                <a:lnTo>
                  <a:pt x="3013" y="483"/>
                </a:lnTo>
                <a:lnTo>
                  <a:pt x="3041" y="495"/>
                </a:lnTo>
                <a:lnTo>
                  <a:pt x="3068" y="503"/>
                </a:lnTo>
                <a:lnTo>
                  <a:pt x="3101" y="510"/>
                </a:lnTo>
                <a:lnTo>
                  <a:pt x="3133" y="513"/>
                </a:lnTo>
                <a:lnTo>
                  <a:pt x="3170" y="513"/>
                </a:lnTo>
                <a:lnTo>
                  <a:pt x="3191" y="520"/>
                </a:lnTo>
                <a:lnTo>
                  <a:pt x="3214" y="529"/>
                </a:lnTo>
                <a:lnTo>
                  <a:pt x="3237" y="538"/>
                </a:lnTo>
                <a:lnTo>
                  <a:pt x="3260" y="548"/>
                </a:lnTo>
                <a:lnTo>
                  <a:pt x="3283" y="556"/>
                </a:lnTo>
                <a:lnTo>
                  <a:pt x="3308" y="564"/>
                </a:lnTo>
                <a:lnTo>
                  <a:pt x="3332" y="569"/>
                </a:lnTo>
                <a:lnTo>
                  <a:pt x="3360" y="575"/>
                </a:lnTo>
                <a:lnTo>
                  <a:pt x="3381" y="600"/>
                </a:lnTo>
                <a:lnTo>
                  <a:pt x="3409" y="622"/>
                </a:lnTo>
                <a:lnTo>
                  <a:pt x="3440" y="639"/>
                </a:lnTo>
                <a:lnTo>
                  <a:pt x="3476" y="652"/>
                </a:lnTo>
                <a:lnTo>
                  <a:pt x="3513" y="660"/>
                </a:lnTo>
                <a:lnTo>
                  <a:pt x="3555" y="666"/>
                </a:lnTo>
                <a:lnTo>
                  <a:pt x="3596" y="667"/>
                </a:lnTo>
                <a:lnTo>
                  <a:pt x="3642" y="666"/>
                </a:lnTo>
                <a:lnTo>
                  <a:pt x="3662" y="672"/>
                </a:lnTo>
                <a:lnTo>
                  <a:pt x="3685" y="681"/>
                </a:lnTo>
                <a:lnTo>
                  <a:pt x="3708" y="687"/>
                </a:lnTo>
                <a:lnTo>
                  <a:pt x="3733" y="694"/>
                </a:lnTo>
                <a:lnTo>
                  <a:pt x="3756" y="695"/>
                </a:lnTo>
                <a:lnTo>
                  <a:pt x="3780" y="695"/>
                </a:lnTo>
                <a:lnTo>
                  <a:pt x="3802" y="689"/>
                </a:lnTo>
                <a:lnTo>
                  <a:pt x="3825" y="681"/>
                </a:lnTo>
                <a:lnTo>
                  <a:pt x="3851" y="680"/>
                </a:lnTo>
                <a:lnTo>
                  <a:pt x="3875" y="683"/>
                </a:lnTo>
                <a:lnTo>
                  <a:pt x="3898" y="688"/>
                </a:lnTo>
                <a:lnTo>
                  <a:pt x="3923" y="695"/>
                </a:lnTo>
                <a:lnTo>
                  <a:pt x="3946" y="699"/>
                </a:lnTo>
                <a:lnTo>
                  <a:pt x="3972" y="704"/>
                </a:lnTo>
                <a:lnTo>
                  <a:pt x="3997" y="706"/>
                </a:lnTo>
                <a:lnTo>
                  <a:pt x="4026" y="706"/>
                </a:lnTo>
                <a:lnTo>
                  <a:pt x="4033" y="709"/>
                </a:lnTo>
                <a:lnTo>
                  <a:pt x="4043" y="715"/>
                </a:lnTo>
                <a:lnTo>
                  <a:pt x="4050" y="721"/>
                </a:lnTo>
                <a:lnTo>
                  <a:pt x="4058" y="729"/>
                </a:lnTo>
                <a:lnTo>
                  <a:pt x="4064" y="736"/>
                </a:lnTo>
                <a:lnTo>
                  <a:pt x="4072" y="744"/>
                </a:lnTo>
                <a:lnTo>
                  <a:pt x="4081" y="752"/>
                </a:lnTo>
                <a:lnTo>
                  <a:pt x="4092" y="760"/>
                </a:lnTo>
                <a:lnTo>
                  <a:pt x="4124" y="784"/>
                </a:lnTo>
                <a:lnTo>
                  <a:pt x="4158" y="810"/>
                </a:lnTo>
                <a:lnTo>
                  <a:pt x="4194" y="836"/>
                </a:lnTo>
                <a:lnTo>
                  <a:pt x="4233" y="859"/>
                </a:lnTo>
                <a:lnTo>
                  <a:pt x="4273" y="876"/>
                </a:lnTo>
                <a:lnTo>
                  <a:pt x="4319" y="888"/>
                </a:lnTo>
                <a:lnTo>
                  <a:pt x="4366" y="890"/>
                </a:lnTo>
                <a:lnTo>
                  <a:pt x="4420" y="885"/>
                </a:lnTo>
                <a:lnTo>
                  <a:pt x="4438" y="883"/>
                </a:lnTo>
                <a:lnTo>
                  <a:pt x="4455" y="888"/>
                </a:lnTo>
                <a:lnTo>
                  <a:pt x="4469" y="896"/>
                </a:lnTo>
                <a:lnTo>
                  <a:pt x="4481" y="908"/>
                </a:lnTo>
                <a:lnTo>
                  <a:pt x="4491" y="922"/>
                </a:lnTo>
                <a:lnTo>
                  <a:pt x="4501" y="936"/>
                </a:lnTo>
                <a:lnTo>
                  <a:pt x="4510" y="950"/>
                </a:lnTo>
                <a:lnTo>
                  <a:pt x="4523" y="962"/>
                </a:lnTo>
                <a:lnTo>
                  <a:pt x="4533" y="973"/>
                </a:lnTo>
                <a:lnTo>
                  <a:pt x="4540" y="986"/>
                </a:lnTo>
                <a:lnTo>
                  <a:pt x="4538" y="998"/>
                </a:lnTo>
                <a:lnTo>
                  <a:pt x="4535" y="1011"/>
                </a:lnTo>
                <a:lnTo>
                  <a:pt x="4530" y="1024"/>
                </a:lnTo>
                <a:lnTo>
                  <a:pt x="4532" y="1037"/>
                </a:lnTo>
                <a:lnTo>
                  <a:pt x="4537" y="1048"/>
                </a:lnTo>
                <a:lnTo>
                  <a:pt x="4552" y="1061"/>
                </a:lnTo>
                <a:lnTo>
                  <a:pt x="4570" y="1087"/>
                </a:lnTo>
                <a:lnTo>
                  <a:pt x="4563" y="1115"/>
                </a:lnTo>
                <a:lnTo>
                  <a:pt x="4556" y="1145"/>
                </a:lnTo>
                <a:lnTo>
                  <a:pt x="4547" y="1172"/>
                </a:lnTo>
                <a:lnTo>
                  <a:pt x="4540" y="1200"/>
                </a:lnTo>
                <a:lnTo>
                  <a:pt x="4526" y="1226"/>
                </a:lnTo>
                <a:lnTo>
                  <a:pt x="4510" y="1253"/>
                </a:lnTo>
                <a:lnTo>
                  <a:pt x="4491" y="1279"/>
                </a:lnTo>
                <a:lnTo>
                  <a:pt x="4464" y="1303"/>
                </a:lnTo>
                <a:lnTo>
                  <a:pt x="4443" y="1314"/>
                </a:lnTo>
                <a:lnTo>
                  <a:pt x="4428" y="1328"/>
                </a:lnTo>
                <a:lnTo>
                  <a:pt x="4412" y="1343"/>
                </a:lnTo>
                <a:lnTo>
                  <a:pt x="4400" y="1359"/>
                </a:lnTo>
                <a:lnTo>
                  <a:pt x="4383" y="1373"/>
                </a:lnTo>
                <a:lnTo>
                  <a:pt x="4368" y="1386"/>
                </a:lnTo>
                <a:lnTo>
                  <a:pt x="4346" y="1395"/>
                </a:lnTo>
                <a:lnTo>
                  <a:pt x="4322" y="1402"/>
                </a:lnTo>
                <a:lnTo>
                  <a:pt x="4297" y="1424"/>
                </a:lnTo>
                <a:lnTo>
                  <a:pt x="4277" y="1449"/>
                </a:lnTo>
                <a:lnTo>
                  <a:pt x="4260" y="1475"/>
                </a:lnTo>
                <a:lnTo>
                  <a:pt x="4245" y="1500"/>
                </a:lnTo>
                <a:lnTo>
                  <a:pt x="4227" y="1525"/>
                </a:lnTo>
                <a:lnTo>
                  <a:pt x="4210" y="1551"/>
                </a:lnTo>
                <a:lnTo>
                  <a:pt x="4187" y="1573"/>
                </a:lnTo>
                <a:lnTo>
                  <a:pt x="4161" y="1597"/>
                </a:lnTo>
                <a:lnTo>
                  <a:pt x="4148" y="1597"/>
                </a:lnTo>
                <a:lnTo>
                  <a:pt x="4139" y="1596"/>
                </a:lnTo>
                <a:lnTo>
                  <a:pt x="4130" y="1592"/>
                </a:lnTo>
                <a:lnTo>
                  <a:pt x="4122" y="1590"/>
                </a:lnTo>
                <a:lnTo>
                  <a:pt x="4113" y="1587"/>
                </a:lnTo>
                <a:lnTo>
                  <a:pt x="4107" y="1588"/>
                </a:lnTo>
                <a:lnTo>
                  <a:pt x="4098" y="1591"/>
                </a:lnTo>
                <a:lnTo>
                  <a:pt x="4092" y="1599"/>
                </a:lnTo>
                <a:lnTo>
                  <a:pt x="4081" y="1611"/>
                </a:lnTo>
                <a:lnTo>
                  <a:pt x="4078" y="1627"/>
                </a:lnTo>
                <a:lnTo>
                  <a:pt x="4078" y="1644"/>
                </a:lnTo>
                <a:lnTo>
                  <a:pt x="4081" y="1662"/>
                </a:lnTo>
                <a:lnTo>
                  <a:pt x="4082" y="1678"/>
                </a:lnTo>
                <a:lnTo>
                  <a:pt x="4084" y="1696"/>
                </a:lnTo>
                <a:lnTo>
                  <a:pt x="4081" y="1713"/>
                </a:lnTo>
                <a:lnTo>
                  <a:pt x="4073" y="1730"/>
                </a:lnTo>
                <a:lnTo>
                  <a:pt x="4075" y="1744"/>
                </a:lnTo>
                <a:lnTo>
                  <a:pt x="4079" y="1760"/>
                </a:lnTo>
                <a:lnTo>
                  <a:pt x="4084" y="1775"/>
                </a:lnTo>
                <a:lnTo>
                  <a:pt x="4090" y="1791"/>
                </a:lnTo>
                <a:lnTo>
                  <a:pt x="4095" y="1807"/>
                </a:lnTo>
                <a:lnTo>
                  <a:pt x="4099" y="1824"/>
                </a:lnTo>
                <a:lnTo>
                  <a:pt x="4099" y="1841"/>
                </a:lnTo>
                <a:lnTo>
                  <a:pt x="4099" y="1861"/>
                </a:lnTo>
                <a:lnTo>
                  <a:pt x="4072" y="1880"/>
                </a:lnTo>
                <a:lnTo>
                  <a:pt x="4059" y="1902"/>
                </a:lnTo>
                <a:lnTo>
                  <a:pt x="4056" y="1925"/>
                </a:lnTo>
                <a:lnTo>
                  <a:pt x="4058" y="1950"/>
                </a:lnTo>
                <a:lnTo>
                  <a:pt x="4056" y="1974"/>
                </a:lnTo>
                <a:lnTo>
                  <a:pt x="4052" y="1997"/>
                </a:lnTo>
                <a:lnTo>
                  <a:pt x="4035" y="2017"/>
                </a:lnTo>
                <a:lnTo>
                  <a:pt x="4004" y="2036"/>
                </a:lnTo>
                <a:lnTo>
                  <a:pt x="4000" y="2049"/>
                </a:lnTo>
                <a:lnTo>
                  <a:pt x="3995" y="2062"/>
                </a:lnTo>
                <a:lnTo>
                  <a:pt x="3992" y="2077"/>
                </a:lnTo>
                <a:lnTo>
                  <a:pt x="3992" y="2092"/>
                </a:lnTo>
                <a:lnTo>
                  <a:pt x="3990" y="2106"/>
                </a:lnTo>
                <a:lnTo>
                  <a:pt x="3992" y="2120"/>
                </a:lnTo>
                <a:lnTo>
                  <a:pt x="3993" y="2134"/>
                </a:lnTo>
                <a:lnTo>
                  <a:pt x="4000" y="2148"/>
                </a:lnTo>
                <a:lnTo>
                  <a:pt x="3974" y="2161"/>
                </a:lnTo>
                <a:lnTo>
                  <a:pt x="3957" y="2176"/>
                </a:lnTo>
                <a:lnTo>
                  <a:pt x="3941" y="2193"/>
                </a:lnTo>
                <a:lnTo>
                  <a:pt x="3932" y="2212"/>
                </a:lnTo>
                <a:lnTo>
                  <a:pt x="3920" y="2230"/>
                </a:lnTo>
                <a:lnTo>
                  <a:pt x="3906" y="2248"/>
                </a:lnTo>
                <a:lnTo>
                  <a:pt x="3888" y="2261"/>
                </a:lnTo>
                <a:lnTo>
                  <a:pt x="3865" y="2274"/>
                </a:lnTo>
                <a:lnTo>
                  <a:pt x="3849" y="2282"/>
                </a:lnTo>
                <a:lnTo>
                  <a:pt x="3845" y="2294"/>
                </a:lnTo>
                <a:lnTo>
                  <a:pt x="3843" y="2306"/>
                </a:lnTo>
                <a:lnTo>
                  <a:pt x="3846" y="2322"/>
                </a:lnTo>
                <a:lnTo>
                  <a:pt x="3845" y="2334"/>
                </a:lnTo>
                <a:lnTo>
                  <a:pt x="3843" y="2348"/>
                </a:lnTo>
                <a:lnTo>
                  <a:pt x="3834" y="2358"/>
                </a:lnTo>
                <a:lnTo>
                  <a:pt x="3817" y="2364"/>
                </a:lnTo>
                <a:lnTo>
                  <a:pt x="3797" y="2367"/>
                </a:lnTo>
                <a:lnTo>
                  <a:pt x="3782" y="2373"/>
                </a:lnTo>
                <a:lnTo>
                  <a:pt x="3771" y="2382"/>
                </a:lnTo>
                <a:lnTo>
                  <a:pt x="3762" y="2395"/>
                </a:lnTo>
                <a:lnTo>
                  <a:pt x="3753" y="2405"/>
                </a:lnTo>
                <a:lnTo>
                  <a:pt x="3743" y="2416"/>
                </a:lnTo>
                <a:lnTo>
                  <a:pt x="3733" y="2425"/>
                </a:lnTo>
                <a:lnTo>
                  <a:pt x="3719" y="2432"/>
                </a:lnTo>
                <a:lnTo>
                  <a:pt x="3702" y="2429"/>
                </a:lnTo>
                <a:lnTo>
                  <a:pt x="3685" y="2429"/>
                </a:lnTo>
                <a:lnTo>
                  <a:pt x="3668" y="2429"/>
                </a:lnTo>
                <a:lnTo>
                  <a:pt x="3651" y="2432"/>
                </a:lnTo>
                <a:lnTo>
                  <a:pt x="3633" y="2433"/>
                </a:lnTo>
                <a:lnTo>
                  <a:pt x="3616" y="2436"/>
                </a:lnTo>
                <a:lnTo>
                  <a:pt x="3601" y="2438"/>
                </a:lnTo>
                <a:lnTo>
                  <a:pt x="3587" y="2444"/>
                </a:lnTo>
                <a:lnTo>
                  <a:pt x="3473" y="2434"/>
                </a:lnTo>
                <a:lnTo>
                  <a:pt x="3453" y="2447"/>
                </a:lnTo>
                <a:lnTo>
                  <a:pt x="3432" y="2458"/>
                </a:lnTo>
                <a:lnTo>
                  <a:pt x="3407" y="2466"/>
                </a:lnTo>
                <a:lnTo>
                  <a:pt x="3384" y="2474"/>
                </a:lnTo>
                <a:lnTo>
                  <a:pt x="3358" y="2479"/>
                </a:lnTo>
                <a:lnTo>
                  <a:pt x="3335" y="2483"/>
                </a:lnTo>
                <a:lnTo>
                  <a:pt x="3311" y="2487"/>
                </a:lnTo>
                <a:lnTo>
                  <a:pt x="3288" y="2495"/>
                </a:lnTo>
                <a:lnTo>
                  <a:pt x="3243" y="2515"/>
                </a:lnTo>
                <a:lnTo>
                  <a:pt x="3199" y="2537"/>
                </a:lnTo>
                <a:lnTo>
                  <a:pt x="3154" y="2558"/>
                </a:lnTo>
                <a:lnTo>
                  <a:pt x="3110" y="2580"/>
                </a:lnTo>
                <a:lnTo>
                  <a:pt x="3067" y="2604"/>
                </a:lnTo>
                <a:lnTo>
                  <a:pt x="3030" y="2631"/>
                </a:lnTo>
                <a:lnTo>
                  <a:pt x="2998" y="2660"/>
                </a:lnTo>
                <a:lnTo>
                  <a:pt x="2973" y="2695"/>
                </a:lnTo>
                <a:lnTo>
                  <a:pt x="2972" y="2711"/>
                </a:lnTo>
                <a:lnTo>
                  <a:pt x="2976" y="2728"/>
                </a:lnTo>
                <a:lnTo>
                  <a:pt x="2982" y="2745"/>
                </a:lnTo>
                <a:lnTo>
                  <a:pt x="2989" y="2762"/>
                </a:lnTo>
                <a:lnTo>
                  <a:pt x="2992" y="2777"/>
                </a:lnTo>
                <a:lnTo>
                  <a:pt x="2992" y="2794"/>
                </a:lnTo>
                <a:lnTo>
                  <a:pt x="2986" y="2810"/>
                </a:lnTo>
                <a:lnTo>
                  <a:pt x="2973" y="2825"/>
                </a:lnTo>
                <a:lnTo>
                  <a:pt x="2972" y="2862"/>
                </a:lnTo>
                <a:lnTo>
                  <a:pt x="2953" y="2894"/>
                </a:lnTo>
                <a:lnTo>
                  <a:pt x="2923" y="2918"/>
                </a:lnTo>
                <a:lnTo>
                  <a:pt x="2887" y="2942"/>
                </a:lnTo>
                <a:lnTo>
                  <a:pt x="2847" y="2963"/>
                </a:lnTo>
                <a:lnTo>
                  <a:pt x="2812" y="2988"/>
                </a:lnTo>
                <a:lnTo>
                  <a:pt x="2786" y="3016"/>
                </a:lnTo>
                <a:lnTo>
                  <a:pt x="2775" y="3053"/>
                </a:lnTo>
                <a:lnTo>
                  <a:pt x="2777" y="3069"/>
                </a:lnTo>
                <a:lnTo>
                  <a:pt x="2772" y="3087"/>
                </a:lnTo>
                <a:lnTo>
                  <a:pt x="2760" y="3101"/>
                </a:lnTo>
                <a:lnTo>
                  <a:pt x="2746" y="3115"/>
                </a:lnTo>
                <a:lnTo>
                  <a:pt x="2728" y="3128"/>
                </a:lnTo>
                <a:lnTo>
                  <a:pt x="2709" y="3140"/>
                </a:lnTo>
                <a:lnTo>
                  <a:pt x="2689" y="3151"/>
                </a:lnTo>
                <a:lnTo>
                  <a:pt x="2673" y="3165"/>
                </a:lnTo>
                <a:lnTo>
                  <a:pt x="2659" y="3167"/>
                </a:lnTo>
                <a:lnTo>
                  <a:pt x="2647" y="3168"/>
                </a:lnTo>
                <a:lnTo>
                  <a:pt x="2634" y="3166"/>
                </a:lnTo>
                <a:lnTo>
                  <a:pt x="2625" y="3159"/>
                </a:lnTo>
                <a:lnTo>
                  <a:pt x="2620" y="3154"/>
                </a:lnTo>
                <a:lnTo>
                  <a:pt x="2617" y="3151"/>
                </a:lnTo>
                <a:lnTo>
                  <a:pt x="2613" y="3147"/>
                </a:lnTo>
                <a:lnTo>
                  <a:pt x="2607" y="3143"/>
                </a:lnTo>
                <a:lnTo>
                  <a:pt x="2597" y="3143"/>
                </a:lnTo>
                <a:lnTo>
                  <a:pt x="2590" y="3146"/>
                </a:lnTo>
                <a:lnTo>
                  <a:pt x="2581" y="3148"/>
                </a:lnTo>
                <a:lnTo>
                  <a:pt x="2573" y="3151"/>
                </a:lnTo>
                <a:lnTo>
                  <a:pt x="2565" y="3154"/>
                </a:lnTo>
                <a:lnTo>
                  <a:pt x="2561" y="3159"/>
                </a:lnTo>
                <a:lnTo>
                  <a:pt x="2554" y="3165"/>
                </a:lnTo>
                <a:lnTo>
                  <a:pt x="2553" y="3172"/>
                </a:lnTo>
                <a:lnTo>
                  <a:pt x="2553" y="3193"/>
                </a:lnTo>
                <a:lnTo>
                  <a:pt x="2550" y="3213"/>
                </a:lnTo>
                <a:lnTo>
                  <a:pt x="2542" y="3232"/>
                </a:lnTo>
                <a:lnTo>
                  <a:pt x="2535" y="3251"/>
                </a:lnTo>
                <a:lnTo>
                  <a:pt x="2522" y="3268"/>
                </a:lnTo>
                <a:lnTo>
                  <a:pt x="2510" y="3285"/>
                </a:lnTo>
                <a:lnTo>
                  <a:pt x="2496" y="3302"/>
                </a:lnTo>
                <a:lnTo>
                  <a:pt x="2482" y="3319"/>
                </a:lnTo>
                <a:lnTo>
                  <a:pt x="2467" y="3316"/>
                </a:lnTo>
                <a:lnTo>
                  <a:pt x="2456" y="3317"/>
                </a:lnTo>
                <a:lnTo>
                  <a:pt x="2446" y="3320"/>
                </a:lnTo>
                <a:lnTo>
                  <a:pt x="2438" y="3327"/>
                </a:lnTo>
                <a:lnTo>
                  <a:pt x="2429" y="3332"/>
                </a:lnTo>
                <a:lnTo>
                  <a:pt x="2424" y="3340"/>
                </a:lnTo>
                <a:lnTo>
                  <a:pt x="2418" y="3348"/>
                </a:lnTo>
                <a:lnTo>
                  <a:pt x="2413" y="3356"/>
                </a:lnTo>
                <a:lnTo>
                  <a:pt x="2409" y="3365"/>
                </a:lnTo>
                <a:lnTo>
                  <a:pt x="2406" y="3375"/>
                </a:lnTo>
                <a:lnTo>
                  <a:pt x="2398" y="3384"/>
                </a:lnTo>
                <a:lnTo>
                  <a:pt x="2390" y="3393"/>
                </a:lnTo>
                <a:lnTo>
                  <a:pt x="2380" y="3398"/>
                </a:lnTo>
                <a:lnTo>
                  <a:pt x="2369" y="3405"/>
                </a:lnTo>
                <a:lnTo>
                  <a:pt x="2357" y="3409"/>
                </a:lnTo>
                <a:lnTo>
                  <a:pt x="2344" y="3412"/>
                </a:lnTo>
                <a:lnTo>
                  <a:pt x="2335" y="3413"/>
                </a:lnTo>
                <a:lnTo>
                  <a:pt x="2327" y="3415"/>
                </a:lnTo>
                <a:lnTo>
                  <a:pt x="2320" y="3416"/>
                </a:lnTo>
                <a:lnTo>
                  <a:pt x="2312" y="3419"/>
                </a:lnTo>
                <a:lnTo>
                  <a:pt x="2297" y="3417"/>
                </a:lnTo>
                <a:lnTo>
                  <a:pt x="2286" y="3412"/>
                </a:lnTo>
                <a:close/>
              </a:path>
            </a:pathLst>
          </a:custGeom>
          <a:gradFill>
            <a:gsLst>
              <a:gs pos="30700">
                <a:srgbClr val="C7D5EE">
                  <a:lumMod val="20000"/>
                  <a:lumOff val="80000"/>
                </a:srgbClr>
              </a:gs>
              <a:gs pos="0">
                <a:srgbClr val="B9FFD9"/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99FF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90731"/>
              </p:ext>
            </p:extLst>
          </p:nvPr>
        </p:nvGraphicFramePr>
        <p:xfrm>
          <a:off x="179511" y="602901"/>
          <a:ext cx="8712969" cy="565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99592" y="332656"/>
            <a:ext cx="736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Porcentagem da oscilação da Razão de Mortalidade Materna de 1980 a 2013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54868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%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4976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eta-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833938"/>
            <a:ext cx="1979612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11188" y="981075"/>
            <a:ext cx="81375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3600" b="1" dirty="0">
                <a:solidFill>
                  <a:srgbClr val="C13149"/>
                </a:solidFill>
              </a:rPr>
              <a:t>Meta 5. Melhoria da saúde materna </a:t>
            </a:r>
          </a:p>
          <a:p>
            <a:pPr eaLnBrk="1" hangingPunct="1"/>
            <a:endParaRPr lang="pt-BR" altLang="pt-BR" sz="3600" b="1" dirty="0">
              <a:solidFill>
                <a:srgbClr val="C13149"/>
              </a:solidFill>
            </a:endParaRPr>
          </a:p>
          <a:p>
            <a:pPr algn="ctr" eaLnBrk="1" hangingPunct="1"/>
            <a:r>
              <a:rPr lang="pt-BR" altLang="pt-BR" sz="3600" b="1" dirty="0">
                <a:solidFill>
                  <a:srgbClr val="3F39B9"/>
                </a:solidFill>
              </a:rPr>
              <a:t>Reduzir em 3/4,</a:t>
            </a:r>
          </a:p>
          <a:p>
            <a:pPr algn="ctr" eaLnBrk="1" hangingPunct="1"/>
            <a:endParaRPr lang="pt-BR" altLang="pt-BR" sz="3600" b="1" dirty="0">
              <a:solidFill>
                <a:srgbClr val="3F39B9"/>
              </a:solidFill>
            </a:endParaRPr>
          </a:p>
          <a:p>
            <a:pPr algn="ctr" eaLnBrk="1" hangingPunct="1"/>
            <a:r>
              <a:rPr lang="pt-BR" altLang="pt-BR" sz="3600" b="1" dirty="0">
                <a:solidFill>
                  <a:srgbClr val="3F39B9"/>
                </a:solidFill>
              </a:rPr>
              <a:t> entre 1990 e 2015,</a:t>
            </a:r>
          </a:p>
          <a:p>
            <a:pPr algn="ctr" eaLnBrk="1" hangingPunct="1"/>
            <a:r>
              <a:rPr lang="pt-BR" altLang="pt-BR" sz="3600" b="1" dirty="0">
                <a:solidFill>
                  <a:srgbClr val="3F39B9"/>
                </a:solidFill>
              </a:rPr>
              <a:t> </a:t>
            </a:r>
          </a:p>
          <a:p>
            <a:pPr algn="ctr" eaLnBrk="1" hangingPunct="1"/>
            <a:r>
              <a:rPr lang="pt-BR" altLang="pt-BR" sz="3600" b="1" dirty="0">
                <a:solidFill>
                  <a:srgbClr val="3F39B9"/>
                </a:solidFill>
              </a:rPr>
              <a:t>a taxa de mortalidade materna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6796088" y="6400800"/>
            <a:ext cx="1907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t-BR" altLang="pt-BR" sz="1000" dirty="0">
                <a:solidFill>
                  <a:srgbClr val="000066"/>
                </a:solidFill>
                <a:latin typeface="Times New Roman" pitchFamily="18" charset="0"/>
              </a:rPr>
              <a:t>Ana Cristina d´Andretta </a:t>
            </a:r>
            <a:r>
              <a:rPr lang="pt-BR" altLang="pt-BR" sz="1000" dirty="0" smtClean="0">
                <a:solidFill>
                  <a:srgbClr val="000066"/>
                </a:solidFill>
                <a:latin typeface="Times New Roman" pitchFamily="18" charset="0"/>
              </a:rPr>
              <a:t>Tanaka</a:t>
            </a:r>
            <a:endParaRPr lang="pt-BR" altLang="pt-BR" sz="1000" dirty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pt-BR" altLang="pt-BR" sz="1000" dirty="0">
                <a:solidFill>
                  <a:srgbClr val="000066"/>
                </a:solidFill>
                <a:latin typeface="Times New Roman" pitchFamily="18" charset="0"/>
              </a:rPr>
              <a:t>Faculdade de Saúde Pública-USP</a:t>
            </a:r>
          </a:p>
        </p:txBody>
      </p:sp>
    </p:spTree>
    <p:extLst>
      <p:ext uri="{BB962C8B-B14F-4D97-AF65-F5344CB8AC3E}">
        <p14:creationId xmlns:p14="http://schemas.microsoft.com/office/powerpoint/2010/main" val="29784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3608" y="11663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Meta do </a:t>
            </a:r>
            <a:r>
              <a:rPr lang="pt-BR" dirty="0" smtClean="0"/>
              <a:t>Milênio- </a:t>
            </a:r>
            <a:r>
              <a:rPr lang="pt-BR" dirty="0"/>
              <a:t>Reduzir em 3/4 a RMM de 1990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30510"/>
              </p:ext>
            </p:extLst>
          </p:nvPr>
        </p:nvGraphicFramePr>
        <p:xfrm>
          <a:off x="467543" y="1196753"/>
          <a:ext cx="8280921" cy="523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69427" y="506548"/>
            <a:ext cx="805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Razão da Mortalidade Materna Brasileira em 1990, 2013 e a que deveríamos atingir em 2015, por cem mil nascidos vivos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69077" y="1166504"/>
            <a:ext cx="85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100.000nv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288394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9"/>
          <p:cNvSpPr>
            <a:spLocks/>
          </p:cNvSpPr>
          <p:nvPr/>
        </p:nvSpPr>
        <p:spPr bwMode="auto">
          <a:xfrm>
            <a:off x="630238" y="1052513"/>
            <a:ext cx="7254875" cy="5427662"/>
          </a:xfrm>
          <a:custGeom>
            <a:avLst/>
            <a:gdLst>
              <a:gd name="T0" fmla="*/ 2147483647 w 4570"/>
              <a:gd name="T1" fmla="*/ 2147483647 h 3419"/>
              <a:gd name="T2" fmla="*/ 2147483647 w 4570"/>
              <a:gd name="T3" fmla="*/ 2147483647 h 3419"/>
              <a:gd name="T4" fmla="*/ 2147483647 w 4570"/>
              <a:gd name="T5" fmla="*/ 2147483647 h 3419"/>
              <a:gd name="T6" fmla="*/ 2147483647 w 4570"/>
              <a:gd name="T7" fmla="*/ 2147483647 h 3419"/>
              <a:gd name="T8" fmla="*/ 2147483647 w 4570"/>
              <a:gd name="T9" fmla="*/ 2147483647 h 3419"/>
              <a:gd name="T10" fmla="*/ 2147483647 w 4570"/>
              <a:gd name="T11" fmla="*/ 2147483647 h 3419"/>
              <a:gd name="T12" fmla="*/ 2147483647 w 4570"/>
              <a:gd name="T13" fmla="*/ 2147483647 h 3419"/>
              <a:gd name="T14" fmla="*/ 2147483647 w 4570"/>
              <a:gd name="T15" fmla="*/ 2147483647 h 3419"/>
              <a:gd name="T16" fmla="*/ 2147483647 w 4570"/>
              <a:gd name="T17" fmla="*/ 2147483647 h 3419"/>
              <a:gd name="T18" fmla="*/ 2147483647 w 4570"/>
              <a:gd name="T19" fmla="*/ 2147483647 h 3419"/>
              <a:gd name="T20" fmla="*/ 2147483647 w 4570"/>
              <a:gd name="T21" fmla="*/ 2147483647 h 3419"/>
              <a:gd name="T22" fmla="*/ 2147483647 w 4570"/>
              <a:gd name="T23" fmla="*/ 2147483647 h 3419"/>
              <a:gd name="T24" fmla="*/ 2147483647 w 4570"/>
              <a:gd name="T25" fmla="*/ 2147483647 h 3419"/>
              <a:gd name="T26" fmla="*/ 2147483647 w 4570"/>
              <a:gd name="T27" fmla="*/ 2147483647 h 3419"/>
              <a:gd name="T28" fmla="*/ 2147483647 w 4570"/>
              <a:gd name="T29" fmla="*/ 2147483647 h 3419"/>
              <a:gd name="T30" fmla="*/ 2147483647 w 4570"/>
              <a:gd name="T31" fmla="*/ 2147483647 h 3419"/>
              <a:gd name="T32" fmla="*/ 2147483647 w 4570"/>
              <a:gd name="T33" fmla="*/ 2147483647 h 3419"/>
              <a:gd name="T34" fmla="*/ 2147483647 w 4570"/>
              <a:gd name="T35" fmla="*/ 2147483647 h 3419"/>
              <a:gd name="T36" fmla="*/ 2147483647 w 4570"/>
              <a:gd name="T37" fmla="*/ 2147483647 h 3419"/>
              <a:gd name="T38" fmla="*/ 2147483647 w 4570"/>
              <a:gd name="T39" fmla="*/ 2147483647 h 3419"/>
              <a:gd name="T40" fmla="*/ 2147483647 w 4570"/>
              <a:gd name="T41" fmla="*/ 2147483647 h 3419"/>
              <a:gd name="T42" fmla="*/ 2147483647 w 4570"/>
              <a:gd name="T43" fmla="*/ 2147483647 h 3419"/>
              <a:gd name="T44" fmla="*/ 2147483647 w 4570"/>
              <a:gd name="T45" fmla="*/ 2147483647 h 3419"/>
              <a:gd name="T46" fmla="*/ 2147483647 w 4570"/>
              <a:gd name="T47" fmla="*/ 2147483647 h 3419"/>
              <a:gd name="T48" fmla="*/ 2147483647 w 4570"/>
              <a:gd name="T49" fmla="*/ 2147483647 h 3419"/>
              <a:gd name="T50" fmla="*/ 2147483647 w 4570"/>
              <a:gd name="T51" fmla="*/ 2147483647 h 3419"/>
              <a:gd name="T52" fmla="*/ 2147483647 w 4570"/>
              <a:gd name="T53" fmla="*/ 2147483647 h 3419"/>
              <a:gd name="T54" fmla="*/ 2147483647 w 4570"/>
              <a:gd name="T55" fmla="*/ 2147483647 h 3419"/>
              <a:gd name="T56" fmla="*/ 2147483647 w 4570"/>
              <a:gd name="T57" fmla="*/ 2147483647 h 3419"/>
              <a:gd name="T58" fmla="*/ 2147483647 w 4570"/>
              <a:gd name="T59" fmla="*/ 2147483647 h 3419"/>
              <a:gd name="T60" fmla="*/ 2147483647 w 4570"/>
              <a:gd name="T61" fmla="*/ 2147483647 h 3419"/>
              <a:gd name="T62" fmla="*/ 2147483647 w 4570"/>
              <a:gd name="T63" fmla="*/ 2147483647 h 3419"/>
              <a:gd name="T64" fmla="*/ 2147483647 w 4570"/>
              <a:gd name="T65" fmla="*/ 2147483647 h 3419"/>
              <a:gd name="T66" fmla="*/ 2147483647 w 4570"/>
              <a:gd name="T67" fmla="*/ 2147483647 h 3419"/>
              <a:gd name="T68" fmla="*/ 2147483647 w 4570"/>
              <a:gd name="T69" fmla="*/ 2147483647 h 3419"/>
              <a:gd name="T70" fmla="*/ 2147483647 w 4570"/>
              <a:gd name="T71" fmla="*/ 2147483647 h 3419"/>
              <a:gd name="T72" fmla="*/ 2147483647 w 4570"/>
              <a:gd name="T73" fmla="*/ 2147483647 h 3419"/>
              <a:gd name="T74" fmla="*/ 2147483647 w 4570"/>
              <a:gd name="T75" fmla="*/ 2147483647 h 3419"/>
              <a:gd name="T76" fmla="*/ 2147483647 w 4570"/>
              <a:gd name="T77" fmla="*/ 2147483647 h 3419"/>
              <a:gd name="T78" fmla="*/ 2147483647 w 4570"/>
              <a:gd name="T79" fmla="*/ 2147483647 h 3419"/>
              <a:gd name="T80" fmla="*/ 2147483647 w 4570"/>
              <a:gd name="T81" fmla="*/ 2147483647 h 3419"/>
              <a:gd name="T82" fmla="*/ 2147483647 w 4570"/>
              <a:gd name="T83" fmla="*/ 2147483647 h 3419"/>
              <a:gd name="T84" fmla="*/ 2147483647 w 4570"/>
              <a:gd name="T85" fmla="*/ 2147483647 h 3419"/>
              <a:gd name="T86" fmla="*/ 2147483647 w 4570"/>
              <a:gd name="T87" fmla="*/ 2147483647 h 3419"/>
              <a:gd name="T88" fmla="*/ 2147483647 w 4570"/>
              <a:gd name="T89" fmla="*/ 2147483647 h 3419"/>
              <a:gd name="T90" fmla="*/ 2147483647 w 4570"/>
              <a:gd name="T91" fmla="*/ 2147483647 h 3419"/>
              <a:gd name="T92" fmla="*/ 2147483647 w 4570"/>
              <a:gd name="T93" fmla="*/ 2147483647 h 3419"/>
              <a:gd name="T94" fmla="*/ 2147483647 w 4570"/>
              <a:gd name="T95" fmla="*/ 2147483647 h 3419"/>
              <a:gd name="T96" fmla="*/ 2147483647 w 4570"/>
              <a:gd name="T97" fmla="*/ 2147483647 h 3419"/>
              <a:gd name="T98" fmla="*/ 2147483647 w 4570"/>
              <a:gd name="T99" fmla="*/ 2147483647 h 3419"/>
              <a:gd name="T100" fmla="*/ 2147483647 w 4570"/>
              <a:gd name="T101" fmla="*/ 2147483647 h 3419"/>
              <a:gd name="T102" fmla="*/ 2147483647 w 4570"/>
              <a:gd name="T103" fmla="*/ 2147483647 h 3419"/>
              <a:gd name="T104" fmla="*/ 2147483647 w 4570"/>
              <a:gd name="T105" fmla="*/ 2147483647 h 3419"/>
              <a:gd name="T106" fmla="*/ 2147483647 w 4570"/>
              <a:gd name="T107" fmla="*/ 2147483647 h 3419"/>
              <a:gd name="T108" fmla="*/ 2147483647 w 4570"/>
              <a:gd name="T109" fmla="*/ 2147483647 h 3419"/>
              <a:gd name="T110" fmla="*/ 2147483647 w 4570"/>
              <a:gd name="T111" fmla="*/ 2147483647 h 3419"/>
              <a:gd name="T112" fmla="*/ 2147483647 w 4570"/>
              <a:gd name="T113" fmla="*/ 2147483647 h 3419"/>
              <a:gd name="T114" fmla="*/ 2147483647 w 4570"/>
              <a:gd name="T115" fmla="*/ 2147483647 h 3419"/>
              <a:gd name="T116" fmla="*/ 2147483647 w 4570"/>
              <a:gd name="T117" fmla="*/ 2147483647 h 3419"/>
              <a:gd name="T118" fmla="*/ 2147483647 w 4570"/>
              <a:gd name="T119" fmla="*/ 2147483647 h 3419"/>
              <a:gd name="T120" fmla="*/ 2147483647 w 4570"/>
              <a:gd name="T121" fmla="*/ 2147483647 h 3419"/>
              <a:gd name="T122" fmla="*/ 2147483647 w 4570"/>
              <a:gd name="T123" fmla="*/ 2147483647 h 34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70"/>
              <a:gd name="T187" fmla="*/ 0 h 3419"/>
              <a:gd name="T188" fmla="*/ 4570 w 4570"/>
              <a:gd name="T189" fmla="*/ 3419 h 34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70" h="3419">
                <a:moveTo>
                  <a:pt x="2286" y="3412"/>
                </a:moveTo>
                <a:lnTo>
                  <a:pt x="2281" y="3403"/>
                </a:lnTo>
                <a:lnTo>
                  <a:pt x="2280" y="3394"/>
                </a:lnTo>
                <a:lnTo>
                  <a:pt x="2278" y="3385"/>
                </a:lnTo>
                <a:lnTo>
                  <a:pt x="2278" y="3377"/>
                </a:lnTo>
                <a:lnTo>
                  <a:pt x="2278" y="3367"/>
                </a:lnTo>
                <a:lnTo>
                  <a:pt x="2281" y="3359"/>
                </a:lnTo>
                <a:lnTo>
                  <a:pt x="2284" y="3350"/>
                </a:lnTo>
                <a:lnTo>
                  <a:pt x="2289" y="3342"/>
                </a:lnTo>
                <a:lnTo>
                  <a:pt x="2295" y="3335"/>
                </a:lnTo>
                <a:lnTo>
                  <a:pt x="2303" y="3330"/>
                </a:lnTo>
                <a:lnTo>
                  <a:pt x="2312" y="3326"/>
                </a:lnTo>
                <a:lnTo>
                  <a:pt x="2323" y="3323"/>
                </a:lnTo>
                <a:lnTo>
                  <a:pt x="2332" y="3319"/>
                </a:lnTo>
                <a:lnTo>
                  <a:pt x="2343" y="3316"/>
                </a:lnTo>
                <a:lnTo>
                  <a:pt x="2350" y="3310"/>
                </a:lnTo>
                <a:lnTo>
                  <a:pt x="2358" y="3303"/>
                </a:lnTo>
                <a:lnTo>
                  <a:pt x="2354" y="3293"/>
                </a:lnTo>
                <a:lnTo>
                  <a:pt x="2354" y="3283"/>
                </a:lnTo>
                <a:lnTo>
                  <a:pt x="2355" y="3274"/>
                </a:lnTo>
                <a:lnTo>
                  <a:pt x="2358" y="3265"/>
                </a:lnTo>
                <a:lnTo>
                  <a:pt x="2360" y="3255"/>
                </a:lnTo>
                <a:lnTo>
                  <a:pt x="2361" y="3246"/>
                </a:lnTo>
                <a:lnTo>
                  <a:pt x="2360" y="3236"/>
                </a:lnTo>
                <a:lnTo>
                  <a:pt x="2355" y="3226"/>
                </a:lnTo>
                <a:lnTo>
                  <a:pt x="2334" y="3207"/>
                </a:lnTo>
                <a:lnTo>
                  <a:pt x="2314" y="3190"/>
                </a:lnTo>
                <a:lnTo>
                  <a:pt x="2291" y="3175"/>
                </a:lnTo>
                <a:lnTo>
                  <a:pt x="2269" y="3162"/>
                </a:lnTo>
                <a:lnTo>
                  <a:pt x="2243" y="3150"/>
                </a:lnTo>
                <a:lnTo>
                  <a:pt x="2217" y="3141"/>
                </a:lnTo>
                <a:lnTo>
                  <a:pt x="2189" y="3133"/>
                </a:lnTo>
                <a:lnTo>
                  <a:pt x="2162" y="3130"/>
                </a:lnTo>
                <a:lnTo>
                  <a:pt x="2154" y="3122"/>
                </a:lnTo>
                <a:lnTo>
                  <a:pt x="2146" y="3115"/>
                </a:lnTo>
                <a:lnTo>
                  <a:pt x="2137" y="3111"/>
                </a:lnTo>
                <a:lnTo>
                  <a:pt x="2128" y="3107"/>
                </a:lnTo>
                <a:lnTo>
                  <a:pt x="2116" y="3104"/>
                </a:lnTo>
                <a:lnTo>
                  <a:pt x="2103" y="3103"/>
                </a:lnTo>
                <a:lnTo>
                  <a:pt x="2091" y="3103"/>
                </a:lnTo>
                <a:lnTo>
                  <a:pt x="2080" y="3103"/>
                </a:lnTo>
                <a:lnTo>
                  <a:pt x="2073" y="3093"/>
                </a:lnTo>
                <a:lnTo>
                  <a:pt x="2067" y="3084"/>
                </a:lnTo>
                <a:lnTo>
                  <a:pt x="2059" y="3075"/>
                </a:lnTo>
                <a:lnTo>
                  <a:pt x="2051" y="3067"/>
                </a:lnTo>
                <a:lnTo>
                  <a:pt x="2041" y="3058"/>
                </a:lnTo>
                <a:lnTo>
                  <a:pt x="2030" y="3050"/>
                </a:lnTo>
                <a:lnTo>
                  <a:pt x="2019" y="3043"/>
                </a:lnTo>
                <a:lnTo>
                  <a:pt x="2008" y="3036"/>
                </a:lnTo>
                <a:lnTo>
                  <a:pt x="1987" y="3032"/>
                </a:lnTo>
                <a:lnTo>
                  <a:pt x="1965" y="3036"/>
                </a:lnTo>
                <a:lnTo>
                  <a:pt x="1942" y="3041"/>
                </a:lnTo>
                <a:lnTo>
                  <a:pt x="1924" y="3049"/>
                </a:lnTo>
                <a:lnTo>
                  <a:pt x="1904" y="3053"/>
                </a:lnTo>
                <a:lnTo>
                  <a:pt x="1887" y="3053"/>
                </a:lnTo>
                <a:lnTo>
                  <a:pt x="1872" y="3044"/>
                </a:lnTo>
                <a:lnTo>
                  <a:pt x="1861" y="3026"/>
                </a:lnTo>
                <a:lnTo>
                  <a:pt x="1861" y="3018"/>
                </a:lnTo>
                <a:lnTo>
                  <a:pt x="1866" y="3012"/>
                </a:lnTo>
                <a:lnTo>
                  <a:pt x="1870" y="3006"/>
                </a:lnTo>
                <a:lnTo>
                  <a:pt x="1878" y="3001"/>
                </a:lnTo>
                <a:lnTo>
                  <a:pt x="1884" y="2996"/>
                </a:lnTo>
                <a:lnTo>
                  <a:pt x="1892" y="2990"/>
                </a:lnTo>
                <a:lnTo>
                  <a:pt x="1896" y="2983"/>
                </a:lnTo>
                <a:lnTo>
                  <a:pt x="1902" y="2978"/>
                </a:lnTo>
                <a:lnTo>
                  <a:pt x="1912" y="2965"/>
                </a:lnTo>
                <a:lnTo>
                  <a:pt x="1922" y="2953"/>
                </a:lnTo>
                <a:lnTo>
                  <a:pt x="1932" y="2940"/>
                </a:lnTo>
                <a:lnTo>
                  <a:pt x="1945" y="2928"/>
                </a:lnTo>
                <a:lnTo>
                  <a:pt x="1956" y="2916"/>
                </a:lnTo>
                <a:lnTo>
                  <a:pt x="1972" y="2908"/>
                </a:lnTo>
                <a:lnTo>
                  <a:pt x="1988" y="2902"/>
                </a:lnTo>
                <a:lnTo>
                  <a:pt x="2008" y="2898"/>
                </a:lnTo>
                <a:lnTo>
                  <a:pt x="2027" y="2868"/>
                </a:lnTo>
                <a:lnTo>
                  <a:pt x="2054" y="2844"/>
                </a:lnTo>
                <a:lnTo>
                  <a:pt x="2084" y="2827"/>
                </a:lnTo>
                <a:lnTo>
                  <a:pt x="2119" y="2812"/>
                </a:lnTo>
                <a:lnTo>
                  <a:pt x="2153" y="2796"/>
                </a:lnTo>
                <a:lnTo>
                  <a:pt x="2188" y="2782"/>
                </a:lnTo>
                <a:lnTo>
                  <a:pt x="2222" y="2764"/>
                </a:lnTo>
                <a:lnTo>
                  <a:pt x="2252" y="2743"/>
                </a:lnTo>
                <a:lnTo>
                  <a:pt x="2260" y="2743"/>
                </a:lnTo>
                <a:lnTo>
                  <a:pt x="2271" y="2745"/>
                </a:lnTo>
                <a:lnTo>
                  <a:pt x="2280" y="2746"/>
                </a:lnTo>
                <a:lnTo>
                  <a:pt x="2291" y="2747"/>
                </a:lnTo>
                <a:lnTo>
                  <a:pt x="2300" y="2746"/>
                </a:lnTo>
                <a:lnTo>
                  <a:pt x="2311" y="2744"/>
                </a:lnTo>
                <a:lnTo>
                  <a:pt x="2318" y="2739"/>
                </a:lnTo>
                <a:lnTo>
                  <a:pt x="2326" y="2735"/>
                </a:lnTo>
                <a:lnTo>
                  <a:pt x="2327" y="2725"/>
                </a:lnTo>
                <a:lnTo>
                  <a:pt x="2330" y="2715"/>
                </a:lnTo>
                <a:lnTo>
                  <a:pt x="2330" y="2705"/>
                </a:lnTo>
                <a:lnTo>
                  <a:pt x="2332" y="2695"/>
                </a:lnTo>
                <a:lnTo>
                  <a:pt x="2330" y="2683"/>
                </a:lnTo>
                <a:lnTo>
                  <a:pt x="2329" y="2673"/>
                </a:lnTo>
                <a:lnTo>
                  <a:pt x="2327" y="2662"/>
                </a:lnTo>
                <a:lnTo>
                  <a:pt x="2326" y="2652"/>
                </a:lnTo>
                <a:lnTo>
                  <a:pt x="2311" y="2644"/>
                </a:lnTo>
                <a:lnTo>
                  <a:pt x="2295" y="2641"/>
                </a:lnTo>
                <a:lnTo>
                  <a:pt x="2277" y="2640"/>
                </a:lnTo>
                <a:lnTo>
                  <a:pt x="2260" y="2640"/>
                </a:lnTo>
                <a:lnTo>
                  <a:pt x="2242" y="2637"/>
                </a:lnTo>
                <a:lnTo>
                  <a:pt x="2228" y="2634"/>
                </a:lnTo>
                <a:lnTo>
                  <a:pt x="2215" y="2626"/>
                </a:lnTo>
                <a:lnTo>
                  <a:pt x="2209" y="2615"/>
                </a:lnTo>
                <a:lnTo>
                  <a:pt x="2191" y="2580"/>
                </a:lnTo>
                <a:lnTo>
                  <a:pt x="2199" y="2575"/>
                </a:lnTo>
                <a:lnTo>
                  <a:pt x="2208" y="2569"/>
                </a:lnTo>
                <a:lnTo>
                  <a:pt x="2215" y="2564"/>
                </a:lnTo>
                <a:lnTo>
                  <a:pt x="2225" y="2559"/>
                </a:lnTo>
                <a:lnTo>
                  <a:pt x="2231" y="2552"/>
                </a:lnTo>
                <a:lnTo>
                  <a:pt x="2238" y="2546"/>
                </a:lnTo>
                <a:lnTo>
                  <a:pt x="2243" y="2539"/>
                </a:lnTo>
                <a:lnTo>
                  <a:pt x="2249" y="2532"/>
                </a:lnTo>
                <a:lnTo>
                  <a:pt x="2249" y="2521"/>
                </a:lnTo>
                <a:lnTo>
                  <a:pt x="2248" y="2511"/>
                </a:lnTo>
                <a:lnTo>
                  <a:pt x="2240" y="2502"/>
                </a:lnTo>
                <a:lnTo>
                  <a:pt x="2228" y="2498"/>
                </a:lnTo>
                <a:lnTo>
                  <a:pt x="2219" y="2499"/>
                </a:lnTo>
                <a:lnTo>
                  <a:pt x="2209" y="2502"/>
                </a:lnTo>
                <a:lnTo>
                  <a:pt x="2200" y="2504"/>
                </a:lnTo>
                <a:lnTo>
                  <a:pt x="2192" y="2508"/>
                </a:lnTo>
                <a:lnTo>
                  <a:pt x="2183" y="2509"/>
                </a:lnTo>
                <a:lnTo>
                  <a:pt x="2174" y="2511"/>
                </a:lnTo>
                <a:lnTo>
                  <a:pt x="2165" y="2511"/>
                </a:lnTo>
                <a:lnTo>
                  <a:pt x="2157" y="2511"/>
                </a:lnTo>
                <a:lnTo>
                  <a:pt x="2146" y="2502"/>
                </a:lnTo>
                <a:lnTo>
                  <a:pt x="2133" y="2495"/>
                </a:lnTo>
                <a:lnTo>
                  <a:pt x="2119" y="2487"/>
                </a:lnTo>
                <a:lnTo>
                  <a:pt x="2105" y="2481"/>
                </a:lnTo>
                <a:lnTo>
                  <a:pt x="2093" y="2472"/>
                </a:lnTo>
                <a:lnTo>
                  <a:pt x="2085" y="2463"/>
                </a:lnTo>
                <a:lnTo>
                  <a:pt x="2080" y="2453"/>
                </a:lnTo>
                <a:lnTo>
                  <a:pt x="2085" y="2442"/>
                </a:lnTo>
                <a:lnTo>
                  <a:pt x="2096" y="2432"/>
                </a:lnTo>
                <a:lnTo>
                  <a:pt x="2102" y="2421"/>
                </a:lnTo>
                <a:lnTo>
                  <a:pt x="2107" y="2410"/>
                </a:lnTo>
                <a:lnTo>
                  <a:pt x="2110" y="2399"/>
                </a:lnTo>
                <a:lnTo>
                  <a:pt x="2090" y="2374"/>
                </a:lnTo>
                <a:lnTo>
                  <a:pt x="2065" y="2361"/>
                </a:lnTo>
                <a:lnTo>
                  <a:pt x="2034" y="2354"/>
                </a:lnTo>
                <a:lnTo>
                  <a:pt x="2004" y="2353"/>
                </a:lnTo>
                <a:lnTo>
                  <a:pt x="1968" y="2353"/>
                </a:lnTo>
                <a:lnTo>
                  <a:pt x="1935" y="2355"/>
                </a:lnTo>
                <a:lnTo>
                  <a:pt x="1899" y="2355"/>
                </a:lnTo>
                <a:lnTo>
                  <a:pt x="1869" y="2353"/>
                </a:lnTo>
                <a:lnTo>
                  <a:pt x="1858" y="2344"/>
                </a:lnTo>
                <a:lnTo>
                  <a:pt x="1847" y="2335"/>
                </a:lnTo>
                <a:lnTo>
                  <a:pt x="1837" y="2326"/>
                </a:lnTo>
                <a:lnTo>
                  <a:pt x="1827" y="2318"/>
                </a:lnTo>
                <a:lnTo>
                  <a:pt x="1818" y="2308"/>
                </a:lnTo>
                <a:lnTo>
                  <a:pt x="1812" y="2299"/>
                </a:lnTo>
                <a:lnTo>
                  <a:pt x="1809" y="2289"/>
                </a:lnTo>
                <a:lnTo>
                  <a:pt x="1814" y="2279"/>
                </a:lnTo>
                <a:lnTo>
                  <a:pt x="1823" y="2270"/>
                </a:lnTo>
                <a:lnTo>
                  <a:pt x="1830" y="2263"/>
                </a:lnTo>
                <a:lnTo>
                  <a:pt x="1833" y="2254"/>
                </a:lnTo>
                <a:lnTo>
                  <a:pt x="1837" y="2246"/>
                </a:lnTo>
                <a:lnTo>
                  <a:pt x="1835" y="2236"/>
                </a:lnTo>
                <a:lnTo>
                  <a:pt x="1835" y="2226"/>
                </a:lnTo>
                <a:lnTo>
                  <a:pt x="1832" y="2216"/>
                </a:lnTo>
                <a:lnTo>
                  <a:pt x="1832" y="2207"/>
                </a:lnTo>
                <a:lnTo>
                  <a:pt x="1823" y="2198"/>
                </a:lnTo>
                <a:lnTo>
                  <a:pt x="1814" y="2190"/>
                </a:lnTo>
                <a:lnTo>
                  <a:pt x="1803" y="2181"/>
                </a:lnTo>
                <a:lnTo>
                  <a:pt x="1794" y="2173"/>
                </a:lnTo>
                <a:lnTo>
                  <a:pt x="1784" y="2163"/>
                </a:lnTo>
                <a:lnTo>
                  <a:pt x="1781" y="2154"/>
                </a:lnTo>
                <a:lnTo>
                  <a:pt x="1783" y="2143"/>
                </a:lnTo>
                <a:lnTo>
                  <a:pt x="1789" y="2133"/>
                </a:lnTo>
                <a:lnTo>
                  <a:pt x="1790" y="2124"/>
                </a:lnTo>
                <a:lnTo>
                  <a:pt x="1792" y="2116"/>
                </a:lnTo>
                <a:lnTo>
                  <a:pt x="1794" y="2107"/>
                </a:lnTo>
                <a:lnTo>
                  <a:pt x="1798" y="2100"/>
                </a:lnTo>
                <a:lnTo>
                  <a:pt x="1803" y="2092"/>
                </a:lnTo>
                <a:lnTo>
                  <a:pt x="1810" y="2087"/>
                </a:lnTo>
                <a:lnTo>
                  <a:pt x="1818" y="2081"/>
                </a:lnTo>
                <a:lnTo>
                  <a:pt x="1832" y="2079"/>
                </a:lnTo>
                <a:lnTo>
                  <a:pt x="1838" y="2066"/>
                </a:lnTo>
                <a:lnTo>
                  <a:pt x="1847" y="2052"/>
                </a:lnTo>
                <a:lnTo>
                  <a:pt x="1856" y="2040"/>
                </a:lnTo>
                <a:lnTo>
                  <a:pt x="1866" y="2028"/>
                </a:lnTo>
                <a:lnTo>
                  <a:pt x="1870" y="2013"/>
                </a:lnTo>
                <a:lnTo>
                  <a:pt x="1875" y="2000"/>
                </a:lnTo>
                <a:lnTo>
                  <a:pt x="1875" y="1986"/>
                </a:lnTo>
                <a:lnTo>
                  <a:pt x="1872" y="1973"/>
                </a:lnTo>
                <a:lnTo>
                  <a:pt x="1858" y="1963"/>
                </a:lnTo>
                <a:lnTo>
                  <a:pt x="1841" y="1957"/>
                </a:lnTo>
                <a:lnTo>
                  <a:pt x="1824" y="1953"/>
                </a:lnTo>
                <a:lnTo>
                  <a:pt x="1807" y="1949"/>
                </a:lnTo>
                <a:lnTo>
                  <a:pt x="1789" y="1945"/>
                </a:lnTo>
                <a:lnTo>
                  <a:pt x="1777" y="1938"/>
                </a:lnTo>
                <a:lnTo>
                  <a:pt x="1769" y="1927"/>
                </a:lnTo>
                <a:lnTo>
                  <a:pt x="1766" y="1913"/>
                </a:lnTo>
                <a:lnTo>
                  <a:pt x="1764" y="1903"/>
                </a:lnTo>
                <a:lnTo>
                  <a:pt x="1767" y="1895"/>
                </a:lnTo>
                <a:lnTo>
                  <a:pt x="1769" y="1887"/>
                </a:lnTo>
                <a:lnTo>
                  <a:pt x="1771" y="1879"/>
                </a:lnTo>
                <a:lnTo>
                  <a:pt x="1744" y="1863"/>
                </a:lnTo>
                <a:lnTo>
                  <a:pt x="1717" y="1860"/>
                </a:lnTo>
                <a:lnTo>
                  <a:pt x="1685" y="1862"/>
                </a:lnTo>
                <a:lnTo>
                  <a:pt x="1654" y="1867"/>
                </a:lnTo>
                <a:lnTo>
                  <a:pt x="1623" y="1871"/>
                </a:lnTo>
                <a:lnTo>
                  <a:pt x="1597" y="1867"/>
                </a:lnTo>
                <a:lnTo>
                  <a:pt x="1576" y="1854"/>
                </a:lnTo>
                <a:lnTo>
                  <a:pt x="1565" y="1828"/>
                </a:lnTo>
                <a:lnTo>
                  <a:pt x="1567" y="1812"/>
                </a:lnTo>
                <a:lnTo>
                  <a:pt x="1562" y="1797"/>
                </a:lnTo>
                <a:lnTo>
                  <a:pt x="1553" y="1781"/>
                </a:lnTo>
                <a:lnTo>
                  <a:pt x="1545" y="1768"/>
                </a:lnTo>
                <a:lnTo>
                  <a:pt x="1536" y="1753"/>
                </a:lnTo>
                <a:lnTo>
                  <a:pt x="1533" y="1739"/>
                </a:lnTo>
                <a:lnTo>
                  <a:pt x="1536" y="1723"/>
                </a:lnTo>
                <a:lnTo>
                  <a:pt x="1551" y="1709"/>
                </a:lnTo>
                <a:lnTo>
                  <a:pt x="1547" y="1694"/>
                </a:lnTo>
                <a:lnTo>
                  <a:pt x="1543" y="1681"/>
                </a:lnTo>
                <a:lnTo>
                  <a:pt x="1536" y="1667"/>
                </a:lnTo>
                <a:lnTo>
                  <a:pt x="1528" y="1656"/>
                </a:lnTo>
                <a:lnTo>
                  <a:pt x="1517" y="1645"/>
                </a:lnTo>
                <a:lnTo>
                  <a:pt x="1504" y="1636"/>
                </a:lnTo>
                <a:lnTo>
                  <a:pt x="1488" y="1628"/>
                </a:lnTo>
                <a:lnTo>
                  <a:pt x="1470" y="1624"/>
                </a:lnTo>
                <a:lnTo>
                  <a:pt x="1447" y="1621"/>
                </a:lnTo>
                <a:lnTo>
                  <a:pt x="1425" y="1621"/>
                </a:lnTo>
                <a:lnTo>
                  <a:pt x="1404" y="1620"/>
                </a:lnTo>
                <a:lnTo>
                  <a:pt x="1382" y="1620"/>
                </a:lnTo>
                <a:lnTo>
                  <a:pt x="1361" y="1617"/>
                </a:lnTo>
                <a:lnTo>
                  <a:pt x="1343" y="1612"/>
                </a:lnTo>
                <a:lnTo>
                  <a:pt x="1326" y="1603"/>
                </a:lnTo>
                <a:lnTo>
                  <a:pt x="1313" y="1591"/>
                </a:lnTo>
                <a:lnTo>
                  <a:pt x="1292" y="1590"/>
                </a:lnTo>
                <a:lnTo>
                  <a:pt x="1277" y="1587"/>
                </a:lnTo>
                <a:lnTo>
                  <a:pt x="1263" y="1579"/>
                </a:lnTo>
                <a:lnTo>
                  <a:pt x="1250" y="1571"/>
                </a:lnTo>
                <a:lnTo>
                  <a:pt x="1238" y="1562"/>
                </a:lnTo>
                <a:lnTo>
                  <a:pt x="1226" y="1555"/>
                </a:lnTo>
                <a:lnTo>
                  <a:pt x="1211" y="1550"/>
                </a:lnTo>
                <a:lnTo>
                  <a:pt x="1192" y="1551"/>
                </a:lnTo>
                <a:lnTo>
                  <a:pt x="1079" y="1549"/>
                </a:lnTo>
                <a:lnTo>
                  <a:pt x="1069" y="1531"/>
                </a:lnTo>
                <a:lnTo>
                  <a:pt x="1057" y="1516"/>
                </a:lnTo>
                <a:lnTo>
                  <a:pt x="1042" y="1502"/>
                </a:lnTo>
                <a:lnTo>
                  <a:pt x="1028" y="1488"/>
                </a:lnTo>
                <a:lnTo>
                  <a:pt x="1010" y="1475"/>
                </a:lnTo>
                <a:lnTo>
                  <a:pt x="993" y="1461"/>
                </a:lnTo>
                <a:lnTo>
                  <a:pt x="974" y="1449"/>
                </a:lnTo>
                <a:lnTo>
                  <a:pt x="959" y="1437"/>
                </a:lnTo>
                <a:lnTo>
                  <a:pt x="959" y="1420"/>
                </a:lnTo>
                <a:lnTo>
                  <a:pt x="964" y="1404"/>
                </a:lnTo>
                <a:lnTo>
                  <a:pt x="968" y="1387"/>
                </a:lnTo>
                <a:lnTo>
                  <a:pt x="974" y="1371"/>
                </a:lnTo>
                <a:lnTo>
                  <a:pt x="976" y="1354"/>
                </a:lnTo>
                <a:lnTo>
                  <a:pt x="973" y="1339"/>
                </a:lnTo>
                <a:lnTo>
                  <a:pt x="962" y="1326"/>
                </a:lnTo>
                <a:lnTo>
                  <a:pt x="944" y="1317"/>
                </a:lnTo>
                <a:lnTo>
                  <a:pt x="922" y="1308"/>
                </a:lnTo>
                <a:lnTo>
                  <a:pt x="904" y="1307"/>
                </a:lnTo>
                <a:lnTo>
                  <a:pt x="888" y="1312"/>
                </a:lnTo>
                <a:lnTo>
                  <a:pt x="875" y="1325"/>
                </a:lnTo>
                <a:lnTo>
                  <a:pt x="861" y="1337"/>
                </a:lnTo>
                <a:lnTo>
                  <a:pt x="849" y="1350"/>
                </a:lnTo>
                <a:lnTo>
                  <a:pt x="835" y="1363"/>
                </a:lnTo>
                <a:lnTo>
                  <a:pt x="824" y="1373"/>
                </a:lnTo>
                <a:lnTo>
                  <a:pt x="806" y="1374"/>
                </a:lnTo>
                <a:lnTo>
                  <a:pt x="787" y="1375"/>
                </a:lnTo>
                <a:lnTo>
                  <a:pt x="769" y="1376"/>
                </a:lnTo>
                <a:lnTo>
                  <a:pt x="750" y="1378"/>
                </a:lnTo>
                <a:lnTo>
                  <a:pt x="732" y="1381"/>
                </a:lnTo>
                <a:lnTo>
                  <a:pt x="718" y="1387"/>
                </a:lnTo>
                <a:lnTo>
                  <a:pt x="706" y="1396"/>
                </a:lnTo>
                <a:lnTo>
                  <a:pt x="700" y="1410"/>
                </a:lnTo>
                <a:lnTo>
                  <a:pt x="686" y="1423"/>
                </a:lnTo>
                <a:lnTo>
                  <a:pt x="671" y="1431"/>
                </a:lnTo>
                <a:lnTo>
                  <a:pt x="652" y="1433"/>
                </a:lnTo>
                <a:lnTo>
                  <a:pt x="634" y="1432"/>
                </a:lnTo>
                <a:lnTo>
                  <a:pt x="612" y="1428"/>
                </a:lnTo>
                <a:lnTo>
                  <a:pt x="591" y="1423"/>
                </a:lnTo>
                <a:lnTo>
                  <a:pt x="569" y="1419"/>
                </a:lnTo>
                <a:lnTo>
                  <a:pt x="552" y="1418"/>
                </a:lnTo>
                <a:lnTo>
                  <a:pt x="525" y="1408"/>
                </a:lnTo>
                <a:lnTo>
                  <a:pt x="497" y="1408"/>
                </a:lnTo>
                <a:lnTo>
                  <a:pt x="470" y="1411"/>
                </a:lnTo>
                <a:lnTo>
                  <a:pt x="444" y="1418"/>
                </a:lnTo>
                <a:lnTo>
                  <a:pt x="416" y="1421"/>
                </a:lnTo>
                <a:lnTo>
                  <a:pt x="394" y="1421"/>
                </a:lnTo>
                <a:lnTo>
                  <a:pt x="375" y="1412"/>
                </a:lnTo>
                <a:lnTo>
                  <a:pt x="359" y="1394"/>
                </a:lnTo>
                <a:lnTo>
                  <a:pt x="359" y="1382"/>
                </a:lnTo>
                <a:lnTo>
                  <a:pt x="361" y="1371"/>
                </a:lnTo>
                <a:lnTo>
                  <a:pt x="364" y="1359"/>
                </a:lnTo>
                <a:lnTo>
                  <a:pt x="367" y="1349"/>
                </a:lnTo>
                <a:lnTo>
                  <a:pt x="368" y="1339"/>
                </a:lnTo>
                <a:lnTo>
                  <a:pt x="371" y="1329"/>
                </a:lnTo>
                <a:lnTo>
                  <a:pt x="371" y="1319"/>
                </a:lnTo>
                <a:lnTo>
                  <a:pt x="373" y="1311"/>
                </a:lnTo>
                <a:lnTo>
                  <a:pt x="347" y="1306"/>
                </a:lnTo>
                <a:lnTo>
                  <a:pt x="322" y="1307"/>
                </a:lnTo>
                <a:lnTo>
                  <a:pt x="296" y="1311"/>
                </a:lnTo>
                <a:lnTo>
                  <a:pt x="273" y="1317"/>
                </a:lnTo>
                <a:lnTo>
                  <a:pt x="249" y="1318"/>
                </a:lnTo>
                <a:lnTo>
                  <a:pt x="230" y="1316"/>
                </a:lnTo>
                <a:lnTo>
                  <a:pt x="215" y="1306"/>
                </a:lnTo>
                <a:lnTo>
                  <a:pt x="206" y="1287"/>
                </a:lnTo>
                <a:lnTo>
                  <a:pt x="190" y="1280"/>
                </a:lnTo>
                <a:lnTo>
                  <a:pt x="177" y="1277"/>
                </a:lnTo>
                <a:lnTo>
                  <a:pt x="161" y="1273"/>
                </a:lnTo>
                <a:lnTo>
                  <a:pt x="147" y="1271"/>
                </a:lnTo>
                <a:lnTo>
                  <a:pt x="132" y="1268"/>
                </a:lnTo>
                <a:lnTo>
                  <a:pt x="118" y="1265"/>
                </a:lnTo>
                <a:lnTo>
                  <a:pt x="106" y="1261"/>
                </a:lnTo>
                <a:lnTo>
                  <a:pt x="95" y="1258"/>
                </a:lnTo>
                <a:lnTo>
                  <a:pt x="94" y="1230"/>
                </a:lnTo>
                <a:lnTo>
                  <a:pt x="86" y="1206"/>
                </a:lnTo>
                <a:lnTo>
                  <a:pt x="69" y="1183"/>
                </a:lnTo>
                <a:lnTo>
                  <a:pt x="52" y="1161"/>
                </a:lnTo>
                <a:lnTo>
                  <a:pt x="32" y="1139"/>
                </a:lnTo>
                <a:lnTo>
                  <a:pt x="17" y="1117"/>
                </a:lnTo>
                <a:lnTo>
                  <a:pt x="6" y="1092"/>
                </a:lnTo>
                <a:lnTo>
                  <a:pt x="5" y="1066"/>
                </a:lnTo>
                <a:lnTo>
                  <a:pt x="6" y="1059"/>
                </a:lnTo>
                <a:lnTo>
                  <a:pt x="8" y="1053"/>
                </a:lnTo>
                <a:lnTo>
                  <a:pt x="6" y="1047"/>
                </a:lnTo>
                <a:lnTo>
                  <a:pt x="5" y="1042"/>
                </a:lnTo>
                <a:lnTo>
                  <a:pt x="2" y="1036"/>
                </a:lnTo>
                <a:lnTo>
                  <a:pt x="0" y="1030"/>
                </a:lnTo>
                <a:lnTo>
                  <a:pt x="0" y="1024"/>
                </a:lnTo>
                <a:lnTo>
                  <a:pt x="5" y="1018"/>
                </a:lnTo>
                <a:lnTo>
                  <a:pt x="14" y="1014"/>
                </a:lnTo>
                <a:lnTo>
                  <a:pt x="26" y="1011"/>
                </a:lnTo>
                <a:lnTo>
                  <a:pt x="39" y="1008"/>
                </a:lnTo>
                <a:lnTo>
                  <a:pt x="51" y="1007"/>
                </a:lnTo>
                <a:lnTo>
                  <a:pt x="62" y="1002"/>
                </a:lnTo>
                <a:lnTo>
                  <a:pt x="72" y="999"/>
                </a:lnTo>
                <a:lnTo>
                  <a:pt x="80" y="992"/>
                </a:lnTo>
                <a:lnTo>
                  <a:pt x="89" y="986"/>
                </a:lnTo>
                <a:lnTo>
                  <a:pt x="88" y="958"/>
                </a:lnTo>
                <a:lnTo>
                  <a:pt x="97" y="934"/>
                </a:lnTo>
                <a:lnTo>
                  <a:pt x="114" y="912"/>
                </a:lnTo>
                <a:lnTo>
                  <a:pt x="138" y="894"/>
                </a:lnTo>
                <a:lnTo>
                  <a:pt x="164" y="875"/>
                </a:lnTo>
                <a:lnTo>
                  <a:pt x="193" y="857"/>
                </a:lnTo>
                <a:lnTo>
                  <a:pt x="220" y="838"/>
                </a:lnTo>
                <a:lnTo>
                  <a:pt x="246" y="820"/>
                </a:lnTo>
                <a:lnTo>
                  <a:pt x="258" y="821"/>
                </a:lnTo>
                <a:lnTo>
                  <a:pt x="270" y="821"/>
                </a:lnTo>
                <a:lnTo>
                  <a:pt x="281" y="818"/>
                </a:lnTo>
                <a:lnTo>
                  <a:pt x="292" y="814"/>
                </a:lnTo>
                <a:lnTo>
                  <a:pt x="302" y="809"/>
                </a:lnTo>
                <a:lnTo>
                  <a:pt x="313" y="804"/>
                </a:lnTo>
                <a:lnTo>
                  <a:pt x="324" y="799"/>
                </a:lnTo>
                <a:lnTo>
                  <a:pt x="338" y="796"/>
                </a:lnTo>
                <a:lnTo>
                  <a:pt x="353" y="794"/>
                </a:lnTo>
                <a:lnTo>
                  <a:pt x="368" y="794"/>
                </a:lnTo>
                <a:lnTo>
                  <a:pt x="384" y="794"/>
                </a:lnTo>
                <a:lnTo>
                  <a:pt x="399" y="795"/>
                </a:lnTo>
                <a:lnTo>
                  <a:pt x="413" y="795"/>
                </a:lnTo>
                <a:lnTo>
                  <a:pt x="428" y="795"/>
                </a:lnTo>
                <a:lnTo>
                  <a:pt x="442" y="792"/>
                </a:lnTo>
                <a:lnTo>
                  <a:pt x="457" y="789"/>
                </a:lnTo>
                <a:lnTo>
                  <a:pt x="477" y="764"/>
                </a:lnTo>
                <a:lnTo>
                  <a:pt x="491" y="738"/>
                </a:lnTo>
                <a:lnTo>
                  <a:pt x="499" y="710"/>
                </a:lnTo>
                <a:lnTo>
                  <a:pt x="502" y="682"/>
                </a:lnTo>
                <a:lnTo>
                  <a:pt x="500" y="652"/>
                </a:lnTo>
                <a:lnTo>
                  <a:pt x="500" y="624"/>
                </a:lnTo>
                <a:lnTo>
                  <a:pt x="500" y="595"/>
                </a:lnTo>
                <a:lnTo>
                  <a:pt x="505" y="569"/>
                </a:lnTo>
                <a:lnTo>
                  <a:pt x="508" y="545"/>
                </a:lnTo>
                <a:lnTo>
                  <a:pt x="502" y="525"/>
                </a:lnTo>
                <a:lnTo>
                  <a:pt x="488" y="505"/>
                </a:lnTo>
                <a:lnTo>
                  <a:pt x="473" y="488"/>
                </a:lnTo>
                <a:lnTo>
                  <a:pt x="457" y="469"/>
                </a:lnTo>
                <a:lnTo>
                  <a:pt x="447" y="451"/>
                </a:lnTo>
                <a:lnTo>
                  <a:pt x="445" y="429"/>
                </a:lnTo>
                <a:lnTo>
                  <a:pt x="457" y="407"/>
                </a:lnTo>
                <a:lnTo>
                  <a:pt x="463" y="404"/>
                </a:lnTo>
                <a:lnTo>
                  <a:pt x="473" y="403"/>
                </a:lnTo>
                <a:lnTo>
                  <a:pt x="482" y="401"/>
                </a:lnTo>
                <a:lnTo>
                  <a:pt x="491" y="400"/>
                </a:lnTo>
                <a:lnTo>
                  <a:pt x="497" y="397"/>
                </a:lnTo>
                <a:lnTo>
                  <a:pt x="505" y="395"/>
                </a:lnTo>
                <a:lnTo>
                  <a:pt x="511" y="389"/>
                </a:lnTo>
                <a:lnTo>
                  <a:pt x="516" y="384"/>
                </a:lnTo>
                <a:lnTo>
                  <a:pt x="502" y="378"/>
                </a:lnTo>
                <a:lnTo>
                  <a:pt x="488" y="376"/>
                </a:lnTo>
                <a:lnTo>
                  <a:pt x="474" y="371"/>
                </a:lnTo>
                <a:lnTo>
                  <a:pt x="465" y="364"/>
                </a:lnTo>
                <a:lnTo>
                  <a:pt x="465" y="353"/>
                </a:lnTo>
                <a:lnTo>
                  <a:pt x="465" y="342"/>
                </a:lnTo>
                <a:lnTo>
                  <a:pt x="463" y="330"/>
                </a:lnTo>
                <a:lnTo>
                  <a:pt x="463" y="320"/>
                </a:lnTo>
                <a:lnTo>
                  <a:pt x="463" y="309"/>
                </a:lnTo>
                <a:lnTo>
                  <a:pt x="468" y="300"/>
                </a:lnTo>
                <a:lnTo>
                  <a:pt x="477" y="293"/>
                </a:lnTo>
                <a:lnTo>
                  <a:pt x="494" y="290"/>
                </a:lnTo>
                <a:lnTo>
                  <a:pt x="508" y="285"/>
                </a:lnTo>
                <a:lnTo>
                  <a:pt x="525" y="284"/>
                </a:lnTo>
                <a:lnTo>
                  <a:pt x="540" y="285"/>
                </a:lnTo>
                <a:lnTo>
                  <a:pt x="559" y="288"/>
                </a:lnTo>
                <a:lnTo>
                  <a:pt x="575" y="291"/>
                </a:lnTo>
                <a:lnTo>
                  <a:pt x="592" y="293"/>
                </a:lnTo>
                <a:lnTo>
                  <a:pt x="611" y="295"/>
                </a:lnTo>
                <a:lnTo>
                  <a:pt x="629" y="295"/>
                </a:lnTo>
                <a:lnTo>
                  <a:pt x="638" y="290"/>
                </a:lnTo>
                <a:lnTo>
                  <a:pt x="649" y="285"/>
                </a:lnTo>
                <a:lnTo>
                  <a:pt x="660" y="278"/>
                </a:lnTo>
                <a:lnTo>
                  <a:pt x="671" y="275"/>
                </a:lnTo>
                <a:lnTo>
                  <a:pt x="681" y="272"/>
                </a:lnTo>
                <a:lnTo>
                  <a:pt x="692" y="272"/>
                </a:lnTo>
                <a:lnTo>
                  <a:pt x="703" y="273"/>
                </a:lnTo>
                <a:lnTo>
                  <a:pt x="717" y="279"/>
                </a:lnTo>
                <a:lnTo>
                  <a:pt x="730" y="274"/>
                </a:lnTo>
                <a:lnTo>
                  <a:pt x="746" y="270"/>
                </a:lnTo>
                <a:lnTo>
                  <a:pt x="761" y="267"/>
                </a:lnTo>
                <a:lnTo>
                  <a:pt x="778" y="266"/>
                </a:lnTo>
                <a:lnTo>
                  <a:pt x="793" y="266"/>
                </a:lnTo>
                <a:lnTo>
                  <a:pt x="809" y="269"/>
                </a:lnTo>
                <a:lnTo>
                  <a:pt x="822" y="276"/>
                </a:lnTo>
                <a:lnTo>
                  <a:pt x="838" y="287"/>
                </a:lnTo>
                <a:lnTo>
                  <a:pt x="844" y="298"/>
                </a:lnTo>
                <a:lnTo>
                  <a:pt x="850" y="311"/>
                </a:lnTo>
                <a:lnTo>
                  <a:pt x="855" y="324"/>
                </a:lnTo>
                <a:lnTo>
                  <a:pt x="861" y="339"/>
                </a:lnTo>
                <a:lnTo>
                  <a:pt x="865" y="350"/>
                </a:lnTo>
                <a:lnTo>
                  <a:pt x="876" y="362"/>
                </a:lnTo>
                <a:lnTo>
                  <a:pt x="890" y="372"/>
                </a:lnTo>
                <a:lnTo>
                  <a:pt x="911" y="380"/>
                </a:lnTo>
                <a:lnTo>
                  <a:pt x="941" y="379"/>
                </a:lnTo>
                <a:lnTo>
                  <a:pt x="967" y="372"/>
                </a:lnTo>
                <a:lnTo>
                  <a:pt x="990" y="360"/>
                </a:lnTo>
                <a:lnTo>
                  <a:pt x="1013" y="347"/>
                </a:lnTo>
                <a:lnTo>
                  <a:pt x="1033" y="331"/>
                </a:lnTo>
                <a:lnTo>
                  <a:pt x="1057" y="320"/>
                </a:lnTo>
                <a:lnTo>
                  <a:pt x="1082" y="312"/>
                </a:lnTo>
                <a:lnTo>
                  <a:pt x="1112" y="311"/>
                </a:lnTo>
                <a:lnTo>
                  <a:pt x="1122" y="301"/>
                </a:lnTo>
                <a:lnTo>
                  <a:pt x="1134" y="294"/>
                </a:lnTo>
                <a:lnTo>
                  <a:pt x="1148" y="290"/>
                </a:lnTo>
                <a:lnTo>
                  <a:pt x="1162" y="287"/>
                </a:lnTo>
                <a:lnTo>
                  <a:pt x="1174" y="284"/>
                </a:lnTo>
                <a:lnTo>
                  <a:pt x="1186" y="282"/>
                </a:lnTo>
                <a:lnTo>
                  <a:pt x="1198" y="277"/>
                </a:lnTo>
                <a:lnTo>
                  <a:pt x="1211" y="274"/>
                </a:lnTo>
                <a:lnTo>
                  <a:pt x="1200" y="266"/>
                </a:lnTo>
                <a:lnTo>
                  <a:pt x="1186" y="263"/>
                </a:lnTo>
                <a:lnTo>
                  <a:pt x="1171" y="260"/>
                </a:lnTo>
                <a:lnTo>
                  <a:pt x="1157" y="259"/>
                </a:lnTo>
                <a:lnTo>
                  <a:pt x="1143" y="255"/>
                </a:lnTo>
                <a:lnTo>
                  <a:pt x="1132" y="251"/>
                </a:lnTo>
                <a:lnTo>
                  <a:pt x="1126" y="244"/>
                </a:lnTo>
                <a:lnTo>
                  <a:pt x="1126" y="234"/>
                </a:lnTo>
                <a:lnTo>
                  <a:pt x="1125" y="215"/>
                </a:lnTo>
                <a:lnTo>
                  <a:pt x="1120" y="198"/>
                </a:lnTo>
                <a:lnTo>
                  <a:pt x="1112" y="183"/>
                </a:lnTo>
                <a:lnTo>
                  <a:pt x="1102" y="170"/>
                </a:lnTo>
                <a:lnTo>
                  <a:pt x="1088" y="156"/>
                </a:lnTo>
                <a:lnTo>
                  <a:pt x="1074" y="144"/>
                </a:lnTo>
                <a:lnTo>
                  <a:pt x="1060" y="131"/>
                </a:lnTo>
                <a:lnTo>
                  <a:pt x="1046" y="119"/>
                </a:lnTo>
                <a:lnTo>
                  <a:pt x="1043" y="107"/>
                </a:lnTo>
                <a:lnTo>
                  <a:pt x="1046" y="99"/>
                </a:lnTo>
                <a:lnTo>
                  <a:pt x="1054" y="93"/>
                </a:lnTo>
                <a:lnTo>
                  <a:pt x="1068" y="90"/>
                </a:lnTo>
                <a:lnTo>
                  <a:pt x="1080" y="87"/>
                </a:lnTo>
                <a:lnTo>
                  <a:pt x="1096" y="87"/>
                </a:lnTo>
                <a:lnTo>
                  <a:pt x="1109" y="86"/>
                </a:lnTo>
                <a:lnTo>
                  <a:pt x="1123" y="85"/>
                </a:lnTo>
                <a:lnTo>
                  <a:pt x="1151" y="87"/>
                </a:lnTo>
                <a:lnTo>
                  <a:pt x="1178" y="94"/>
                </a:lnTo>
                <a:lnTo>
                  <a:pt x="1208" y="101"/>
                </a:lnTo>
                <a:lnTo>
                  <a:pt x="1237" y="109"/>
                </a:lnTo>
                <a:lnTo>
                  <a:pt x="1263" y="113"/>
                </a:lnTo>
                <a:lnTo>
                  <a:pt x="1290" y="112"/>
                </a:lnTo>
                <a:lnTo>
                  <a:pt x="1316" y="104"/>
                </a:lnTo>
                <a:lnTo>
                  <a:pt x="1343" y="87"/>
                </a:lnTo>
                <a:lnTo>
                  <a:pt x="1366" y="86"/>
                </a:lnTo>
                <a:lnTo>
                  <a:pt x="1393" y="86"/>
                </a:lnTo>
                <a:lnTo>
                  <a:pt x="1418" y="85"/>
                </a:lnTo>
                <a:lnTo>
                  <a:pt x="1444" y="84"/>
                </a:lnTo>
                <a:lnTo>
                  <a:pt x="1465" y="78"/>
                </a:lnTo>
                <a:lnTo>
                  <a:pt x="1485" y="71"/>
                </a:lnTo>
                <a:lnTo>
                  <a:pt x="1504" y="59"/>
                </a:lnTo>
                <a:lnTo>
                  <a:pt x="1517" y="44"/>
                </a:lnTo>
                <a:lnTo>
                  <a:pt x="1517" y="38"/>
                </a:lnTo>
                <a:lnTo>
                  <a:pt x="1519" y="31"/>
                </a:lnTo>
                <a:lnTo>
                  <a:pt x="1520" y="24"/>
                </a:lnTo>
                <a:lnTo>
                  <a:pt x="1525" y="18"/>
                </a:lnTo>
                <a:lnTo>
                  <a:pt x="1530" y="11"/>
                </a:lnTo>
                <a:lnTo>
                  <a:pt x="1537" y="6"/>
                </a:lnTo>
                <a:lnTo>
                  <a:pt x="1547" y="3"/>
                </a:lnTo>
                <a:lnTo>
                  <a:pt x="1559" y="2"/>
                </a:lnTo>
                <a:lnTo>
                  <a:pt x="1573" y="0"/>
                </a:lnTo>
                <a:lnTo>
                  <a:pt x="1590" y="0"/>
                </a:lnTo>
                <a:lnTo>
                  <a:pt x="1603" y="0"/>
                </a:lnTo>
                <a:lnTo>
                  <a:pt x="1620" y="3"/>
                </a:lnTo>
                <a:lnTo>
                  <a:pt x="1632" y="5"/>
                </a:lnTo>
                <a:lnTo>
                  <a:pt x="1646" y="11"/>
                </a:lnTo>
                <a:lnTo>
                  <a:pt x="1657" y="16"/>
                </a:lnTo>
                <a:lnTo>
                  <a:pt x="1668" y="25"/>
                </a:lnTo>
                <a:lnTo>
                  <a:pt x="1666" y="41"/>
                </a:lnTo>
                <a:lnTo>
                  <a:pt x="1674" y="56"/>
                </a:lnTo>
                <a:lnTo>
                  <a:pt x="1683" y="69"/>
                </a:lnTo>
                <a:lnTo>
                  <a:pt x="1697" y="82"/>
                </a:lnTo>
                <a:lnTo>
                  <a:pt x="1708" y="95"/>
                </a:lnTo>
                <a:lnTo>
                  <a:pt x="1717" y="108"/>
                </a:lnTo>
                <a:lnTo>
                  <a:pt x="1720" y="122"/>
                </a:lnTo>
                <a:lnTo>
                  <a:pt x="1718" y="137"/>
                </a:lnTo>
                <a:lnTo>
                  <a:pt x="1702" y="150"/>
                </a:lnTo>
                <a:lnTo>
                  <a:pt x="1689" y="165"/>
                </a:lnTo>
                <a:lnTo>
                  <a:pt x="1679" y="181"/>
                </a:lnTo>
                <a:lnTo>
                  <a:pt x="1671" y="198"/>
                </a:lnTo>
                <a:lnTo>
                  <a:pt x="1665" y="215"/>
                </a:lnTo>
                <a:lnTo>
                  <a:pt x="1665" y="231"/>
                </a:lnTo>
                <a:lnTo>
                  <a:pt x="1668" y="249"/>
                </a:lnTo>
                <a:lnTo>
                  <a:pt x="1675" y="268"/>
                </a:lnTo>
                <a:lnTo>
                  <a:pt x="1680" y="277"/>
                </a:lnTo>
                <a:lnTo>
                  <a:pt x="1686" y="288"/>
                </a:lnTo>
                <a:lnTo>
                  <a:pt x="1691" y="298"/>
                </a:lnTo>
                <a:lnTo>
                  <a:pt x="1698" y="310"/>
                </a:lnTo>
                <a:lnTo>
                  <a:pt x="1705" y="319"/>
                </a:lnTo>
                <a:lnTo>
                  <a:pt x="1715" y="326"/>
                </a:lnTo>
                <a:lnTo>
                  <a:pt x="1728" y="332"/>
                </a:lnTo>
                <a:lnTo>
                  <a:pt x="1744" y="335"/>
                </a:lnTo>
                <a:lnTo>
                  <a:pt x="1766" y="331"/>
                </a:lnTo>
                <a:lnTo>
                  <a:pt x="1789" y="325"/>
                </a:lnTo>
                <a:lnTo>
                  <a:pt x="1810" y="319"/>
                </a:lnTo>
                <a:lnTo>
                  <a:pt x="1832" y="312"/>
                </a:lnTo>
                <a:lnTo>
                  <a:pt x="1852" y="303"/>
                </a:lnTo>
                <a:lnTo>
                  <a:pt x="1872" y="296"/>
                </a:lnTo>
                <a:lnTo>
                  <a:pt x="1892" y="288"/>
                </a:lnTo>
                <a:lnTo>
                  <a:pt x="1913" y="282"/>
                </a:lnTo>
                <a:lnTo>
                  <a:pt x="2051" y="293"/>
                </a:lnTo>
                <a:lnTo>
                  <a:pt x="2051" y="283"/>
                </a:lnTo>
                <a:lnTo>
                  <a:pt x="2053" y="274"/>
                </a:lnTo>
                <a:lnTo>
                  <a:pt x="2051" y="265"/>
                </a:lnTo>
                <a:lnTo>
                  <a:pt x="2051" y="256"/>
                </a:lnTo>
                <a:lnTo>
                  <a:pt x="2051" y="247"/>
                </a:lnTo>
                <a:lnTo>
                  <a:pt x="2056" y="241"/>
                </a:lnTo>
                <a:lnTo>
                  <a:pt x="2065" y="236"/>
                </a:lnTo>
                <a:lnTo>
                  <a:pt x="2080" y="234"/>
                </a:lnTo>
                <a:lnTo>
                  <a:pt x="2103" y="231"/>
                </a:lnTo>
                <a:lnTo>
                  <a:pt x="2128" y="231"/>
                </a:lnTo>
                <a:lnTo>
                  <a:pt x="2151" y="231"/>
                </a:lnTo>
                <a:lnTo>
                  <a:pt x="2176" y="232"/>
                </a:lnTo>
                <a:lnTo>
                  <a:pt x="2197" y="234"/>
                </a:lnTo>
                <a:lnTo>
                  <a:pt x="2219" y="238"/>
                </a:lnTo>
                <a:lnTo>
                  <a:pt x="2238" y="245"/>
                </a:lnTo>
                <a:lnTo>
                  <a:pt x="2260" y="255"/>
                </a:lnTo>
                <a:lnTo>
                  <a:pt x="2278" y="245"/>
                </a:lnTo>
                <a:lnTo>
                  <a:pt x="2297" y="241"/>
                </a:lnTo>
                <a:lnTo>
                  <a:pt x="2315" y="240"/>
                </a:lnTo>
                <a:lnTo>
                  <a:pt x="2335" y="244"/>
                </a:lnTo>
                <a:lnTo>
                  <a:pt x="2354" y="247"/>
                </a:lnTo>
                <a:lnTo>
                  <a:pt x="2373" y="250"/>
                </a:lnTo>
                <a:lnTo>
                  <a:pt x="2393" y="253"/>
                </a:lnTo>
                <a:lnTo>
                  <a:pt x="2416" y="253"/>
                </a:lnTo>
                <a:lnTo>
                  <a:pt x="2447" y="246"/>
                </a:lnTo>
                <a:lnTo>
                  <a:pt x="2467" y="236"/>
                </a:lnTo>
                <a:lnTo>
                  <a:pt x="2478" y="221"/>
                </a:lnTo>
                <a:lnTo>
                  <a:pt x="2485" y="204"/>
                </a:lnTo>
                <a:lnTo>
                  <a:pt x="2487" y="184"/>
                </a:lnTo>
                <a:lnTo>
                  <a:pt x="2490" y="165"/>
                </a:lnTo>
                <a:lnTo>
                  <a:pt x="2495" y="145"/>
                </a:lnTo>
                <a:lnTo>
                  <a:pt x="2505" y="129"/>
                </a:lnTo>
                <a:lnTo>
                  <a:pt x="2515" y="121"/>
                </a:lnTo>
                <a:lnTo>
                  <a:pt x="2524" y="114"/>
                </a:lnTo>
                <a:lnTo>
                  <a:pt x="2535" y="107"/>
                </a:lnTo>
                <a:lnTo>
                  <a:pt x="2548" y="103"/>
                </a:lnTo>
                <a:lnTo>
                  <a:pt x="2559" y="96"/>
                </a:lnTo>
                <a:lnTo>
                  <a:pt x="2573" y="93"/>
                </a:lnTo>
                <a:lnTo>
                  <a:pt x="2587" y="89"/>
                </a:lnTo>
                <a:lnTo>
                  <a:pt x="2600" y="89"/>
                </a:lnTo>
                <a:lnTo>
                  <a:pt x="2611" y="96"/>
                </a:lnTo>
                <a:lnTo>
                  <a:pt x="2625" y="99"/>
                </a:lnTo>
                <a:lnTo>
                  <a:pt x="2642" y="100"/>
                </a:lnTo>
                <a:lnTo>
                  <a:pt x="2659" y="103"/>
                </a:lnTo>
                <a:lnTo>
                  <a:pt x="2673" y="104"/>
                </a:lnTo>
                <a:lnTo>
                  <a:pt x="2686" y="109"/>
                </a:lnTo>
                <a:lnTo>
                  <a:pt x="2696" y="117"/>
                </a:lnTo>
                <a:lnTo>
                  <a:pt x="2702" y="133"/>
                </a:lnTo>
                <a:lnTo>
                  <a:pt x="2706" y="143"/>
                </a:lnTo>
                <a:lnTo>
                  <a:pt x="2708" y="155"/>
                </a:lnTo>
                <a:lnTo>
                  <a:pt x="2703" y="169"/>
                </a:lnTo>
                <a:lnTo>
                  <a:pt x="2700" y="182"/>
                </a:lnTo>
                <a:lnTo>
                  <a:pt x="2696" y="194"/>
                </a:lnTo>
                <a:lnTo>
                  <a:pt x="2697" y="207"/>
                </a:lnTo>
                <a:lnTo>
                  <a:pt x="2702" y="219"/>
                </a:lnTo>
                <a:lnTo>
                  <a:pt x="2717" y="231"/>
                </a:lnTo>
                <a:lnTo>
                  <a:pt x="2717" y="238"/>
                </a:lnTo>
                <a:lnTo>
                  <a:pt x="2719" y="247"/>
                </a:lnTo>
                <a:lnTo>
                  <a:pt x="2720" y="254"/>
                </a:lnTo>
                <a:lnTo>
                  <a:pt x="2725" y="263"/>
                </a:lnTo>
                <a:lnTo>
                  <a:pt x="2726" y="269"/>
                </a:lnTo>
                <a:lnTo>
                  <a:pt x="2729" y="277"/>
                </a:lnTo>
                <a:lnTo>
                  <a:pt x="2734" y="285"/>
                </a:lnTo>
                <a:lnTo>
                  <a:pt x="2739" y="293"/>
                </a:lnTo>
                <a:lnTo>
                  <a:pt x="2748" y="295"/>
                </a:lnTo>
                <a:lnTo>
                  <a:pt x="2759" y="298"/>
                </a:lnTo>
                <a:lnTo>
                  <a:pt x="2768" y="301"/>
                </a:lnTo>
                <a:lnTo>
                  <a:pt x="2780" y="303"/>
                </a:lnTo>
                <a:lnTo>
                  <a:pt x="2791" y="304"/>
                </a:lnTo>
                <a:lnTo>
                  <a:pt x="2803" y="305"/>
                </a:lnTo>
                <a:lnTo>
                  <a:pt x="2814" y="307"/>
                </a:lnTo>
                <a:lnTo>
                  <a:pt x="2826" y="311"/>
                </a:lnTo>
                <a:lnTo>
                  <a:pt x="2852" y="353"/>
                </a:lnTo>
                <a:lnTo>
                  <a:pt x="2843" y="360"/>
                </a:lnTo>
                <a:lnTo>
                  <a:pt x="2835" y="369"/>
                </a:lnTo>
                <a:lnTo>
                  <a:pt x="2826" y="376"/>
                </a:lnTo>
                <a:lnTo>
                  <a:pt x="2818" y="385"/>
                </a:lnTo>
                <a:lnTo>
                  <a:pt x="2809" y="392"/>
                </a:lnTo>
                <a:lnTo>
                  <a:pt x="2805" y="401"/>
                </a:lnTo>
                <a:lnTo>
                  <a:pt x="2803" y="410"/>
                </a:lnTo>
                <a:lnTo>
                  <a:pt x="2808" y="420"/>
                </a:lnTo>
                <a:lnTo>
                  <a:pt x="2821" y="425"/>
                </a:lnTo>
                <a:lnTo>
                  <a:pt x="2838" y="429"/>
                </a:lnTo>
                <a:lnTo>
                  <a:pt x="2857" y="431"/>
                </a:lnTo>
                <a:lnTo>
                  <a:pt x="2875" y="433"/>
                </a:lnTo>
                <a:lnTo>
                  <a:pt x="2892" y="432"/>
                </a:lnTo>
                <a:lnTo>
                  <a:pt x="2910" y="432"/>
                </a:lnTo>
                <a:lnTo>
                  <a:pt x="2929" y="432"/>
                </a:lnTo>
                <a:lnTo>
                  <a:pt x="2947" y="434"/>
                </a:lnTo>
                <a:lnTo>
                  <a:pt x="2966" y="452"/>
                </a:lnTo>
                <a:lnTo>
                  <a:pt x="2989" y="470"/>
                </a:lnTo>
                <a:lnTo>
                  <a:pt x="3013" y="483"/>
                </a:lnTo>
                <a:lnTo>
                  <a:pt x="3041" y="495"/>
                </a:lnTo>
                <a:lnTo>
                  <a:pt x="3068" y="503"/>
                </a:lnTo>
                <a:lnTo>
                  <a:pt x="3101" y="510"/>
                </a:lnTo>
                <a:lnTo>
                  <a:pt x="3133" y="513"/>
                </a:lnTo>
                <a:lnTo>
                  <a:pt x="3170" y="513"/>
                </a:lnTo>
                <a:lnTo>
                  <a:pt x="3191" y="520"/>
                </a:lnTo>
                <a:lnTo>
                  <a:pt x="3214" y="529"/>
                </a:lnTo>
                <a:lnTo>
                  <a:pt x="3237" y="538"/>
                </a:lnTo>
                <a:lnTo>
                  <a:pt x="3260" y="548"/>
                </a:lnTo>
                <a:lnTo>
                  <a:pt x="3283" y="556"/>
                </a:lnTo>
                <a:lnTo>
                  <a:pt x="3308" y="564"/>
                </a:lnTo>
                <a:lnTo>
                  <a:pt x="3332" y="569"/>
                </a:lnTo>
                <a:lnTo>
                  <a:pt x="3360" y="575"/>
                </a:lnTo>
                <a:lnTo>
                  <a:pt x="3381" y="600"/>
                </a:lnTo>
                <a:lnTo>
                  <a:pt x="3409" y="622"/>
                </a:lnTo>
                <a:lnTo>
                  <a:pt x="3440" y="639"/>
                </a:lnTo>
                <a:lnTo>
                  <a:pt x="3476" y="652"/>
                </a:lnTo>
                <a:lnTo>
                  <a:pt x="3513" y="660"/>
                </a:lnTo>
                <a:lnTo>
                  <a:pt x="3555" y="666"/>
                </a:lnTo>
                <a:lnTo>
                  <a:pt x="3596" y="667"/>
                </a:lnTo>
                <a:lnTo>
                  <a:pt x="3642" y="666"/>
                </a:lnTo>
                <a:lnTo>
                  <a:pt x="3662" y="672"/>
                </a:lnTo>
                <a:lnTo>
                  <a:pt x="3685" y="681"/>
                </a:lnTo>
                <a:lnTo>
                  <a:pt x="3708" y="687"/>
                </a:lnTo>
                <a:lnTo>
                  <a:pt x="3733" y="694"/>
                </a:lnTo>
                <a:lnTo>
                  <a:pt x="3756" y="695"/>
                </a:lnTo>
                <a:lnTo>
                  <a:pt x="3780" y="695"/>
                </a:lnTo>
                <a:lnTo>
                  <a:pt x="3802" y="689"/>
                </a:lnTo>
                <a:lnTo>
                  <a:pt x="3825" y="681"/>
                </a:lnTo>
                <a:lnTo>
                  <a:pt x="3851" y="680"/>
                </a:lnTo>
                <a:lnTo>
                  <a:pt x="3875" y="683"/>
                </a:lnTo>
                <a:lnTo>
                  <a:pt x="3898" y="688"/>
                </a:lnTo>
                <a:lnTo>
                  <a:pt x="3923" y="695"/>
                </a:lnTo>
                <a:lnTo>
                  <a:pt x="3946" y="699"/>
                </a:lnTo>
                <a:lnTo>
                  <a:pt x="3972" y="704"/>
                </a:lnTo>
                <a:lnTo>
                  <a:pt x="3997" y="706"/>
                </a:lnTo>
                <a:lnTo>
                  <a:pt x="4026" y="706"/>
                </a:lnTo>
                <a:lnTo>
                  <a:pt x="4033" y="709"/>
                </a:lnTo>
                <a:lnTo>
                  <a:pt x="4043" y="715"/>
                </a:lnTo>
                <a:lnTo>
                  <a:pt x="4050" y="721"/>
                </a:lnTo>
                <a:lnTo>
                  <a:pt x="4058" y="729"/>
                </a:lnTo>
                <a:lnTo>
                  <a:pt x="4064" y="736"/>
                </a:lnTo>
                <a:lnTo>
                  <a:pt x="4072" y="744"/>
                </a:lnTo>
                <a:lnTo>
                  <a:pt x="4081" y="752"/>
                </a:lnTo>
                <a:lnTo>
                  <a:pt x="4092" y="760"/>
                </a:lnTo>
                <a:lnTo>
                  <a:pt x="4124" y="784"/>
                </a:lnTo>
                <a:lnTo>
                  <a:pt x="4158" y="810"/>
                </a:lnTo>
                <a:lnTo>
                  <a:pt x="4194" y="836"/>
                </a:lnTo>
                <a:lnTo>
                  <a:pt x="4233" y="859"/>
                </a:lnTo>
                <a:lnTo>
                  <a:pt x="4273" y="876"/>
                </a:lnTo>
                <a:lnTo>
                  <a:pt x="4319" y="888"/>
                </a:lnTo>
                <a:lnTo>
                  <a:pt x="4366" y="890"/>
                </a:lnTo>
                <a:lnTo>
                  <a:pt x="4420" y="885"/>
                </a:lnTo>
                <a:lnTo>
                  <a:pt x="4438" y="883"/>
                </a:lnTo>
                <a:lnTo>
                  <a:pt x="4455" y="888"/>
                </a:lnTo>
                <a:lnTo>
                  <a:pt x="4469" y="896"/>
                </a:lnTo>
                <a:lnTo>
                  <a:pt x="4481" y="908"/>
                </a:lnTo>
                <a:lnTo>
                  <a:pt x="4491" y="922"/>
                </a:lnTo>
                <a:lnTo>
                  <a:pt x="4501" y="936"/>
                </a:lnTo>
                <a:lnTo>
                  <a:pt x="4510" y="950"/>
                </a:lnTo>
                <a:lnTo>
                  <a:pt x="4523" y="962"/>
                </a:lnTo>
                <a:lnTo>
                  <a:pt x="4533" y="973"/>
                </a:lnTo>
                <a:lnTo>
                  <a:pt x="4540" y="986"/>
                </a:lnTo>
                <a:lnTo>
                  <a:pt x="4538" y="998"/>
                </a:lnTo>
                <a:lnTo>
                  <a:pt x="4535" y="1011"/>
                </a:lnTo>
                <a:lnTo>
                  <a:pt x="4530" y="1024"/>
                </a:lnTo>
                <a:lnTo>
                  <a:pt x="4532" y="1037"/>
                </a:lnTo>
                <a:lnTo>
                  <a:pt x="4537" y="1048"/>
                </a:lnTo>
                <a:lnTo>
                  <a:pt x="4552" y="1061"/>
                </a:lnTo>
                <a:lnTo>
                  <a:pt x="4570" y="1087"/>
                </a:lnTo>
                <a:lnTo>
                  <a:pt x="4563" y="1115"/>
                </a:lnTo>
                <a:lnTo>
                  <a:pt x="4556" y="1145"/>
                </a:lnTo>
                <a:lnTo>
                  <a:pt x="4547" y="1172"/>
                </a:lnTo>
                <a:lnTo>
                  <a:pt x="4540" y="1200"/>
                </a:lnTo>
                <a:lnTo>
                  <a:pt x="4526" y="1226"/>
                </a:lnTo>
                <a:lnTo>
                  <a:pt x="4510" y="1253"/>
                </a:lnTo>
                <a:lnTo>
                  <a:pt x="4491" y="1279"/>
                </a:lnTo>
                <a:lnTo>
                  <a:pt x="4464" y="1303"/>
                </a:lnTo>
                <a:lnTo>
                  <a:pt x="4443" y="1314"/>
                </a:lnTo>
                <a:lnTo>
                  <a:pt x="4428" y="1328"/>
                </a:lnTo>
                <a:lnTo>
                  <a:pt x="4412" y="1343"/>
                </a:lnTo>
                <a:lnTo>
                  <a:pt x="4400" y="1359"/>
                </a:lnTo>
                <a:lnTo>
                  <a:pt x="4383" y="1373"/>
                </a:lnTo>
                <a:lnTo>
                  <a:pt x="4368" y="1386"/>
                </a:lnTo>
                <a:lnTo>
                  <a:pt x="4346" y="1395"/>
                </a:lnTo>
                <a:lnTo>
                  <a:pt x="4322" y="1402"/>
                </a:lnTo>
                <a:lnTo>
                  <a:pt x="4297" y="1424"/>
                </a:lnTo>
                <a:lnTo>
                  <a:pt x="4277" y="1449"/>
                </a:lnTo>
                <a:lnTo>
                  <a:pt x="4260" y="1475"/>
                </a:lnTo>
                <a:lnTo>
                  <a:pt x="4245" y="1500"/>
                </a:lnTo>
                <a:lnTo>
                  <a:pt x="4227" y="1525"/>
                </a:lnTo>
                <a:lnTo>
                  <a:pt x="4210" y="1551"/>
                </a:lnTo>
                <a:lnTo>
                  <a:pt x="4187" y="1573"/>
                </a:lnTo>
                <a:lnTo>
                  <a:pt x="4161" y="1597"/>
                </a:lnTo>
                <a:lnTo>
                  <a:pt x="4148" y="1597"/>
                </a:lnTo>
                <a:lnTo>
                  <a:pt x="4139" y="1596"/>
                </a:lnTo>
                <a:lnTo>
                  <a:pt x="4130" y="1592"/>
                </a:lnTo>
                <a:lnTo>
                  <a:pt x="4122" y="1590"/>
                </a:lnTo>
                <a:lnTo>
                  <a:pt x="4113" y="1587"/>
                </a:lnTo>
                <a:lnTo>
                  <a:pt x="4107" y="1588"/>
                </a:lnTo>
                <a:lnTo>
                  <a:pt x="4098" y="1591"/>
                </a:lnTo>
                <a:lnTo>
                  <a:pt x="4092" y="1599"/>
                </a:lnTo>
                <a:lnTo>
                  <a:pt x="4081" y="1611"/>
                </a:lnTo>
                <a:lnTo>
                  <a:pt x="4078" y="1627"/>
                </a:lnTo>
                <a:lnTo>
                  <a:pt x="4078" y="1644"/>
                </a:lnTo>
                <a:lnTo>
                  <a:pt x="4081" y="1662"/>
                </a:lnTo>
                <a:lnTo>
                  <a:pt x="4082" y="1678"/>
                </a:lnTo>
                <a:lnTo>
                  <a:pt x="4084" y="1696"/>
                </a:lnTo>
                <a:lnTo>
                  <a:pt x="4081" y="1713"/>
                </a:lnTo>
                <a:lnTo>
                  <a:pt x="4073" y="1730"/>
                </a:lnTo>
                <a:lnTo>
                  <a:pt x="4075" y="1744"/>
                </a:lnTo>
                <a:lnTo>
                  <a:pt x="4079" y="1760"/>
                </a:lnTo>
                <a:lnTo>
                  <a:pt x="4084" y="1775"/>
                </a:lnTo>
                <a:lnTo>
                  <a:pt x="4090" y="1791"/>
                </a:lnTo>
                <a:lnTo>
                  <a:pt x="4095" y="1807"/>
                </a:lnTo>
                <a:lnTo>
                  <a:pt x="4099" y="1824"/>
                </a:lnTo>
                <a:lnTo>
                  <a:pt x="4099" y="1841"/>
                </a:lnTo>
                <a:lnTo>
                  <a:pt x="4099" y="1861"/>
                </a:lnTo>
                <a:lnTo>
                  <a:pt x="4072" y="1880"/>
                </a:lnTo>
                <a:lnTo>
                  <a:pt x="4059" y="1902"/>
                </a:lnTo>
                <a:lnTo>
                  <a:pt x="4056" y="1925"/>
                </a:lnTo>
                <a:lnTo>
                  <a:pt x="4058" y="1950"/>
                </a:lnTo>
                <a:lnTo>
                  <a:pt x="4056" y="1974"/>
                </a:lnTo>
                <a:lnTo>
                  <a:pt x="4052" y="1997"/>
                </a:lnTo>
                <a:lnTo>
                  <a:pt x="4035" y="2017"/>
                </a:lnTo>
                <a:lnTo>
                  <a:pt x="4004" y="2036"/>
                </a:lnTo>
                <a:lnTo>
                  <a:pt x="4000" y="2049"/>
                </a:lnTo>
                <a:lnTo>
                  <a:pt x="3995" y="2062"/>
                </a:lnTo>
                <a:lnTo>
                  <a:pt x="3992" y="2077"/>
                </a:lnTo>
                <a:lnTo>
                  <a:pt x="3992" y="2092"/>
                </a:lnTo>
                <a:lnTo>
                  <a:pt x="3990" y="2106"/>
                </a:lnTo>
                <a:lnTo>
                  <a:pt x="3992" y="2120"/>
                </a:lnTo>
                <a:lnTo>
                  <a:pt x="3993" y="2134"/>
                </a:lnTo>
                <a:lnTo>
                  <a:pt x="4000" y="2148"/>
                </a:lnTo>
                <a:lnTo>
                  <a:pt x="3974" y="2161"/>
                </a:lnTo>
                <a:lnTo>
                  <a:pt x="3957" y="2176"/>
                </a:lnTo>
                <a:lnTo>
                  <a:pt x="3941" y="2193"/>
                </a:lnTo>
                <a:lnTo>
                  <a:pt x="3932" y="2212"/>
                </a:lnTo>
                <a:lnTo>
                  <a:pt x="3920" y="2230"/>
                </a:lnTo>
                <a:lnTo>
                  <a:pt x="3906" y="2248"/>
                </a:lnTo>
                <a:lnTo>
                  <a:pt x="3888" y="2261"/>
                </a:lnTo>
                <a:lnTo>
                  <a:pt x="3865" y="2274"/>
                </a:lnTo>
                <a:lnTo>
                  <a:pt x="3849" y="2282"/>
                </a:lnTo>
                <a:lnTo>
                  <a:pt x="3845" y="2294"/>
                </a:lnTo>
                <a:lnTo>
                  <a:pt x="3843" y="2306"/>
                </a:lnTo>
                <a:lnTo>
                  <a:pt x="3846" y="2322"/>
                </a:lnTo>
                <a:lnTo>
                  <a:pt x="3845" y="2334"/>
                </a:lnTo>
                <a:lnTo>
                  <a:pt x="3843" y="2348"/>
                </a:lnTo>
                <a:lnTo>
                  <a:pt x="3834" y="2358"/>
                </a:lnTo>
                <a:lnTo>
                  <a:pt x="3817" y="2364"/>
                </a:lnTo>
                <a:lnTo>
                  <a:pt x="3797" y="2367"/>
                </a:lnTo>
                <a:lnTo>
                  <a:pt x="3782" y="2373"/>
                </a:lnTo>
                <a:lnTo>
                  <a:pt x="3771" y="2382"/>
                </a:lnTo>
                <a:lnTo>
                  <a:pt x="3762" y="2395"/>
                </a:lnTo>
                <a:lnTo>
                  <a:pt x="3753" y="2405"/>
                </a:lnTo>
                <a:lnTo>
                  <a:pt x="3743" y="2416"/>
                </a:lnTo>
                <a:lnTo>
                  <a:pt x="3733" y="2425"/>
                </a:lnTo>
                <a:lnTo>
                  <a:pt x="3719" y="2432"/>
                </a:lnTo>
                <a:lnTo>
                  <a:pt x="3702" y="2429"/>
                </a:lnTo>
                <a:lnTo>
                  <a:pt x="3685" y="2429"/>
                </a:lnTo>
                <a:lnTo>
                  <a:pt x="3668" y="2429"/>
                </a:lnTo>
                <a:lnTo>
                  <a:pt x="3651" y="2432"/>
                </a:lnTo>
                <a:lnTo>
                  <a:pt x="3633" y="2433"/>
                </a:lnTo>
                <a:lnTo>
                  <a:pt x="3616" y="2436"/>
                </a:lnTo>
                <a:lnTo>
                  <a:pt x="3601" y="2438"/>
                </a:lnTo>
                <a:lnTo>
                  <a:pt x="3587" y="2444"/>
                </a:lnTo>
                <a:lnTo>
                  <a:pt x="3473" y="2434"/>
                </a:lnTo>
                <a:lnTo>
                  <a:pt x="3453" y="2447"/>
                </a:lnTo>
                <a:lnTo>
                  <a:pt x="3432" y="2458"/>
                </a:lnTo>
                <a:lnTo>
                  <a:pt x="3407" y="2466"/>
                </a:lnTo>
                <a:lnTo>
                  <a:pt x="3384" y="2474"/>
                </a:lnTo>
                <a:lnTo>
                  <a:pt x="3358" y="2479"/>
                </a:lnTo>
                <a:lnTo>
                  <a:pt x="3335" y="2483"/>
                </a:lnTo>
                <a:lnTo>
                  <a:pt x="3311" y="2487"/>
                </a:lnTo>
                <a:lnTo>
                  <a:pt x="3288" y="2495"/>
                </a:lnTo>
                <a:lnTo>
                  <a:pt x="3243" y="2515"/>
                </a:lnTo>
                <a:lnTo>
                  <a:pt x="3199" y="2537"/>
                </a:lnTo>
                <a:lnTo>
                  <a:pt x="3154" y="2558"/>
                </a:lnTo>
                <a:lnTo>
                  <a:pt x="3110" y="2580"/>
                </a:lnTo>
                <a:lnTo>
                  <a:pt x="3067" y="2604"/>
                </a:lnTo>
                <a:lnTo>
                  <a:pt x="3030" y="2631"/>
                </a:lnTo>
                <a:lnTo>
                  <a:pt x="2998" y="2660"/>
                </a:lnTo>
                <a:lnTo>
                  <a:pt x="2973" y="2695"/>
                </a:lnTo>
                <a:lnTo>
                  <a:pt x="2972" y="2711"/>
                </a:lnTo>
                <a:lnTo>
                  <a:pt x="2976" y="2728"/>
                </a:lnTo>
                <a:lnTo>
                  <a:pt x="2982" y="2745"/>
                </a:lnTo>
                <a:lnTo>
                  <a:pt x="2989" y="2762"/>
                </a:lnTo>
                <a:lnTo>
                  <a:pt x="2992" y="2777"/>
                </a:lnTo>
                <a:lnTo>
                  <a:pt x="2992" y="2794"/>
                </a:lnTo>
                <a:lnTo>
                  <a:pt x="2986" y="2810"/>
                </a:lnTo>
                <a:lnTo>
                  <a:pt x="2973" y="2825"/>
                </a:lnTo>
                <a:lnTo>
                  <a:pt x="2972" y="2862"/>
                </a:lnTo>
                <a:lnTo>
                  <a:pt x="2953" y="2894"/>
                </a:lnTo>
                <a:lnTo>
                  <a:pt x="2923" y="2918"/>
                </a:lnTo>
                <a:lnTo>
                  <a:pt x="2887" y="2942"/>
                </a:lnTo>
                <a:lnTo>
                  <a:pt x="2847" y="2963"/>
                </a:lnTo>
                <a:lnTo>
                  <a:pt x="2812" y="2988"/>
                </a:lnTo>
                <a:lnTo>
                  <a:pt x="2786" y="3016"/>
                </a:lnTo>
                <a:lnTo>
                  <a:pt x="2775" y="3053"/>
                </a:lnTo>
                <a:lnTo>
                  <a:pt x="2777" y="3069"/>
                </a:lnTo>
                <a:lnTo>
                  <a:pt x="2772" y="3087"/>
                </a:lnTo>
                <a:lnTo>
                  <a:pt x="2760" y="3101"/>
                </a:lnTo>
                <a:lnTo>
                  <a:pt x="2746" y="3115"/>
                </a:lnTo>
                <a:lnTo>
                  <a:pt x="2728" y="3128"/>
                </a:lnTo>
                <a:lnTo>
                  <a:pt x="2709" y="3140"/>
                </a:lnTo>
                <a:lnTo>
                  <a:pt x="2689" y="3151"/>
                </a:lnTo>
                <a:lnTo>
                  <a:pt x="2673" y="3165"/>
                </a:lnTo>
                <a:lnTo>
                  <a:pt x="2659" y="3167"/>
                </a:lnTo>
                <a:lnTo>
                  <a:pt x="2647" y="3168"/>
                </a:lnTo>
                <a:lnTo>
                  <a:pt x="2634" y="3166"/>
                </a:lnTo>
                <a:lnTo>
                  <a:pt x="2625" y="3159"/>
                </a:lnTo>
                <a:lnTo>
                  <a:pt x="2620" y="3154"/>
                </a:lnTo>
                <a:lnTo>
                  <a:pt x="2617" y="3151"/>
                </a:lnTo>
                <a:lnTo>
                  <a:pt x="2613" y="3147"/>
                </a:lnTo>
                <a:lnTo>
                  <a:pt x="2607" y="3143"/>
                </a:lnTo>
                <a:lnTo>
                  <a:pt x="2597" y="3143"/>
                </a:lnTo>
                <a:lnTo>
                  <a:pt x="2590" y="3146"/>
                </a:lnTo>
                <a:lnTo>
                  <a:pt x="2581" y="3148"/>
                </a:lnTo>
                <a:lnTo>
                  <a:pt x="2573" y="3151"/>
                </a:lnTo>
                <a:lnTo>
                  <a:pt x="2565" y="3154"/>
                </a:lnTo>
                <a:lnTo>
                  <a:pt x="2561" y="3159"/>
                </a:lnTo>
                <a:lnTo>
                  <a:pt x="2554" y="3165"/>
                </a:lnTo>
                <a:lnTo>
                  <a:pt x="2553" y="3172"/>
                </a:lnTo>
                <a:lnTo>
                  <a:pt x="2553" y="3193"/>
                </a:lnTo>
                <a:lnTo>
                  <a:pt x="2550" y="3213"/>
                </a:lnTo>
                <a:lnTo>
                  <a:pt x="2542" y="3232"/>
                </a:lnTo>
                <a:lnTo>
                  <a:pt x="2535" y="3251"/>
                </a:lnTo>
                <a:lnTo>
                  <a:pt x="2522" y="3268"/>
                </a:lnTo>
                <a:lnTo>
                  <a:pt x="2510" y="3285"/>
                </a:lnTo>
                <a:lnTo>
                  <a:pt x="2496" y="3302"/>
                </a:lnTo>
                <a:lnTo>
                  <a:pt x="2482" y="3319"/>
                </a:lnTo>
                <a:lnTo>
                  <a:pt x="2467" y="3316"/>
                </a:lnTo>
                <a:lnTo>
                  <a:pt x="2456" y="3317"/>
                </a:lnTo>
                <a:lnTo>
                  <a:pt x="2446" y="3320"/>
                </a:lnTo>
                <a:lnTo>
                  <a:pt x="2438" y="3327"/>
                </a:lnTo>
                <a:lnTo>
                  <a:pt x="2429" y="3332"/>
                </a:lnTo>
                <a:lnTo>
                  <a:pt x="2424" y="3340"/>
                </a:lnTo>
                <a:lnTo>
                  <a:pt x="2418" y="3348"/>
                </a:lnTo>
                <a:lnTo>
                  <a:pt x="2413" y="3356"/>
                </a:lnTo>
                <a:lnTo>
                  <a:pt x="2409" y="3365"/>
                </a:lnTo>
                <a:lnTo>
                  <a:pt x="2406" y="3375"/>
                </a:lnTo>
                <a:lnTo>
                  <a:pt x="2398" y="3384"/>
                </a:lnTo>
                <a:lnTo>
                  <a:pt x="2390" y="3393"/>
                </a:lnTo>
                <a:lnTo>
                  <a:pt x="2380" y="3398"/>
                </a:lnTo>
                <a:lnTo>
                  <a:pt x="2369" y="3405"/>
                </a:lnTo>
                <a:lnTo>
                  <a:pt x="2357" y="3409"/>
                </a:lnTo>
                <a:lnTo>
                  <a:pt x="2344" y="3412"/>
                </a:lnTo>
                <a:lnTo>
                  <a:pt x="2335" y="3413"/>
                </a:lnTo>
                <a:lnTo>
                  <a:pt x="2327" y="3415"/>
                </a:lnTo>
                <a:lnTo>
                  <a:pt x="2320" y="3416"/>
                </a:lnTo>
                <a:lnTo>
                  <a:pt x="2312" y="3419"/>
                </a:lnTo>
                <a:lnTo>
                  <a:pt x="2297" y="3417"/>
                </a:lnTo>
                <a:lnTo>
                  <a:pt x="2286" y="341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6ECEE"/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75" name="Text Box 241"/>
          <p:cNvSpPr txBox="1">
            <a:spLocks noChangeArrowheads="1"/>
          </p:cNvSpPr>
          <p:nvPr/>
        </p:nvSpPr>
        <p:spPr bwMode="auto">
          <a:xfrm>
            <a:off x="341313" y="182563"/>
            <a:ext cx="8570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altLang="pt-BR" sz="3200" b="1" dirty="0">
                <a:latin typeface="Times New Roman" pitchFamily="18" charset="0"/>
              </a:rPr>
              <a:t>Razão de morte materna segundo causa de óbito</a:t>
            </a:r>
          </a:p>
          <a:p>
            <a:pPr algn="ctr"/>
            <a:r>
              <a:rPr lang="pt-BR" altLang="pt-BR" sz="3200" b="1" dirty="0">
                <a:latin typeface="Times New Roman" pitchFamily="18" charset="0"/>
              </a:rPr>
              <a:t>Brasil </a:t>
            </a:r>
            <a:r>
              <a:rPr lang="pt-BR" altLang="pt-BR" sz="3200" b="1" dirty="0" smtClean="0">
                <a:latin typeface="Times New Roman" pitchFamily="18" charset="0"/>
              </a:rPr>
              <a:t>-2013 </a:t>
            </a:r>
            <a:r>
              <a:rPr lang="pt-BR" altLang="pt-BR" sz="3200" b="1" dirty="0">
                <a:latin typeface="Times New Roman" pitchFamily="18" charset="0"/>
              </a:rPr>
              <a:t>(cem mil nascidos vivos)</a:t>
            </a:r>
          </a:p>
        </p:txBody>
      </p:sp>
      <p:graphicFrame>
        <p:nvGraphicFramePr>
          <p:cNvPr id="7662" name="Group 494"/>
          <p:cNvGraphicFramePr>
            <a:graphicFrameLocks noGrp="1"/>
          </p:cNvGraphicFramePr>
          <p:nvPr>
            <p:ph/>
          </p:nvPr>
        </p:nvGraphicFramePr>
        <p:xfrm>
          <a:off x="827584" y="1700809"/>
          <a:ext cx="7272808" cy="4388656"/>
        </p:xfrm>
        <a:graphic>
          <a:graphicData uri="http://schemas.openxmlformats.org/drawingml/2006/table">
            <a:tbl>
              <a:tblPr/>
              <a:tblGrid>
                <a:gridCol w="5472608"/>
                <a:gridCol w="1800200"/>
              </a:tblGrid>
              <a:tr h="6595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6" marR="914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7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Sind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 Hipertensiva O11-O16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6" marR="914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11,85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2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Sind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.Hemorrágica O20,O44-O46,O67 e O72)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6" marR="914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6,01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4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Infecc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puerperal O85-O86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6" marR="914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3,88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96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Aborto O03-O07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6" marR="914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2,76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17525" y="3581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pt-BR" altLang="pt-BR" sz="2400">
              <a:latin typeface="Times New Roman" pitchFamily="18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1703388" y="1125538"/>
            <a:ext cx="7405687" cy="5441950"/>
            <a:chOff x="951" y="528"/>
            <a:chExt cx="4665" cy="3428"/>
          </a:xfrm>
        </p:grpSpPr>
        <p:sp>
          <p:nvSpPr>
            <p:cNvPr id="33800" name="AutoShape 4"/>
            <p:cNvSpPr>
              <a:spLocks noChangeArrowheads="1"/>
            </p:cNvSpPr>
            <p:nvPr/>
          </p:nvSpPr>
          <p:spPr bwMode="auto">
            <a:xfrm>
              <a:off x="1104" y="528"/>
              <a:ext cx="3600" cy="3168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>
              <a:off x="1824" y="249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>
              <a:off x="2448" y="134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3" name="Text Box 7"/>
            <p:cNvSpPr txBox="1">
              <a:spLocks noChangeArrowheads="1"/>
            </p:cNvSpPr>
            <p:nvPr/>
          </p:nvSpPr>
          <p:spPr bwMode="auto">
            <a:xfrm>
              <a:off x="2631" y="912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Morte</a:t>
              </a:r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4450" y="2253"/>
              <a:ext cx="93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pt-BR" sz="24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Near Miss</a:t>
              </a:r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>
              <a:off x="2112" y="19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6" name="Text Box 10"/>
            <p:cNvSpPr txBox="1">
              <a:spLocks noChangeArrowheads="1"/>
            </p:cNvSpPr>
            <p:nvPr/>
          </p:nvSpPr>
          <p:spPr bwMode="auto">
            <a:xfrm>
              <a:off x="2160" y="1373"/>
              <a:ext cx="13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Falência de órgãos</a:t>
              </a:r>
            </a:p>
          </p:txBody>
        </p:sp>
        <p:sp>
          <p:nvSpPr>
            <p:cNvPr id="33807" name="Text Box 11"/>
            <p:cNvSpPr txBox="1">
              <a:spLocks noChangeArrowheads="1"/>
            </p:cNvSpPr>
            <p:nvPr/>
          </p:nvSpPr>
          <p:spPr bwMode="auto">
            <a:xfrm>
              <a:off x="1989" y="2112"/>
              <a:ext cx="17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Disfunção de órgãos</a:t>
              </a:r>
            </a:p>
          </p:txBody>
        </p: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1536" y="292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9" name="Text Box 13"/>
            <p:cNvSpPr txBox="1">
              <a:spLocks noChangeArrowheads="1"/>
            </p:cNvSpPr>
            <p:nvPr/>
          </p:nvSpPr>
          <p:spPr bwMode="auto">
            <a:xfrm>
              <a:off x="1622" y="2592"/>
              <a:ext cx="25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Resposta inflamatória sistêmica</a:t>
              </a:r>
            </a:p>
          </p:txBody>
        </p:sp>
        <p:sp>
          <p:nvSpPr>
            <p:cNvPr id="33810" name="Text Box 14"/>
            <p:cNvSpPr txBox="1">
              <a:spLocks noChangeArrowheads="1"/>
            </p:cNvSpPr>
            <p:nvPr/>
          </p:nvSpPr>
          <p:spPr bwMode="auto">
            <a:xfrm>
              <a:off x="2064" y="3120"/>
              <a:ext cx="1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Injúria Clínica</a:t>
              </a:r>
            </a:p>
          </p:txBody>
        </p:sp>
        <p:sp>
          <p:nvSpPr>
            <p:cNvPr id="33811" name="Text Box 15"/>
            <p:cNvSpPr txBox="1">
              <a:spLocks noChangeArrowheads="1"/>
            </p:cNvSpPr>
            <p:nvPr/>
          </p:nvSpPr>
          <p:spPr bwMode="auto">
            <a:xfrm>
              <a:off x="951" y="3668"/>
              <a:ext cx="2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altLang="pt-BR" sz="2400">
                  <a:latin typeface="Times New Roman" pitchFamily="18" charset="0"/>
                </a:rPr>
                <a:t>Fonte; Mantel e cols,2001</a:t>
              </a:r>
            </a:p>
          </p:txBody>
        </p:sp>
        <p:sp>
          <p:nvSpPr>
            <p:cNvPr id="33812" name="Text Box 16"/>
            <p:cNvSpPr txBox="1">
              <a:spLocks noChangeArrowheads="1"/>
            </p:cNvSpPr>
            <p:nvPr/>
          </p:nvSpPr>
          <p:spPr bwMode="auto">
            <a:xfrm>
              <a:off x="3491" y="720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pt-BR" altLang="pt-BR" sz="2400" b="1">
                  <a:solidFill>
                    <a:schemeClr val="accent2"/>
                  </a:solidFill>
                  <a:latin typeface="Times New Roman" pitchFamily="18" charset="0"/>
                </a:rPr>
                <a:t>Morte materna</a:t>
              </a: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4128" y="1728"/>
              <a:ext cx="14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pt-BR" sz="24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Morbidade Aguda Grave</a:t>
              </a:r>
            </a:p>
          </p:txBody>
        </p:sp>
        <p:sp>
          <p:nvSpPr>
            <p:cNvPr id="33814" name="AutoShape 18"/>
            <p:cNvSpPr>
              <a:spLocks/>
            </p:cNvSpPr>
            <p:nvPr/>
          </p:nvSpPr>
          <p:spPr bwMode="auto">
            <a:xfrm>
              <a:off x="3408" y="528"/>
              <a:ext cx="96" cy="816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altLang="pt-BR"/>
            </a:p>
          </p:txBody>
        </p:sp>
        <p:sp>
          <p:nvSpPr>
            <p:cNvPr id="33815" name="AutoShape 19"/>
            <p:cNvSpPr>
              <a:spLocks/>
            </p:cNvSpPr>
            <p:nvPr/>
          </p:nvSpPr>
          <p:spPr bwMode="auto">
            <a:xfrm>
              <a:off x="4032" y="1344"/>
              <a:ext cx="336" cy="1152"/>
            </a:xfrm>
            <a:prstGeom prst="rightBrace">
              <a:avLst>
                <a:gd name="adj1" fmla="val 285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3816" name="Line 20"/>
            <p:cNvSpPr>
              <a:spLocks noChangeShapeType="1"/>
            </p:cNvSpPr>
            <p:nvPr/>
          </p:nvSpPr>
          <p:spPr bwMode="auto">
            <a:xfrm>
              <a:off x="3600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3797" name="Grupo 22"/>
          <p:cNvGrpSpPr>
            <a:grpSpLocks/>
          </p:cNvGrpSpPr>
          <p:nvPr/>
        </p:nvGrpSpPr>
        <p:grpSpPr bwMode="auto">
          <a:xfrm>
            <a:off x="-1588" y="144463"/>
            <a:ext cx="1801813" cy="6597650"/>
            <a:chOff x="-1588" y="144463"/>
            <a:chExt cx="1801813" cy="6597650"/>
          </a:xfrm>
        </p:grpSpPr>
        <p:pic>
          <p:nvPicPr>
            <p:cNvPr id="33798" name="Picture 10" descr="Gravid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44463"/>
              <a:ext cx="1800225" cy="6308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799" name="Text Box 11"/>
            <p:cNvSpPr txBox="1">
              <a:spLocks noChangeArrowheads="1"/>
            </p:cNvSpPr>
            <p:nvPr/>
          </p:nvSpPr>
          <p:spPr bwMode="auto">
            <a:xfrm>
              <a:off x="-1588" y="6437313"/>
              <a:ext cx="14779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altLang="pt-BR" sz="1400" b="1"/>
                <a:t>THAÍS IBAÑEZ </a:t>
              </a:r>
              <a:endParaRPr lang="pt-BR" altLang="pt-BR" sz="1400"/>
            </a:p>
          </p:txBody>
        </p:sp>
      </p:grpSp>
    </p:spTree>
    <p:extLst>
      <p:ext uri="{BB962C8B-B14F-4D97-AF65-F5344CB8AC3E}">
        <p14:creationId xmlns:p14="http://schemas.microsoft.com/office/powerpoint/2010/main" val="11703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8313" y="1557338"/>
          <a:ext cx="7920111" cy="489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357"/>
                <a:gridCol w="2640036"/>
                <a:gridCol w="1827718"/>
              </a:tblGrid>
              <a:tr h="663585">
                <a:tc>
                  <a:txBody>
                    <a:bodyPr/>
                    <a:lstStyle/>
                    <a:p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04021">
                <a:tc>
                  <a:txBody>
                    <a:bodyPr/>
                    <a:lstStyle/>
                    <a:p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9" marR="91429" marT="45702" marB="4570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Morbidade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Nº Morte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3706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Aborto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206.033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5579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Síndrome Hipertensiva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82.289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5579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Síndrome </a:t>
                      </a:r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Hemorrágica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10.656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11065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Demais compl</a:t>
                      </a:r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da </a:t>
                      </a:r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gravidez e parto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885.309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1.129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5579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Compl.  </a:t>
                      </a:r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puerpério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48.038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  <a:tr h="3706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1.232.325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37" marR="9437" marT="9434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69925" y="482600"/>
            <a:ext cx="82454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morbidade e de óbitos por causas maternas (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CapXV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Cid 10) Brasil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-2013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18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40466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Em 1987 - </a:t>
            </a:r>
            <a:r>
              <a:rPr lang="pt-BR" sz="2400" b="1" i="1" dirty="0" err="1" smtClean="0"/>
              <a:t>International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Conference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on</a:t>
            </a:r>
            <a:r>
              <a:rPr lang="pt-BR" sz="2400" b="1" i="1" dirty="0" smtClean="0"/>
              <a:t> Safe </a:t>
            </a:r>
            <a:r>
              <a:rPr lang="pt-BR" sz="2400" b="1" i="1" dirty="0" err="1" smtClean="0"/>
              <a:t>Motherhood</a:t>
            </a:r>
            <a:r>
              <a:rPr lang="pt-BR" sz="2400" b="1" dirty="0" smtClean="0"/>
              <a:t>, em Nairóbi, Quênia "Plano de Ação Regional para a Redução da Mortalidade Materna (MM)" </a:t>
            </a:r>
          </a:p>
          <a:p>
            <a:r>
              <a:rPr lang="pt-BR" sz="2400" b="1" dirty="0" smtClean="0"/>
              <a:t>Em 1990- Organização </a:t>
            </a:r>
            <a:r>
              <a:rPr lang="pt-BR" sz="2400" b="1" dirty="0" err="1" smtClean="0"/>
              <a:t>Panamericana</a:t>
            </a:r>
            <a:r>
              <a:rPr lang="pt-BR" sz="2400" b="1" dirty="0" smtClean="0"/>
              <a:t> da Saúde (OPAS) em sua XXIII Conferência Sanitária </a:t>
            </a:r>
            <a:r>
              <a:rPr lang="pt-BR" sz="2400" b="1" dirty="0" err="1" smtClean="0"/>
              <a:t>Panamericana</a:t>
            </a:r>
            <a:r>
              <a:rPr lang="pt-BR" sz="2400" b="1" dirty="0" smtClean="0"/>
              <a:t> propõe a redução da MM em 50% para os países da América.</a:t>
            </a:r>
            <a:endParaRPr lang="pt-BR" sz="2400" b="1" dirty="0"/>
          </a:p>
        </p:txBody>
      </p:sp>
      <p:pic>
        <p:nvPicPr>
          <p:cNvPr id="9218" name="Picture 2" descr="https://upload.wikimedia.org/wikipedia/commons/8/8e/Met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480" y="2636912"/>
            <a:ext cx="4680520" cy="387667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683568" y="2924944"/>
            <a:ext cx="3168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Em 2000  -  ONU estabelece os Objetivos de Desenvolvimento do </a:t>
            </a:r>
            <a:r>
              <a:rPr lang="pt-BR" sz="2400" b="1" dirty="0" err="1" smtClean="0"/>
              <a:t>Milenium</a:t>
            </a:r>
            <a:r>
              <a:rPr lang="pt-BR" sz="2400" b="1" dirty="0" smtClean="0"/>
              <a:t> (ODM) - ODM 5, </a:t>
            </a:r>
          </a:p>
          <a:p>
            <a:r>
              <a:rPr lang="pt-BR" sz="2400" b="1" dirty="0" smtClean="0"/>
              <a:t>Meta 1 Reduzir a MM em ¾ de 1990 a 2015</a:t>
            </a: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2891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pnud.org.br/UNDPGlobalDesign/img/global/PortugueseSDGIcon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3314700" cy="2247901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995936" y="227687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 smtClean="0"/>
              <a:t>Em </a:t>
            </a:r>
            <a:r>
              <a:rPr lang="pt-BR" sz="2400" dirty="0" smtClean="0"/>
              <a:t>2012- </a:t>
            </a:r>
            <a:r>
              <a:rPr lang="pt-BR" sz="2400" dirty="0" smtClean="0"/>
              <a:t>Objetivos de Desenvolvimento Sustentável (</a:t>
            </a:r>
            <a:r>
              <a:rPr lang="pt-BR" sz="2400" dirty="0" err="1" smtClean="0"/>
              <a:t>DPSs</a:t>
            </a:r>
            <a:r>
              <a:rPr lang="pt-BR" sz="2400" dirty="0" smtClean="0"/>
              <a:t>) estabelecer uma nova agenda transformadora para a saúde materna para acabar com a mortalidade materna evitável.  Alvo reduzir o MMR global a menos de 70 por 100 000 nados-vivos em 2030.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260648"/>
            <a:ext cx="8244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Conferência das Nações Unidas sobre Desenvolvimento Sustentável - Rio+20 </a:t>
            </a:r>
          </a:p>
          <a:p>
            <a:r>
              <a:rPr lang="pt-BR" sz="2400" b="1" dirty="0" smtClean="0"/>
              <a:t>  Adéqua os  Objetivos de Desenvolvimento do Milênio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O map maternal mortality ratio 20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499487" cy="556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1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48442"/>
              </p:ext>
            </p:extLst>
          </p:nvPr>
        </p:nvGraphicFramePr>
        <p:xfrm>
          <a:off x="107504" y="449288"/>
          <a:ext cx="885698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19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6832"/>
              </p:ext>
            </p:extLst>
          </p:nvPr>
        </p:nvGraphicFramePr>
        <p:xfrm>
          <a:off x="179512" y="188640"/>
          <a:ext cx="8856984" cy="595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6453336"/>
            <a:ext cx="714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</a:t>
            </a:r>
            <a:r>
              <a:rPr lang="en-US" dirty="0"/>
              <a:t>WHO, UNICEF, UNFPA, World Bank Group and UNPD </a:t>
            </a:r>
            <a:r>
              <a:rPr lang="en-US" dirty="0" smtClean="0"/>
              <a:t>estimates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67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Mortalidade materna no Brasil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863600"/>
          </a:xfrm>
        </p:spPr>
        <p:txBody>
          <a:bodyPr>
            <a:normAutofit fontScale="92500" lnSpcReduction="20000"/>
          </a:bodyPr>
          <a:lstStyle/>
          <a:p>
            <a:pPr algn="ctr" eaLnBrk="1" hangingPunct="1"/>
            <a:r>
              <a:rPr lang="pt-BR" altLang="pt-BR" smtClean="0">
                <a:solidFill>
                  <a:schemeClr val="tx1"/>
                </a:solidFill>
                <a:latin typeface="Arial" charset="0"/>
                <a:cs typeface="Arial" charset="0"/>
              </a:rPr>
              <a:t>É no Brasil a Mortalidade Materna um problema de saúde pública?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3" y="2276475"/>
          <a:ext cx="8064894" cy="345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597"/>
                <a:gridCol w="1393932"/>
                <a:gridCol w="1294365"/>
              </a:tblGrid>
              <a:tr h="601509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7" marR="91437" marT="45727" marB="45727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Brasil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4253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Nº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%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</a:tr>
              <a:tr h="76383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Nº</a:t>
                      </a:r>
                      <a:r>
                        <a:rPr lang="pt-BR" sz="1800" baseline="0" dirty="0" smtClean="0"/>
                        <a:t> óbitos mulheres em idade fértil (2010)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66.790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marL="91437" marR="91437" marT="45727" marB="45727"/>
                </a:tc>
              </a:tr>
              <a:tr h="442537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Nº óbitos maternos (2013)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1686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2,5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</a:tr>
              <a:tr h="442537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Nº de municípios brasileiros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5.565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marL="91437" marR="91437" marT="45727" marB="45727"/>
                </a:tc>
              </a:tr>
              <a:tr h="76383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Nº municípios brasileiros &lt;20.000hab (2008)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3921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70,5</a:t>
                      </a:r>
                      <a:endParaRPr lang="pt-BR" sz="1800" dirty="0"/>
                    </a:p>
                  </a:txBody>
                  <a:tcPr marL="91437" marR="91437" marT="45727" marB="45727"/>
                </a:tc>
              </a:tr>
            </a:tbl>
          </a:graphicData>
        </a:graphic>
      </p:graphicFrame>
      <p:sp>
        <p:nvSpPr>
          <p:cNvPr id="23585" name="Freeform 2"/>
          <p:cNvSpPr>
            <a:spLocks/>
          </p:cNvSpPr>
          <p:nvPr/>
        </p:nvSpPr>
        <p:spPr bwMode="auto">
          <a:xfrm>
            <a:off x="827584" y="2276872"/>
            <a:ext cx="790575" cy="811213"/>
          </a:xfrm>
          <a:custGeom>
            <a:avLst/>
            <a:gdLst>
              <a:gd name="T0" fmla="*/ 2147483647 w 4570"/>
              <a:gd name="T1" fmla="*/ 2147483647 h 3419"/>
              <a:gd name="T2" fmla="*/ 2147483647 w 4570"/>
              <a:gd name="T3" fmla="*/ 2147483647 h 3419"/>
              <a:gd name="T4" fmla="*/ 2147483647 w 4570"/>
              <a:gd name="T5" fmla="*/ 2147483647 h 3419"/>
              <a:gd name="T6" fmla="*/ 2147483647 w 4570"/>
              <a:gd name="T7" fmla="*/ 2147483647 h 3419"/>
              <a:gd name="T8" fmla="*/ 2147483647 w 4570"/>
              <a:gd name="T9" fmla="*/ 2147483647 h 3419"/>
              <a:gd name="T10" fmla="*/ 2147483647 w 4570"/>
              <a:gd name="T11" fmla="*/ 2147483647 h 3419"/>
              <a:gd name="T12" fmla="*/ 2147483647 w 4570"/>
              <a:gd name="T13" fmla="*/ 2147483647 h 3419"/>
              <a:gd name="T14" fmla="*/ 2147483647 w 4570"/>
              <a:gd name="T15" fmla="*/ 2147483647 h 3419"/>
              <a:gd name="T16" fmla="*/ 2147483647 w 4570"/>
              <a:gd name="T17" fmla="*/ 2147483647 h 3419"/>
              <a:gd name="T18" fmla="*/ 2147483647 w 4570"/>
              <a:gd name="T19" fmla="*/ 2147483647 h 3419"/>
              <a:gd name="T20" fmla="*/ 2147483647 w 4570"/>
              <a:gd name="T21" fmla="*/ 2147483647 h 3419"/>
              <a:gd name="T22" fmla="*/ 2147483647 w 4570"/>
              <a:gd name="T23" fmla="*/ 2147483647 h 3419"/>
              <a:gd name="T24" fmla="*/ 2147483647 w 4570"/>
              <a:gd name="T25" fmla="*/ 2147483647 h 3419"/>
              <a:gd name="T26" fmla="*/ 2147483647 w 4570"/>
              <a:gd name="T27" fmla="*/ 2147483647 h 3419"/>
              <a:gd name="T28" fmla="*/ 2147483647 w 4570"/>
              <a:gd name="T29" fmla="*/ 2147483647 h 3419"/>
              <a:gd name="T30" fmla="*/ 2147483647 w 4570"/>
              <a:gd name="T31" fmla="*/ 2147483647 h 3419"/>
              <a:gd name="T32" fmla="*/ 2147483647 w 4570"/>
              <a:gd name="T33" fmla="*/ 2147483647 h 3419"/>
              <a:gd name="T34" fmla="*/ 2147483647 w 4570"/>
              <a:gd name="T35" fmla="*/ 2147483647 h 3419"/>
              <a:gd name="T36" fmla="*/ 2147483647 w 4570"/>
              <a:gd name="T37" fmla="*/ 2147483647 h 3419"/>
              <a:gd name="T38" fmla="*/ 2147483647 w 4570"/>
              <a:gd name="T39" fmla="*/ 2147483647 h 3419"/>
              <a:gd name="T40" fmla="*/ 2147483647 w 4570"/>
              <a:gd name="T41" fmla="*/ 2147483647 h 3419"/>
              <a:gd name="T42" fmla="*/ 2147483647 w 4570"/>
              <a:gd name="T43" fmla="*/ 2147483647 h 3419"/>
              <a:gd name="T44" fmla="*/ 2147483647 w 4570"/>
              <a:gd name="T45" fmla="*/ 2147483647 h 3419"/>
              <a:gd name="T46" fmla="*/ 2147483647 w 4570"/>
              <a:gd name="T47" fmla="*/ 2147483647 h 3419"/>
              <a:gd name="T48" fmla="*/ 2147483647 w 4570"/>
              <a:gd name="T49" fmla="*/ 2147483647 h 3419"/>
              <a:gd name="T50" fmla="*/ 2147483647 w 4570"/>
              <a:gd name="T51" fmla="*/ 2147483647 h 3419"/>
              <a:gd name="T52" fmla="*/ 2147483647 w 4570"/>
              <a:gd name="T53" fmla="*/ 2147483647 h 3419"/>
              <a:gd name="T54" fmla="*/ 2147483647 w 4570"/>
              <a:gd name="T55" fmla="*/ 2147483647 h 3419"/>
              <a:gd name="T56" fmla="*/ 2147483647 w 4570"/>
              <a:gd name="T57" fmla="*/ 2147483647 h 3419"/>
              <a:gd name="T58" fmla="*/ 2147483647 w 4570"/>
              <a:gd name="T59" fmla="*/ 2147483647 h 3419"/>
              <a:gd name="T60" fmla="*/ 2147483647 w 4570"/>
              <a:gd name="T61" fmla="*/ 2147483647 h 3419"/>
              <a:gd name="T62" fmla="*/ 2147483647 w 4570"/>
              <a:gd name="T63" fmla="*/ 2147483647 h 3419"/>
              <a:gd name="T64" fmla="*/ 2147483647 w 4570"/>
              <a:gd name="T65" fmla="*/ 2147483647 h 3419"/>
              <a:gd name="T66" fmla="*/ 2147483647 w 4570"/>
              <a:gd name="T67" fmla="*/ 2147483647 h 3419"/>
              <a:gd name="T68" fmla="*/ 2147483647 w 4570"/>
              <a:gd name="T69" fmla="*/ 2147483647 h 3419"/>
              <a:gd name="T70" fmla="*/ 2147483647 w 4570"/>
              <a:gd name="T71" fmla="*/ 2147483647 h 3419"/>
              <a:gd name="T72" fmla="*/ 2147483647 w 4570"/>
              <a:gd name="T73" fmla="*/ 2147483647 h 3419"/>
              <a:gd name="T74" fmla="*/ 2147483647 w 4570"/>
              <a:gd name="T75" fmla="*/ 2147483647 h 3419"/>
              <a:gd name="T76" fmla="*/ 2147483647 w 4570"/>
              <a:gd name="T77" fmla="*/ 2147483647 h 3419"/>
              <a:gd name="T78" fmla="*/ 2147483647 w 4570"/>
              <a:gd name="T79" fmla="*/ 2147483647 h 3419"/>
              <a:gd name="T80" fmla="*/ 2147483647 w 4570"/>
              <a:gd name="T81" fmla="*/ 2147483647 h 3419"/>
              <a:gd name="T82" fmla="*/ 2147483647 w 4570"/>
              <a:gd name="T83" fmla="*/ 2147483647 h 3419"/>
              <a:gd name="T84" fmla="*/ 2147483647 w 4570"/>
              <a:gd name="T85" fmla="*/ 2147483647 h 3419"/>
              <a:gd name="T86" fmla="*/ 2147483647 w 4570"/>
              <a:gd name="T87" fmla="*/ 2147483647 h 3419"/>
              <a:gd name="T88" fmla="*/ 2147483647 w 4570"/>
              <a:gd name="T89" fmla="*/ 2147483647 h 3419"/>
              <a:gd name="T90" fmla="*/ 2147483647 w 4570"/>
              <a:gd name="T91" fmla="*/ 2147483647 h 3419"/>
              <a:gd name="T92" fmla="*/ 2147483647 w 4570"/>
              <a:gd name="T93" fmla="*/ 2147483647 h 3419"/>
              <a:gd name="T94" fmla="*/ 2147483647 w 4570"/>
              <a:gd name="T95" fmla="*/ 2147483647 h 3419"/>
              <a:gd name="T96" fmla="*/ 2147483647 w 4570"/>
              <a:gd name="T97" fmla="*/ 2147483647 h 3419"/>
              <a:gd name="T98" fmla="*/ 2147483647 w 4570"/>
              <a:gd name="T99" fmla="*/ 2147483647 h 3419"/>
              <a:gd name="T100" fmla="*/ 2147483647 w 4570"/>
              <a:gd name="T101" fmla="*/ 2147483647 h 3419"/>
              <a:gd name="T102" fmla="*/ 2147483647 w 4570"/>
              <a:gd name="T103" fmla="*/ 2147483647 h 3419"/>
              <a:gd name="T104" fmla="*/ 2147483647 w 4570"/>
              <a:gd name="T105" fmla="*/ 2147483647 h 3419"/>
              <a:gd name="T106" fmla="*/ 2147483647 w 4570"/>
              <a:gd name="T107" fmla="*/ 2147483647 h 3419"/>
              <a:gd name="T108" fmla="*/ 2147483647 w 4570"/>
              <a:gd name="T109" fmla="*/ 2147483647 h 3419"/>
              <a:gd name="T110" fmla="*/ 2147483647 w 4570"/>
              <a:gd name="T111" fmla="*/ 2147483647 h 3419"/>
              <a:gd name="T112" fmla="*/ 2147483647 w 4570"/>
              <a:gd name="T113" fmla="*/ 2147483647 h 3419"/>
              <a:gd name="T114" fmla="*/ 2147483647 w 4570"/>
              <a:gd name="T115" fmla="*/ 2147483647 h 3419"/>
              <a:gd name="T116" fmla="*/ 2147483647 w 4570"/>
              <a:gd name="T117" fmla="*/ 2147483647 h 3419"/>
              <a:gd name="T118" fmla="*/ 2147483647 w 4570"/>
              <a:gd name="T119" fmla="*/ 2147483647 h 3419"/>
              <a:gd name="T120" fmla="*/ 2147483647 w 4570"/>
              <a:gd name="T121" fmla="*/ 2147483647 h 3419"/>
              <a:gd name="T122" fmla="*/ 2147483647 w 4570"/>
              <a:gd name="T123" fmla="*/ 2147483647 h 34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70"/>
              <a:gd name="T187" fmla="*/ 0 h 3419"/>
              <a:gd name="T188" fmla="*/ 4570 w 4570"/>
              <a:gd name="T189" fmla="*/ 3419 h 34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70" h="3419">
                <a:moveTo>
                  <a:pt x="2286" y="3412"/>
                </a:moveTo>
                <a:lnTo>
                  <a:pt x="2281" y="3403"/>
                </a:lnTo>
                <a:lnTo>
                  <a:pt x="2280" y="3394"/>
                </a:lnTo>
                <a:lnTo>
                  <a:pt x="2278" y="3385"/>
                </a:lnTo>
                <a:lnTo>
                  <a:pt x="2278" y="3377"/>
                </a:lnTo>
                <a:lnTo>
                  <a:pt x="2278" y="3367"/>
                </a:lnTo>
                <a:lnTo>
                  <a:pt x="2281" y="3359"/>
                </a:lnTo>
                <a:lnTo>
                  <a:pt x="2284" y="3350"/>
                </a:lnTo>
                <a:lnTo>
                  <a:pt x="2289" y="3342"/>
                </a:lnTo>
                <a:lnTo>
                  <a:pt x="2295" y="3335"/>
                </a:lnTo>
                <a:lnTo>
                  <a:pt x="2303" y="3330"/>
                </a:lnTo>
                <a:lnTo>
                  <a:pt x="2312" y="3326"/>
                </a:lnTo>
                <a:lnTo>
                  <a:pt x="2323" y="3323"/>
                </a:lnTo>
                <a:lnTo>
                  <a:pt x="2332" y="3319"/>
                </a:lnTo>
                <a:lnTo>
                  <a:pt x="2343" y="3316"/>
                </a:lnTo>
                <a:lnTo>
                  <a:pt x="2350" y="3310"/>
                </a:lnTo>
                <a:lnTo>
                  <a:pt x="2358" y="3303"/>
                </a:lnTo>
                <a:lnTo>
                  <a:pt x="2354" y="3293"/>
                </a:lnTo>
                <a:lnTo>
                  <a:pt x="2354" y="3283"/>
                </a:lnTo>
                <a:lnTo>
                  <a:pt x="2355" y="3274"/>
                </a:lnTo>
                <a:lnTo>
                  <a:pt x="2358" y="3265"/>
                </a:lnTo>
                <a:lnTo>
                  <a:pt x="2360" y="3255"/>
                </a:lnTo>
                <a:lnTo>
                  <a:pt x="2361" y="3246"/>
                </a:lnTo>
                <a:lnTo>
                  <a:pt x="2360" y="3236"/>
                </a:lnTo>
                <a:lnTo>
                  <a:pt x="2355" y="3226"/>
                </a:lnTo>
                <a:lnTo>
                  <a:pt x="2334" y="3207"/>
                </a:lnTo>
                <a:lnTo>
                  <a:pt x="2314" y="3190"/>
                </a:lnTo>
                <a:lnTo>
                  <a:pt x="2291" y="3175"/>
                </a:lnTo>
                <a:lnTo>
                  <a:pt x="2269" y="3162"/>
                </a:lnTo>
                <a:lnTo>
                  <a:pt x="2243" y="3150"/>
                </a:lnTo>
                <a:lnTo>
                  <a:pt x="2217" y="3141"/>
                </a:lnTo>
                <a:lnTo>
                  <a:pt x="2189" y="3133"/>
                </a:lnTo>
                <a:lnTo>
                  <a:pt x="2162" y="3130"/>
                </a:lnTo>
                <a:lnTo>
                  <a:pt x="2154" y="3122"/>
                </a:lnTo>
                <a:lnTo>
                  <a:pt x="2146" y="3115"/>
                </a:lnTo>
                <a:lnTo>
                  <a:pt x="2137" y="3111"/>
                </a:lnTo>
                <a:lnTo>
                  <a:pt x="2128" y="3107"/>
                </a:lnTo>
                <a:lnTo>
                  <a:pt x="2116" y="3104"/>
                </a:lnTo>
                <a:lnTo>
                  <a:pt x="2103" y="3103"/>
                </a:lnTo>
                <a:lnTo>
                  <a:pt x="2091" y="3103"/>
                </a:lnTo>
                <a:lnTo>
                  <a:pt x="2080" y="3103"/>
                </a:lnTo>
                <a:lnTo>
                  <a:pt x="2073" y="3093"/>
                </a:lnTo>
                <a:lnTo>
                  <a:pt x="2067" y="3084"/>
                </a:lnTo>
                <a:lnTo>
                  <a:pt x="2059" y="3075"/>
                </a:lnTo>
                <a:lnTo>
                  <a:pt x="2051" y="3067"/>
                </a:lnTo>
                <a:lnTo>
                  <a:pt x="2041" y="3058"/>
                </a:lnTo>
                <a:lnTo>
                  <a:pt x="2030" y="3050"/>
                </a:lnTo>
                <a:lnTo>
                  <a:pt x="2019" y="3043"/>
                </a:lnTo>
                <a:lnTo>
                  <a:pt x="2008" y="3036"/>
                </a:lnTo>
                <a:lnTo>
                  <a:pt x="1987" y="3032"/>
                </a:lnTo>
                <a:lnTo>
                  <a:pt x="1965" y="3036"/>
                </a:lnTo>
                <a:lnTo>
                  <a:pt x="1942" y="3041"/>
                </a:lnTo>
                <a:lnTo>
                  <a:pt x="1924" y="3049"/>
                </a:lnTo>
                <a:lnTo>
                  <a:pt x="1904" y="3053"/>
                </a:lnTo>
                <a:lnTo>
                  <a:pt x="1887" y="3053"/>
                </a:lnTo>
                <a:lnTo>
                  <a:pt x="1872" y="3044"/>
                </a:lnTo>
                <a:lnTo>
                  <a:pt x="1861" y="3026"/>
                </a:lnTo>
                <a:lnTo>
                  <a:pt x="1861" y="3018"/>
                </a:lnTo>
                <a:lnTo>
                  <a:pt x="1866" y="3012"/>
                </a:lnTo>
                <a:lnTo>
                  <a:pt x="1870" y="3006"/>
                </a:lnTo>
                <a:lnTo>
                  <a:pt x="1878" y="3001"/>
                </a:lnTo>
                <a:lnTo>
                  <a:pt x="1884" y="2996"/>
                </a:lnTo>
                <a:lnTo>
                  <a:pt x="1892" y="2990"/>
                </a:lnTo>
                <a:lnTo>
                  <a:pt x="1896" y="2983"/>
                </a:lnTo>
                <a:lnTo>
                  <a:pt x="1902" y="2978"/>
                </a:lnTo>
                <a:lnTo>
                  <a:pt x="1912" y="2965"/>
                </a:lnTo>
                <a:lnTo>
                  <a:pt x="1922" y="2953"/>
                </a:lnTo>
                <a:lnTo>
                  <a:pt x="1932" y="2940"/>
                </a:lnTo>
                <a:lnTo>
                  <a:pt x="1945" y="2928"/>
                </a:lnTo>
                <a:lnTo>
                  <a:pt x="1956" y="2916"/>
                </a:lnTo>
                <a:lnTo>
                  <a:pt x="1972" y="2908"/>
                </a:lnTo>
                <a:lnTo>
                  <a:pt x="1988" y="2902"/>
                </a:lnTo>
                <a:lnTo>
                  <a:pt x="2008" y="2898"/>
                </a:lnTo>
                <a:lnTo>
                  <a:pt x="2027" y="2868"/>
                </a:lnTo>
                <a:lnTo>
                  <a:pt x="2054" y="2844"/>
                </a:lnTo>
                <a:lnTo>
                  <a:pt x="2084" y="2827"/>
                </a:lnTo>
                <a:lnTo>
                  <a:pt x="2119" y="2812"/>
                </a:lnTo>
                <a:lnTo>
                  <a:pt x="2153" y="2796"/>
                </a:lnTo>
                <a:lnTo>
                  <a:pt x="2188" y="2782"/>
                </a:lnTo>
                <a:lnTo>
                  <a:pt x="2222" y="2764"/>
                </a:lnTo>
                <a:lnTo>
                  <a:pt x="2252" y="2743"/>
                </a:lnTo>
                <a:lnTo>
                  <a:pt x="2260" y="2743"/>
                </a:lnTo>
                <a:lnTo>
                  <a:pt x="2271" y="2745"/>
                </a:lnTo>
                <a:lnTo>
                  <a:pt x="2280" y="2746"/>
                </a:lnTo>
                <a:lnTo>
                  <a:pt x="2291" y="2747"/>
                </a:lnTo>
                <a:lnTo>
                  <a:pt x="2300" y="2746"/>
                </a:lnTo>
                <a:lnTo>
                  <a:pt x="2311" y="2744"/>
                </a:lnTo>
                <a:lnTo>
                  <a:pt x="2318" y="2739"/>
                </a:lnTo>
                <a:lnTo>
                  <a:pt x="2326" y="2735"/>
                </a:lnTo>
                <a:lnTo>
                  <a:pt x="2327" y="2725"/>
                </a:lnTo>
                <a:lnTo>
                  <a:pt x="2330" y="2715"/>
                </a:lnTo>
                <a:lnTo>
                  <a:pt x="2330" y="2705"/>
                </a:lnTo>
                <a:lnTo>
                  <a:pt x="2332" y="2695"/>
                </a:lnTo>
                <a:lnTo>
                  <a:pt x="2330" y="2683"/>
                </a:lnTo>
                <a:lnTo>
                  <a:pt x="2329" y="2673"/>
                </a:lnTo>
                <a:lnTo>
                  <a:pt x="2327" y="2662"/>
                </a:lnTo>
                <a:lnTo>
                  <a:pt x="2326" y="2652"/>
                </a:lnTo>
                <a:lnTo>
                  <a:pt x="2311" y="2644"/>
                </a:lnTo>
                <a:lnTo>
                  <a:pt x="2295" y="2641"/>
                </a:lnTo>
                <a:lnTo>
                  <a:pt x="2277" y="2640"/>
                </a:lnTo>
                <a:lnTo>
                  <a:pt x="2260" y="2640"/>
                </a:lnTo>
                <a:lnTo>
                  <a:pt x="2242" y="2637"/>
                </a:lnTo>
                <a:lnTo>
                  <a:pt x="2228" y="2634"/>
                </a:lnTo>
                <a:lnTo>
                  <a:pt x="2215" y="2626"/>
                </a:lnTo>
                <a:lnTo>
                  <a:pt x="2209" y="2615"/>
                </a:lnTo>
                <a:lnTo>
                  <a:pt x="2191" y="2580"/>
                </a:lnTo>
                <a:lnTo>
                  <a:pt x="2199" y="2575"/>
                </a:lnTo>
                <a:lnTo>
                  <a:pt x="2208" y="2569"/>
                </a:lnTo>
                <a:lnTo>
                  <a:pt x="2215" y="2564"/>
                </a:lnTo>
                <a:lnTo>
                  <a:pt x="2225" y="2559"/>
                </a:lnTo>
                <a:lnTo>
                  <a:pt x="2231" y="2552"/>
                </a:lnTo>
                <a:lnTo>
                  <a:pt x="2238" y="2546"/>
                </a:lnTo>
                <a:lnTo>
                  <a:pt x="2243" y="2539"/>
                </a:lnTo>
                <a:lnTo>
                  <a:pt x="2249" y="2532"/>
                </a:lnTo>
                <a:lnTo>
                  <a:pt x="2249" y="2521"/>
                </a:lnTo>
                <a:lnTo>
                  <a:pt x="2248" y="2511"/>
                </a:lnTo>
                <a:lnTo>
                  <a:pt x="2240" y="2502"/>
                </a:lnTo>
                <a:lnTo>
                  <a:pt x="2228" y="2498"/>
                </a:lnTo>
                <a:lnTo>
                  <a:pt x="2219" y="2499"/>
                </a:lnTo>
                <a:lnTo>
                  <a:pt x="2209" y="2502"/>
                </a:lnTo>
                <a:lnTo>
                  <a:pt x="2200" y="2504"/>
                </a:lnTo>
                <a:lnTo>
                  <a:pt x="2192" y="2508"/>
                </a:lnTo>
                <a:lnTo>
                  <a:pt x="2183" y="2509"/>
                </a:lnTo>
                <a:lnTo>
                  <a:pt x="2174" y="2511"/>
                </a:lnTo>
                <a:lnTo>
                  <a:pt x="2165" y="2511"/>
                </a:lnTo>
                <a:lnTo>
                  <a:pt x="2157" y="2511"/>
                </a:lnTo>
                <a:lnTo>
                  <a:pt x="2146" y="2502"/>
                </a:lnTo>
                <a:lnTo>
                  <a:pt x="2133" y="2495"/>
                </a:lnTo>
                <a:lnTo>
                  <a:pt x="2119" y="2487"/>
                </a:lnTo>
                <a:lnTo>
                  <a:pt x="2105" y="2481"/>
                </a:lnTo>
                <a:lnTo>
                  <a:pt x="2093" y="2472"/>
                </a:lnTo>
                <a:lnTo>
                  <a:pt x="2085" y="2463"/>
                </a:lnTo>
                <a:lnTo>
                  <a:pt x="2080" y="2453"/>
                </a:lnTo>
                <a:lnTo>
                  <a:pt x="2085" y="2442"/>
                </a:lnTo>
                <a:lnTo>
                  <a:pt x="2096" y="2432"/>
                </a:lnTo>
                <a:lnTo>
                  <a:pt x="2102" y="2421"/>
                </a:lnTo>
                <a:lnTo>
                  <a:pt x="2107" y="2410"/>
                </a:lnTo>
                <a:lnTo>
                  <a:pt x="2110" y="2399"/>
                </a:lnTo>
                <a:lnTo>
                  <a:pt x="2090" y="2374"/>
                </a:lnTo>
                <a:lnTo>
                  <a:pt x="2065" y="2361"/>
                </a:lnTo>
                <a:lnTo>
                  <a:pt x="2034" y="2354"/>
                </a:lnTo>
                <a:lnTo>
                  <a:pt x="2004" y="2353"/>
                </a:lnTo>
                <a:lnTo>
                  <a:pt x="1968" y="2353"/>
                </a:lnTo>
                <a:lnTo>
                  <a:pt x="1935" y="2355"/>
                </a:lnTo>
                <a:lnTo>
                  <a:pt x="1899" y="2355"/>
                </a:lnTo>
                <a:lnTo>
                  <a:pt x="1869" y="2353"/>
                </a:lnTo>
                <a:lnTo>
                  <a:pt x="1858" y="2344"/>
                </a:lnTo>
                <a:lnTo>
                  <a:pt x="1847" y="2335"/>
                </a:lnTo>
                <a:lnTo>
                  <a:pt x="1837" y="2326"/>
                </a:lnTo>
                <a:lnTo>
                  <a:pt x="1827" y="2318"/>
                </a:lnTo>
                <a:lnTo>
                  <a:pt x="1818" y="2308"/>
                </a:lnTo>
                <a:lnTo>
                  <a:pt x="1812" y="2299"/>
                </a:lnTo>
                <a:lnTo>
                  <a:pt x="1809" y="2289"/>
                </a:lnTo>
                <a:lnTo>
                  <a:pt x="1814" y="2279"/>
                </a:lnTo>
                <a:lnTo>
                  <a:pt x="1823" y="2270"/>
                </a:lnTo>
                <a:lnTo>
                  <a:pt x="1830" y="2263"/>
                </a:lnTo>
                <a:lnTo>
                  <a:pt x="1833" y="2254"/>
                </a:lnTo>
                <a:lnTo>
                  <a:pt x="1837" y="2246"/>
                </a:lnTo>
                <a:lnTo>
                  <a:pt x="1835" y="2236"/>
                </a:lnTo>
                <a:lnTo>
                  <a:pt x="1835" y="2226"/>
                </a:lnTo>
                <a:lnTo>
                  <a:pt x="1832" y="2216"/>
                </a:lnTo>
                <a:lnTo>
                  <a:pt x="1832" y="2207"/>
                </a:lnTo>
                <a:lnTo>
                  <a:pt x="1823" y="2198"/>
                </a:lnTo>
                <a:lnTo>
                  <a:pt x="1814" y="2190"/>
                </a:lnTo>
                <a:lnTo>
                  <a:pt x="1803" y="2181"/>
                </a:lnTo>
                <a:lnTo>
                  <a:pt x="1794" y="2173"/>
                </a:lnTo>
                <a:lnTo>
                  <a:pt x="1784" y="2163"/>
                </a:lnTo>
                <a:lnTo>
                  <a:pt x="1781" y="2154"/>
                </a:lnTo>
                <a:lnTo>
                  <a:pt x="1783" y="2143"/>
                </a:lnTo>
                <a:lnTo>
                  <a:pt x="1789" y="2133"/>
                </a:lnTo>
                <a:lnTo>
                  <a:pt x="1790" y="2124"/>
                </a:lnTo>
                <a:lnTo>
                  <a:pt x="1792" y="2116"/>
                </a:lnTo>
                <a:lnTo>
                  <a:pt x="1794" y="2107"/>
                </a:lnTo>
                <a:lnTo>
                  <a:pt x="1798" y="2100"/>
                </a:lnTo>
                <a:lnTo>
                  <a:pt x="1803" y="2092"/>
                </a:lnTo>
                <a:lnTo>
                  <a:pt x="1810" y="2087"/>
                </a:lnTo>
                <a:lnTo>
                  <a:pt x="1818" y="2081"/>
                </a:lnTo>
                <a:lnTo>
                  <a:pt x="1832" y="2079"/>
                </a:lnTo>
                <a:lnTo>
                  <a:pt x="1838" y="2066"/>
                </a:lnTo>
                <a:lnTo>
                  <a:pt x="1847" y="2052"/>
                </a:lnTo>
                <a:lnTo>
                  <a:pt x="1856" y="2040"/>
                </a:lnTo>
                <a:lnTo>
                  <a:pt x="1866" y="2028"/>
                </a:lnTo>
                <a:lnTo>
                  <a:pt x="1870" y="2013"/>
                </a:lnTo>
                <a:lnTo>
                  <a:pt x="1875" y="2000"/>
                </a:lnTo>
                <a:lnTo>
                  <a:pt x="1875" y="1986"/>
                </a:lnTo>
                <a:lnTo>
                  <a:pt x="1872" y="1973"/>
                </a:lnTo>
                <a:lnTo>
                  <a:pt x="1858" y="1963"/>
                </a:lnTo>
                <a:lnTo>
                  <a:pt x="1841" y="1957"/>
                </a:lnTo>
                <a:lnTo>
                  <a:pt x="1824" y="1953"/>
                </a:lnTo>
                <a:lnTo>
                  <a:pt x="1807" y="1949"/>
                </a:lnTo>
                <a:lnTo>
                  <a:pt x="1789" y="1945"/>
                </a:lnTo>
                <a:lnTo>
                  <a:pt x="1777" y="1938"/>
                </a:lnTo>
                <a:lnTo>
                  <a:pt x="1769" y="1927"/>
                </a:lnTo>
                <a:lnTo>
                  <a:pt x="1766" y="1913"/>
                </a:lnTo>
                <a:lnTo>
                  <a:pt x="1764" y="1903"/>
                </a:lnTo>
                <a:lnTo>
                  <a:pt x="1767" y="1895"/>
                </a:lnTo>
                <a:lnTo>
                  <a:pt x="1769" y="1887"/>
                </a:lnTo>
                <a:lnTo>
                  <a:pt x="1771" y="1879"/>
                </a:lnTo>
                <a:lnTo>
                  <a:pt x="1744" y="1863"/>
                </a:lnTo>
                <a:lnTo>
                  <a:pt x="1717" y="1860"/>
                </a:lnTo>
                <a:lnTo>
                  <a:pt x="1685" y="1862"/>
                </a:lnTo>
                <a:lnTo>
                  <a:pt x="1654" y="1867"/>
                </a:lnTo>
                <a:lnTo>
                  <a:pt x="1623" y="1871"/>
                </a:lnTo>
                <a:lnTo>
                  <a:pt x="1597" y="1867"/>
                </a:lnTo>
                <a:lnTo>
                  <a:pt x="1576" y="1854"/>
                </a:lnTo>
                <a:lnTo>
                  <a:pt x="1565" y="1828"/>
                </a:lnTo>
                <a:lnTo>
                  <a:pt x="1567" y="1812"/>
                </a:lnTo>
                <a:lnTo>
                  <a:pt x="1562" y="1797"/>
                </a:lnTo>
                <a:lnTo>
                  <a:pt x="1553" y="1781"/>
                </a:lnTo>
                <a:lnTo>
                  <a:pt x="1545" y="1768"/>
                </a:lnTo>
                <a:lnTo>
                  <a:pt x="1536" y="1753"/>
                </a:lnTo>
                <a:lnTo>
                  <a:pt x="1533" y="1739"/>
                </a:lnTo>
                <a:lnTo>
                  <a:pt x="1536" y="1723"/>
                </a:lnTo>
                <a:lnTo>
                  <a:pt x="1551" y="1709"/>
                </a:lnTo>
                <a:lnTo>
                  <a:pt x="1547" y="1694"/>
                </a:lnTo>
                <a:lnTo>
                  <a:pt x="1543" y="1681"/>
                </a:lnTo>
                <a:lnTo>
                  <a:pt x="1536" y="1667"/>
                </a:lnTo>
                <a:lnTo>
                  <a:pt x="1528" y="1656"/>
                </a:lnTo>
                <a:lnTo>
                  <a:pt x="1517" y="1645"/>
                </a:lnTo>
                <a:lnTo>
                  <a:pt x="1504" y="1636"/>
                </a:lnTo>
                <a:lnTo>
                  <a:pt x="1488" y="1628"/>
                </a:lnTo>
                <a:lnTo>
                  <a:pt x="1470" y="1624"/>
                </a:lnTo>
                <a:lnTo>
                  <a:pt x="1447" y="1621"/>
                </a:lnTo>
                <a:lnTo>
                  <a:pt x="1425" y="1621"/>
                </a:lnTo>
                <a:lnTo>
                  <a:pt x="1404" y="1620"/>
                </a:lnTo>
                <a:lnTo>
                  <a:pt x="1382" y="1620"/>
                </a:lnTo>
                <a:lnTo>
                  <a:pt x="1361" y="1617"/>
                </a:lnTo>
                <a:lnTo>
                  <a:pt x="1343" y="1612"/>
                </a:lnTo>
                <a:lnTo>
                  <a:pt x="1326" y="1603"/>
                </a:lnTo>
                <a:lnTo>
                  <a:pt x="1313" y="1591"/>
                </a:lnTo>
                <a:lnTo>
                  <a:pt x="1292" y="1590"/>
                </a:lnTo>
                <a:lnTo>
                  <a:pt x="1277" y="1587"/>
                </a:lnTo>
                <a:lnTo>
                  <a:pt x="1263" y="1579"/>
                </a:lnTo>
                <a:lnTo>
                  <a:pt x="1250" y="1571"/>
                </a:lnTo>
                <a:lnTo>
                  <a:pt x="1238" y="1562"/>
                </a:lnTo>
                <a:lnTo>
                  <a:pt x="1226" y="1555"/>
                </a:lnTo>
                <a:lnTo>
                  <a:pt x="1211" y="1550"/>
                </a:lnTo>
                <a:lnTo>
                  <a:pt x="1192" y="1551"/>
                </a:lnTo>
                <a:lnTo>
                  <a:pt x="1079" y="1549"/>
                </a:lnTo>
                <a:lnTo>
                  <a:pt x="1069" y="1531"/>
                </a:lnTo>
                <a:lnTo>
                  <a:pt x="1057" y="1516"/>
                </a:lnTo>
                <a:lnTo>
                  <a:pt x="1042" y="1502"/>
                </a:lnTo>
                <a:lnTo>
                  <a:pt x="1028" y="1488"/>
                </a:lnTo>
                <a:lnTo>
                  <a:pt x="1010" y="1475"/>
                </a:lnTo>
                <a:lnTo>
                  <a:pt x="993" y="1461"/>
                </a:lnTo>
                <a:lnTo>
                  <a:pt x="974" y="1449"/>
                </a:lnTo>
                <a:lnTo>
                  <a:pt x="959" y="1437"/>
                </a:lnTo>
                <a:lnTo>
                  <a:pt x="959" y="1420"/>
                </a:lnTo>
                <a:lnTo>
                  <a:pt x="964" y="1404"/>
                </a:lnTo>
                <a:lnTo>
                  <a:pt x="968" y="1387"/>
                </a:lnTo>
                <a:lnTo>
                  <a:pt x="974" y="1371"/>
                </a:lnTo>
                <a:lnTo>
                  <a:pt x="976" y="1354"/>
                </a:lnTo>
                <a:lnTo>
                  <a:pt x="973" y="1339"/>
                </a:lnTo>
                <a:lnTo>
                  <a:pt x="962" y="1326"/>
                </a:lnTo>
                <a:lnTo>
                  <a:pt x="944" y="1317"/>
                </a:lnTo>
                <a:lnTo>
                  <a:pt x="922" y="1308"/>
                </a:lnTo>
                <a:lnTo>
                  <a:pt x="904" y="1307"/>
                </a:lnTo>
                <a:lnTo>
                  <a:pt x="888" y="1312"/>
                </a:lnTo>
                <a:lnTo>
                  <a:pt x="875" y="1325"/>
                </a:lnTo>
                <a:lnTo>
                  <a:pt x="861" y="1337"/>
                </a:lnTo>
                <a:lnTo>
                  <a:pt x="849" y="1350"/>
                </a:lnTo>
                <a:lnTo>
                  <a:pt x="835" y="1363"/>
                </a:lnTo>
                <a:lnTo>
                  <a:pt x="824" y="1373"/>
                </a:lnTo>
                <a:lnTo>
                  <a:pt x="806" y="1374"/>
                </a:lnTo>
                <a:lnTo>
                  <a:pt x="787" y="1375"/>
                </a:lnTo>
                <a:lnTo>
                  <a:pt x="769" y="1376"/>
                </a:lnTo>
                <a:lnTo>
                  <a:pt x="750" y="1378"/>
                </a:lnTo>
                <a:lnTo>
                  <a:pt x="732" y="1381"/>
                </a:lnTo>
                <a:lnTo>
                  <a:pt x="718" y="1387"/>
                </a:lnTo>
                <a:lnTo>
                  <a:pt x="706" y="1396"/>
                </a:lnTo>
                <a:lnTo>
                  <a:pt x="700" y="1410"/>
                </a:lnTo>
                <a:lnTo>
                  <a:pt x="686" y="1423"/>
                </a:lnTo>
                <a:lnTo>
                  <a:pt x="671" y="1431"/>
                </a:lnTo>
                <a:lnTo>
                  <a:pt x="652" y="1433"/>
                </a:lnTo>
                <a:lnTo>
                  <a:pt x="634" y="1432"/>
                </a:lnTo>
                <a:lnTo>
                  <a:pt x="612" y="1428"/>
                </a:lnTo>
                <a:lnTo>
                  <a:pt x="591" y="1423"/>
                </a:lnTo>
                <a:lnTo>
                  <a:pt x="569" y="1419"/>
                </a:lnTo>
                <a:lnTo>
                  <a:pt x="552" y="1418"/>
                </a:lnTo>
                <a:lnTo>
                  <a:pt x="525" y="1408"/>
                </a:lnTo>
                <a:lnTo>
                  <a:pt x="497" y="1408"/>
                </a:lnTo>
                <a:lnTo>
                  <a:pt x="470" y="1411"/>
                </a:lnTo>
                <a:lnTo>
                  <a:pt x="444" y="1418"/>
                </a:lnTo>
                <a:lnTo>
                  <a:pt x="416" y="1421"/>
                </a:lnTo>
                <a:lnTo>
                  <a:pt x="394" y="1421"/>
                </a:lnTo>
                <a:lnTo>
                  <a:pt x="375" y="1412"/>
                </a:lnTo>
                <a:lnTo>
                  <a:pt x="359" y="1394"/>
                </a:lnTo>
                <a:lnTo>
                  <a:pt x="359" y="1382"/>
                </a:lnTo>
                <a:lnTo>
                  <a:pt x="361" y="1371"/>
                </a:lnTo>
                <a:lnTo>
                  <a:pt x="364" y="1359"/>
                </a:lnTo>
                <a:lnTo>
                  <a:pt x="367" y="1349"/>
                </a:lnTo>
                <a:lnTo>
                  <a:pt x="368" y="1339"/>
                </a:lnTo>
                <a:lnTo>
                  <a:pt x="371" y="1329"/>
                </a:lnTo>
                <a:lnTo>
                  <a:pt x="371" y="1319"/>
                </a:lnTo>
                <a:lnTo>
                  <a:pt x="373" y="1311"/>
                </a:lnTo>
                <a:lnTo>
                  <a:pt x="347" y="1306"/>
                </a:lnTo>
                <a:lnTo>
                  <a:pt x="322" y="1307"/>
                </a:lnTo>
                <a:lnTo>
                  <a:pt x="296" y="1311"/>
                </a:lnTo>
                <a:lnTo>
                  <a:pt x="273" y="1317"/>
                </a:lnTo>
                <a:lnTo>
                  <a:pt x="249" y="1318"/>
                </a:lnTo>
                <a:lnTo>
                  <a:pt x="230" y="1316"/>
                </a:lnTo>
                <a:lnTo>
                  <a:pt x="215" y="1306"/>
                </a:lnTo>
                <a:lnTo>
                  <a:pt x="206" y="1287"/>
                </a:lnTo>
                <a:lnTo>
                  <a:pt x="190" y="1280"/>
                </a:lnTo>
                <a:lnTo>
                  <a:pt x="177" y="1277"/>
                </a:lnTo>
                <a:lnTo>
                  <a:pt x="161" y="1273"/>
                </a:lnTo>
                <a:lnTo>
                  <a:pt x="147" y="1271"/>
                </a:lnTo>
                <a:lnTo>
                  <a:pt x="132" y="1268"/>
                </a:lnTo>
                <a:lnTo>
                  <a:pt x="118" y="1265"/>
                </a:lnTo>
                <a:lnTo>
                  <a:pt x="106" y="1261"/>
                </a:lnTo>
                <a:lnTo>
                  <a:pt x="95" y="1258"/>
                </a:lnTo>
                <a:lnTo>
                  <a:pt x="94" y="1230"/>
                </a:lnTo>
                <a:lnTo>
                  <a:pt x="86" y="1206"/>
                </a:lnTo>
                <a:lnTo>
                  <a:pt x="69" y="1183"/>
                </a:lnTo>
                <a:lnTo>
                  <a:pt x="52" y="1161"/>
                </a:lnTo>
                <a:lnTo>
                  <a:pt x="32" y="1139"/>
                </a:lnTo>
                <a:lnTo>
                  <a:pt x="17" y="1117"/>
                </a:lnTo>
                <a:lnTo>
                  <a:pt x="6" y="1092"/>
                </a:lnTo>
                <a:lnTo>
                  <a:pt x="5" y="1066"/>
                </a:lnTo>
                <a:lnTo>
                  <a:pt x="6" y="1059"/>
                </a:lnTo>
                <a:lnTo>
                  <a:pt x="8" y="1053"/>
                </a:lnTo>
                <a:lnTo>
                  <a:pt x="6" y="1047"/>
                </a:lnTo>
                <a:lnTo>
                  <a:pt x="5" y="1042"/>
                </a:lnTo>
                <a:lnTo>
                  <a:pt x="2" y="1036"/>
                </a:lnTo>
                <a:lnTo>
                  <a:pt x="0" y="1030"/>
                </a:lnTo>
                <a:lnTo>
                  <a:pt x="0" y="1024"/>
                </a:lnTo>
                <a:lnTo>
                  <a:pt x="5" y="1018"/>
                </a:lnTo>
                <a:lnTo>
                  <a:pt x="14" y="1014"/>
                </a:lnTo>
                <a:lnTo>
                  <a:pt x="26" y="1011"/>
                </a:lnTo>
                <a:lnTo>
                  <a:pt x="39" y="1008"/>
                </a:lnTo>
                <a:lnTo>
                  <a:pt x="51" y="1007"/>
                </a:lnTo>
                <a:lnTo>
                  <a:pt x="62" y="1002"/>
                </a:lnTo>
                <a:lnTo>
                  <a:pt x="72" y="999"/>
                </a:lnTo>
                <a:lnTo>
                  <a:pt x="80" y="992"/>
                </a:lnTo>
                <a:lnTo>
                  <a:pt x="89" y="986"/>
                </a:lnTo>
                <a:lnTo>
                  <a:pt x="88" y="958"/>
                </a:lnTo>
                <a:lnTo>
                  <a:pt x="97" y="934"/>
                </a:lnTo>
                <a:lnTo>
                  <a:pt x="114" y="912"/>
                </a:lnTo>
                <a:lnTo>
                  <a:pt x="138" y="894"/>
                </a:lnTo>
                <a:lnTo>
                  <a:pt x="164" y="875"/>
                </a:lnTo>
                <a:lnTo>
                  <a:pt x="193" y="857"/>
                </a:lnTo>
                <a:lnTo>
                  <a:pt x="220" y="838"/>
                </a:lnTo>
                <a:lnTo>
                  <a:pt x="246" y="820"/>
                </a:lnTo>
                <a:lnTo>
                  <a:pt x="258" y="821"/>
                </a:lnTo>
                <a:lnTo>
                  <a:pt x="270" y="821"/>
                </a:lnTo>
                <a:lnTo>
                  <a:pt x="281" y="818"/>
                </a:lnTo>
                <a:lnTo>
                  <a:pt x="292" y="814"/>
                </a:lnTo>
                <a:lnTo>
                  <a:pt x="302" y="809"/>
                </a:lnTo>
                <a:lnTo>
                  <a:pt x="313" y="804"/>
                </a:lnTo>
                <a:lnTo>
                  <a:pt x="324" y="799"/>
                </a:lnTo>
                <a:lnTo>
                  <a:pt x="338" y="796"/>
                </a:lnTo>
                <a:lnTo>
                  <a:pt x="353" y="794"/>
                </a:lnTo>
                <a:lnTo>
                  <a:pt x="368" y="794"/>
                </a:lnTo>
                <a:lnTo>
                  <a:pt x="384" y="794"/>
                </a:lnTo>
                <a:lnTo>
                  <a:pt x="399" y="795"/>
                </a:lnTo>
                <a:lnTo>
                  <a:pt x="413" y="795"/>
                </a:lnTo>
                <a:lnTo>
                  <a:pt x="428" y="795"/>
                </a:lnTo>
                <a:lnTo>
                  <a:pt x="442" y="792"/>
                </a:lnTo>
                <a:lnTo>
                  <a:pt x="457" y="789"/>
                </a:lnTo>
                <a:lnTo>
                  <a:pt x="477" y="764"/>
                </a:lnTo>
                <a:lnTo>
                  <a:pt x="491" y="738"/>
                </a:lnTo>
                <a:lnTo>
                  <a:pt x="499" y="710"/>
                </a:lnTo>
                <a:lnTo>
                  <a:pt x="502" y="682"/>
                </a:lnTo>
                <a:lnTo>
                  <a:pt x="500" y="652"/>
                </a:lnTo>
                <a:lnTo>
                  <a:pt x="500" y="624"/>
                </a:lnTo>
                <a:lnTo>
                  <a:pt x="500" y="595"/>
                </a:lnTo>
                <a:lnTo>
                  <a:pt x="505" y="569"/>
                </a:lnTo>
                <a:lnTo>
                  <a:pt x="508" y="545"/>
                </a:lnTo>
                <a:lnTo>
                  <a:pt x="502" y="525"/>
                </a:lnTo>
                <a:lnTo>
                  <a:pt x="488" y="505"/>
                </a:lnTo>
                <a:lnTo>
                  <a:pt x="473" y="488"/>
                </a:lnTo>
                <a:lnTo>
                  <a:pt x="457" y="469"/>
                </a:lnTo>
                <a:lnTo>
                  <a:pt x="447" y="451"/>
                </a:lnTo>
                <a:lnTo>
                  <a:pt x="445" y="429"/>
                </a:lnTo>
                <a:lnTo>
                  <a:pt x="457" y="407"/>
                </a:lnTo>
                <a:lnTo>
                  <a:pt x="463" y="404"/>
                </a:lnTo>
                <a:lnTo>
                  <a:pt x="473" y="403"/>
                </a:lnTo>
                <a:lnTo>
                  <a:pt x="482" y="401"/>
                </a:lnTo>
                <a:lnTo>
                  <a:pt x="491" y="400"/>
                </a:lnTo>
                <a:lnTo>
                  <a:pt x="497" y="397"/>
                </a:lnTo>
                <a:lnTo>
                  <a:pt x="505" y="395"/>
                </a:lnTo>
                <a:lnTo>
                  <a:pt x="511" y="389"/>
                </a:lnTo>
                <a:lnTo>
                  <a:pt x="516" y="384"/>
                </a:lnTo>
                <a:lnTo>
                  <a:pt x="502" y="378"/>
                </a:lnTo>
                <a:lnTo>
                  <a:pt x="488" y="376"/>
                </a:lnTo>
                <a:lnTo>
                  <a:pt x="474" y="371"/>
                </a:lnTo>
                <a:lnTo>
                  <a:pt x="465" y="364"/>
                </a:lnTo>
                <a:lnTo>
                  <a:pt x="465" y="353"/>
                </a:lnTo>
                <a:lnTo>
                  <a:pt x="465" y="342"/>
                </a:lnTo>
                <a:lnTo>
                  <a:pt x="463" y="330"/>
                </a:lnTo>
                <a:lnTo>
                  <a:pt x="463" y="320"/>
                </a:lnTo>
                <a:lnTo>
                  <a:pt x="463" y="309"/>
                </a:lnTo>
                <a:lnTo>
                  <a:pt x="468" y="300"/>
                </a:lnTo>
                <a:lnTo>
                  <a:pt x="477" y="293"/>
                </a:lnTo>
                <a:lnTo>
                  <a:pt x="494" y="290"/>
                </a:lnTo>
                <a:lnTo>
                  <a:pt x="508" y="285"/>
                </a:lnTo>
                <a:lnTo>
                  <a:pt x="525" y="284"/>
                </a:lnTo>
                <a:lnTo>
                  <a:pt x="540" y="285"/>
                </a:lnTo>
                <a:lnTo>
                  <a:pt x="559" y="288"/>
                </a:lnTo>
                <a:lnTo>
                  <a:pt x="575" y="291"/>
                </a:lnTo>
                <a:lnTo>
                  <a:pt x="592" y="293"/>
                </a:lnTo>
                <a:lnTo>
                  <a:pt x="611" y="295"/>
                </a:lnTo>
                <a:lnTo>
                  <a:pt x="629" y="295"/>
                </a:lnTo>
                <a:lnTo>
                  <a:pt x="638" y="290"/>
                </a:lnTo>
                <a:lnTo>
                  <a:pt x="649" y="285"/>
                </a:lnTo>
                <a:lnTo>
                  <a:pt x="660" y="278"/>
                </a:lnTo>
                <a:lnTo>
                  <a:pt x="671" y="275"/>
                </a:lnTo>
                <a:lnTo>
                  <a:pt x="681" y="272"/>
                </a:lnTo>
                <a:lnTo>
                  <a:pt x="692" y="272"/>
                </a:lnTo>
                <a:lnTo>
                  <a:pt x="703" y="273"/>
                </a:lnTo>
                <a:lnTo>
                  <a:pt x="717" y="279"/>
                </a:lnTo>
                <a:lnTo>
                  <a:pt x="730" y="274"/>
                </a:lnTo>
                <a:lnTo>
                  <a:pt x="746" y="270"/>
                </a:lnTo>
                <a:lnTo>
                  <a:pt x="761" y="267"/>
                </a:lnTo>
                <a:lnTo>
                  <a:pt x="778" y="266"/>
                </a:lnTo>
                <a:lnTo>
                  <a:pt x="793" y="266"/>
                </a:lnTo>
                <a:lnTo>
                  <a:pt x="809" y="269"/>
                </a:lnTo>
                <a:lnTo>
                  <a:pt x="822" y="276"/>
                </a:lnTo>
                <a:lnTo>
                  <a:pt x="838" y="287"/>
                </a:lnTo>
                <a:lnTo>
                  <a:pt x="844" y="298"/>
                </a:lnTo>
                <a:lnTo>
                  <a:pt x="850" y="311"/>
                </a:lnTo>
                <a:lnTo>
                  <a:pt x="855" y="324"/>
                </a:lnTo>
                <a:lnTo>
                  <a:pt x="861" y="339"/>
                </a:lnTo>
                <a:lnTo>
                  <a:pt x="865" y="350"/>
                </a:lnTo>
                <a:lnTo>
                  <a:pt x="876" y="362"/>
                </a:lnTo>
                <a:lnTo>
                  <a:pt x="890" y="372"/>
                </a:lnTo>
                <a:lnTo>
                  <a:pt x="911" y="380"/>
                </a:lnTo>
                <a:lnTo>
                  <a:pt x="941" y="379"/>
                </a:lnTo>
                <a:lnTo>
                  <a:pt x="967" y="372"/>
                </a:lnTo>
                <a:lnTo>
                  <a:pt x="990" y="360"/>
                </a:lnTo>
                <a:lnTo>
                  <a:pt x="1013" y="347"/>
                </a:lnTo>
                <a:lnTo>
                  <a:pt x="1033" y="331"/>
                </a:lnTo>
                <a:lnTo>
                  <a:pt x="1057" y="320"/>
                </a:lnTo>
                <a:lnTo>
                  <a:pt x="1082" y="312"/>
                </a:lnTo>
                <a:lnTo>
                  <a:pt x="1112" y="311"/>
                </a:lnTo>
                <a:lnTo>
                  <a:pt x="1122" y="301"/>
                </a:lnTo>
                <a:lnTo>
                  <a:pt x="1134" y="294"/>
                </a:lnTo>
                <a:lnTo>
                  <a:pt x="1148" y="290"/>
                </a:lnTo>
                <a:lnTo>
                  <a:pt x="1162" y="287"/>
                </a:lnTo>
                <a:lnTo>
                  <a:pt x="1174" y="284"/>
                </a:lnTo>
                <a:lnTo>
                  <a:pt x="1186" y="282"/>
                </a:lnTo>
                <a:lnTo>
                  <a:pt x="1198" y="277"/>
                </a:lnTo>
                <a:lnTo>
                  <a:pt x="1211" y="274"/>
                </a:lnTo>
                <a:lnTo>
                  <a:pt x="1200" y="266"/>
                </a:lnTo>
                <a:lnTo>
                  <a:pt x="1186" y="263"/>
                </a:lnTo>
                <a:lnTo>
                  <a:pt x="1171" y="260"/>
                </a:lnTo>
                <a:lnTo>
                  <a:pt x="1157" y="259"/>
                </a:lnTo>
                <a:lnTo>
                  <a:pt x="1143" y="255"/>
                </a:lnTo>
                <a:lnTo>
                  <a:pt x="1132" y="251"/>
                </a:lnTo>
                <a:lnTo>
                  <a:pt x="1126" y="244"/>
                </a:lnTo>
                <a:lnTo>
                  <a:pt x="1126" y="234"/>
                </a:lnTo>
                <a:lnTo>
                  <a:pt x="1125" y="215"/>
                </a:lnTo>
                <a:lnTo>
                  <a:pt x="1120" y="198"/>
                </a:lnTo>
                <a:lnTo>
                  <a:pt x="1112" y="183"/>
                </a:lnTo>
                <a:lnTo>
                  <a:pt x="1102" y="170"/>
                </a:lnTo>
                <a:lnTo>
                  <a:pt x="1088" y="156"/>
                </a:lnTo>
                <a:lnTo>
                  <a:pt x="1074" y="144"/>
                </a:lnTo>
                <a:lnTo>
                  <a:pt x="1060" y="131"/>
                </a:lnTo>
                <a:lnTo>
                  <a:pt x="1046" y="119"/>
                </a:lnTo>
                <a:lnTo>
                  <a:pt x="1043" y="107"/>
                </a:lnTo>
                <a:lnTo>
                  <a:pt x="1046" y="99"/>
                </a:lnTo>
                <a:lnTo>
                  <a:pt x="1054" y="93"/>
                </a:lnTo>
                <a:lnTo>
                  <a:pt x="1068" y="90"/>
                </a:lnTo>
                <a:lnTo>
                  <a:pt x="1080" y="87"/>
                </a:lnTo>
                <a:lnTo>
                  <a:pt x="1096" y="87"/>
                </a:lnTo>
                <a:lnTo>
                  <a:pt x="1109" y="86"/>
                </a:lnTo>
                <a:lnTo>
                  <a:pt x="1123" y="85"/>
                </a:lnTo>
                <a:lnTo>
                  <a:pt x="1151" y="87"/>
                </a:lnTo>
                <a:lnTo>
                  <a:pt x="1178" y="94"/>
                </a:lnTo>
                <a:lnTo>
                  <a:pt x="1208" y="101"/>
                </a:lnTo>
                <a:lnTo>
                  <a:pt x="1237" y="109"/>
                </a:lnTo>
                <a:lnTo>
                  <a:pt x="1263" y="113"/>
                </a:lnTo>
                <a:lnTo>
                  <a:pt x="1290" y="112"/>
                </a:lnTo>
                <a:lnTo>
                  <a:pt x="1316" y="104"/>
                </a:lnTo>
                <a:lnTo>
                  <a:pt x="1343" y="87"/>
                </a:lnTo>
                <a:lnTo>
                  <a:pt x="1366" y="86"/>
                </a:lnTo>
                <a:lnTo>
                  <a:pt x="1393" y="86"/>
                </a:lnTo>
                <a:lnTo>
                  <a:pt x="1418" y="85"/>
                </a:lnTo>
                <a:lnTo>
                  <a:pt x="1444" y="84"/>
                </a:lnTo>
                <a:lnTo>
                  <a:pt x="1465" y="78"/>
                </a:lnTo>
                <a:lnTo>
                  <a:pt x="1485" y="71"/>
                </a:lnTo>
                <a:lnTo>
                  <a:pt x="1504" y="59"/>
                </a:lnTo>
                <a:lnTo>
                  <a:pt x="1517" y="44"/>
                </a:lnTo>
                <a:lnTo>
                  <a:pt x="1517" y="38"/>
                </a:lnTo>
                <a:lnTo>
                  <a:pt x="1519" y="31"/>
                </a:lnTo>
                <a:lnTo>
                  <a:pt x="1520" y="24"/>
                </a:lnTo>
                <a:lnTo>
                  <a:pt x="1525" y="18"/>
                </a:lnTo>
                <a:lnTo>
                  <a:pt x="1530" y="11"/>
                </a:lnTo>
                <a:lnTo>
                  <a:pt x="1537" y="6"/>
                </a:lnTo>
                <a:lnTo>
                  <a:pt x="1547" y="3"/>
                </a:lnTo>
                <a:lnTo>
                  <a:pt x="1559" y="2"/>
                </a:lnTo>
                <a:lnTo>
                  <a:pt x="1573" y="0"/>
                </a:lnTo>
                <a:lnTo>
                  <a:pt x="1590" y="0"/>
                </a:lnTo>
                <a:lnTo>
                  <a:pt x="1603" y="0"/>
                </a:lnTo>
                <a:lnTo>
                  <a:pt x="1620" y="3"/>
                </a:lnTo>
                <a:lnTo>
                  <a:pt x="1632" y="5"/>
                </a:lnTo>
                <a:lnTo>
                  <a:pt x="1646" y="11"/>
                </a:lnTo>
                <a:lnTo>
                  <a:pt x="1657" y="16"/>
                </a:lnTo>
                <a:lnTo>
                  <a:pt x="1668" y="25"/>
                </a:lnTo>
                <a:lnTo>
                  <a:pt x="1666" y="41"/>
                </a:lnTo>
                <a:lnTo>
                  <a:pt x="1674" y="56"/>
                </a:lnTo>
                <a:lnTo>
                  <a:pt x="1683" y="69"/>
                </a:lnTo>
                <a:lnTo>
                  <a:pt x="1697" y="82"/>
                </a:lnTo>
                <a:lnTo>
                  <a:pt x="1708" y="95"/>
                </a:lnTo>
                <a:lnTo>
                  <a:pt x="1717" y="108"/>
                </a:lnTo>
                <a:lnTo>
                  <a:pt x="1720" y="122"/>
                </a:lnTo>
                <a:lnTo>
                  <a:pt x="1718" y="137"/>
                </a:lnTo>
                <a:lnTo>
                  <a:pt x="1702" y="150"/>
                </a:lnTo>
                <a:lnTo>
                  <a:pt x="1689" y="165"/>
                </a:lnTo>
                <a:lnTo>
                  <a:pt x="1679" y="181"/>
                </a:lnTo>
                <a:lnTo>
                  <a:pt x="1671" y="198"/>
                </a:lnTo>
                <a:lnTo>
                  <a:pt x="1665" y="215"/>
                </a:lnTo>
                <a:lnTo>
                  <a:pt x="1665" y="231"/>
                </a:lnTo>
                <a:lnTo>
                  <a:pt x="1668" y="249"/>
                </a:lnTo>
                <a:lnTo>
                  <a:pt x="1675" y="268"/>
                </a:lnTo>
                <a:lnTo>
                  <a:pt x="1680" y="277"/>
                </a:lnTo>
                <a:lnTo>
                  <a:pt x="1686" y="288"/>
                </a:lnTo>
                <a:lnTo>
                  <a:pt x="1691" y="298"/>
                </a:lnTo>
                <a:lnTo>
                  <a:pt x="1698" y="310"/>
                </a:lnTo>
                <a:lnTo>
                  <a:pt x="1705" y="319"/>
                </a:lnTo>
                <a:lnTo>
                  <a:pt x="1715" y="326"/>
                </a:lnTo>
                <a:lnTo>
                  <a:pt x="1728" y="332"/>
                </a:lnTo>
                <a:lnTo>
                  <a:pt x="1744" y="335"/>
                </a:lnTo>
                <a:lnTo>
                  <a:pt x="1766" y="331"/>
                </a:lnTo>
                <a:lnTo>
                  <a:pt x="1789" y="325"/>
                </a:lnTo>
                <a:lnTo>
                  <a:pt x="1810" y="319"/>
                </a:lnTo>
                <a:lnTo>
                  <a:pt x="1832" y="312"/>
                </a:lnTo>
                <a:lnTo>
                  <a:pt x="1852" y="303"/>
                </a:lnTo>
                <a:lnTo>
                  <a:pt x="1872" y="296"/>
                </a:lnTo>
                <a:lnTo>
                  <a:pt x="1892" y="288"/>
                </a:lnTo>
                <a:lnTo>
                  <a:pt x="1913" y="282"/>
                </a:lnTo>
                <a:lnTo>
                  <a:pt x="2051" y="293"/>
                </a:lnTo>
                <a:lnTo>
                  <a:pt x="2051" y="283"/>
                </a:lnTo>
                <a:lnTo>
                  <a:pt x="2053" y="274"/>
                </a:lnTo>
                <a:lnTo>
                  <a:pt x="2051" y="265"/>
                </a:lnTo>
                <a:lnTo>
                  <a:pt x="2051" y="256"/>
                </a:lnTo>
                <a:lnTo>
                  <a:pt x="2051" y="247"/>
                </a:lnTo>
                <a:lnTo>
                  <a:pt x="2056" y="241"/>
                </a:lnTo>
                <a:lnTo>
                  <a:pt x="2065" y="236"/>
                </a:lnTo>
                <a:lnTo>
                  <a:pt x="2080" y="234"/>
                </a:lnTo>
                <a:lnTo>
                  <a:pt x="2103" y="231"/>
                </a:lnTo>
                <a:lnTo>
                  <a:pt x="2128" y="231"/>
                </a:lnTo>
                <a:lnTo>
                  <a:pt x="2151" y="231"/>
                </a:lnTo>
                <a:lnTo>
                  <a:pt x="2176" y="232"/>
                </a:lnTo>
                <a:lnTo>
                  <a:pt x="2197" y="234"/>
                </a:lnTo>
                <a:lnTo>
                  <a:pt x="2219" y="238"/>
                </a:lnTo>
                <a:lnTo>
                  <a:pt x="2238" y="245"/>
                </a:lnTo>
                <a:lnTo>
                  <a:pt x="2260" y="255"/>
                </a:lnTo>
                <a:lnTo>
                  <a:pt x="2278" y="245"/>
                </a:lnTo>
                <a:lnTo>
                  <a:pt x="2297" y="241"/>
                </a:lnTo>
                <a:lnTo>
                  <a:pt x="2315" y="240"/>
                </a:lnTo>
                <a:lnTo>
                  <a:pt x="2335" y="244"/>
                </a:lnTo>
                <a:lnTo>
                  <a:pt x="2354" y="247"/>
                </a:lnTo>
                <a:lnTo>
                  <a:pt x="2373" y="250"/>
                </a:lnTo>
                <a:lnTo>
                  <a:pt x="2393" y="253"/>
                </a:lnTo>
                <a:lnTo>
                  <a:pt x="2416" y="253"/>
                </a:lnTo>
                <a:lnTo>
                  <a:pt x="2447" y="246"/>
                </a:lnTo>
                <a:lnTo>
                  <a:pt x="2467" y="236"/>
                </a:lnTo>
                <a:lnTo>
                  <a:pt x="2478" y="221"/>
                </a:lnTo>
                <a:lnTo>
                  <a:pt x="2485" y="204"/>
                </a:lnTo>
                <a:lnTo>
                  <a:pt x="2487" y="184"/>
                </a:lnTo>
                <a:lnTo>
                  <a:pt x="2490" y="165"/>
                </a:lnTo>
                <a:lnTo>
                  <a:pt x="2495" y="145"/>
                </a:lnTo>
                <a:lnTo>
                  <a:pt x="2505" y="129"/>
                </a:lnTo>
                <a:lnTo>
                  <a:pt x="2515" y="121"/>
                </a:lnTo>
                <a:lnTo>
                  <a:pt x="2524" y="114"/>
                </a:lnTo>
                <a:lnTo>
                  <a:pt x="2535" y="107"/>
                </a:lnTo>
                <a:lnTo>
                  <a:pt x="2548" y="103"/>
                </a:lnTo>
                <a:lnTo>
                  <a:pt x="2559" y="96"/>
                </a:lnTo>
                <a:lnTo>
                  <a:pt x="2573" y="93"/>
                </a:lnTo>
                <a:lnTo>
                  <a:pt x="2587" y="89"/>
                </a:lnTo>
                <a:lnTo>
                  <a:pt x="2600" y="89"/>
                </a:lnTo>
                <a:lnTo>
                  <a:pt x="2611" y="96"/>
                </a:lnTo>
                <a:lnTo>
                  <a:pt x="2625" y="99"/>
                </a:lnTo>
                <a:lnTo>
                  <a:pt x="2642" y="100"/>
                </a:lnTo>
                <a:lnTo>
                  <a:pt x="2659" y="103"/>
                </a:lnTo>
                <a:lnTo>
                  <a:pt x="2673" y="104"/>
                </a:lnTo>
                <a:lnTo>
                  <a:pt x="2686" y="109"/>
                </a:lnTo>
                <a:lnTo>
                  <a:pt x="2696" y="117"/>
                </a:lnTo>
                <a:lnTo>
                  <a:pt x="2702" y="133"/>
                </a:lnTo>
                <a:lnTo>
                  <a:pt x="2706" y="143"/>
                </a:lnTo>
                <a:lnTo>
                  <a:pt x="2708" y="155"/>
                </a:lnTo>
                <a:lnTo>
                  <a:pt x="2703" y="169"/>
                </a:lnTo>
                <a:lnTo>
                  <a:pt x="2700" y="182"/>
                </a:lnTo>
                <a:lnTo>
                  <a:pt x="2696" y="194"/>
                </a:lnTo>
                <a:lnTo>
                  <a:pt x="2697" y="207"/>
                </a:lnTo>
                <a:lnTo>
                  <a:pt x="2702" y="219"/>
                </a:lnTo>
                <a:lnTo>
                  <a:pt x="2717" y="231"/>
                </a:lnTo>
                <a:lnTo>
                  <a:pt x="2717" y="238"/>
                </a:lnTo>
                <a:lnTo>
                  <a:pt x="2719" y="247"/>
                </a:lnTo>
                <a:lnTo>
                  <a:pt x="2720" y="254"/>
                </a:lnTo>
                <a:lnTo>
                  <a:pt x="2725" y="263"/>
                </a:lnTo>
                <a:lnTo>
                  <a:pt x="2726" y="269"/>
                </a:lnTo>
                <a:lnTo>
                  <a:pt x="2729" y="277"/>
                </a:lnTo>
                <a:lnTo>
                  <a:pt x="2734" y="285"/>
                </a:lnTo>
                <a:lnTo>
                  <a:pt x="2739" y="293"/>
                </a:lnTo>
                <a:lnTo>
                  <a:pt x="2748" y="295"/>
                </a:lnTo>
                <a:lnTo>
                  <a:pt x="2759" y="298"/>
                </a:lnTo>
                <a:lnTo>
                  <a:pt x="2768" y="301"/>
                </a:lnTo>
                <a:lnTo>
                  <a:pt x="2780" y="303"/>
                </a:lnTo>
                <a:lnTo>
                  <a:pt x="2791" y="304"/>
                </a:lnTo>
                <a:lnTo>
                  <a:pt x="2803" y="305"/>
                </a:lnTo>
                <a:lnTo>
                  <a:pt x="2814" y="307"/>
                </a:lnTo>
                <a:lnTo>
                  <a:pt x="2826" y="311"/>
                </a:lnTo>
                <a:lnTo>
                  <a:pt x="2852" y="353"/>
                </a:lnTo>
                <a:lnTo>
                  <a:pt x="2843" y="360"/>
                </a:lnTo>
                <a:lnTo>
                  <a:pt x="2835" y="369"/>
                </a:lnTo>
                <a:lnTo>
                  <a:pt x="2826" y="376"/>
                </a:lnTo>
                <a:lnTo>
                  <a:pt x="2818" y="385"/>
                </a:lnTo>
                <a:lnTo>
                  <a:pt x="2809" y="392"/>
                </a:lnTo>
                <a:lnTo>
                  <a:pt x="2805" y="401"/>
                </a:lnTo>
                <a:lnTo>
                  <a:pt x="2803" y="410"/>
                </a:lnTo>
                <a:lnTo>
                  <a:pt x="2808" y="420"/>
                </a:lnTo>
                <a:lnTo>
                  <a:pt x="2821" y="425"/>
                </a:lnTo>
                <a:lnTo>
                  <a:pt x="2838" y="429"/>
                </a:lnTo>
                <a:lnTo>
                  <a:pt x="2857" y="431"/>
                </a:lnTo>
                <a:lnTo>
                  <a:pt x="2875" y="433"/>
                </a:lnTo>
                <a:lnTo>
                  <a:pt x="2892" y="432"/>
                </a:lnTo>
                <a:lnTo>
                  <a:pt x="2910" y="432"/>
                </a:lnTo>
                <a:lnTo>
                  <a:pt x="2929" y="432"/>
                </a:lnTo>
                <a:lnTo>
                  <a:pt x="2947" y="434"/>
                </a:lnTo>
                <a:lnTo>
                  <a:pt x="2966" y="452"/>
                </a:lnTo>
                <a:lnTo>
                  <a:pt x="2989" y="470"/>
                </a:lnTo>
                <a:lnTo>
                  <a:pt x="3013" y="483"/>
                </a:lnTo>
                <a:lnTo>
                  <a:pt x="3041" y="495"/>
                </a:lnTo>
                <a:lnTo>
                  <a:pt x="3068" y="503"/>
                </a:lnTo>
                <a:lnTo>
                  <a:pt x="3101" y="510"/>
                </a:lnTo>
                <a:lnTo>
                  <a:pt x="3133" y="513"/>
                </a:lnTo>
                <a:lnTo>
                  <a:pt x="3170" y="513"/>
                </a:lnTo>
                <a:lnTo>
                  <a:pt x="3191" y="520"/>
                </a:lnTo>
                <a:lnTo>
                  <a:pt x="3214" y="529"/>
                </a:lnTo>
                <a:lnTo>
                  <a:pt x="3237" y="538"/>
                </a:lnTo>
                <a:lnTo>
                  <a:pt x="3260" y="548"/>
                </a:lnTo>
                <a:lnTo>
                  <a:pt x="3283" y="556"/>
                </a:lnTo>
                <a:lnTo>
                  <a:pt x="3308" y="564"/>
                </a:lnTo>
                <a:lnTo>
                  <a:pt x="3332" y="569"/>
                </a:lnTo>
                <a:lnTo>
                  <a:pt x="3360" y="575"/>
                </a:lnTo>
                <a:lnTo>
                  <a:pt x="3381" y="600"/>
                </a:lnTo>
                <a:lnTo>
                  <a:pt x="3409" y="622"/>
                </a:lnTo>
                <a:lnTo>
                  <a:pt x="3440" y="639"/>
                </a:lnTo>
                <a:lnTo>
                  <a:pt x="3476" y="652"/>
                </a:lnTo>
                <a:lnTo>
                  <a:pt x="3513" y="660"/>
                </a:lnTo>
                <a:lnTo>
                  <a:pt x="3555" y="666"/>
                </a:lnTo>
                <a:lnTo>
                  <a:pt x="3596" y="667"/>
                </a:lnTo>
                <a:lnTo>
                  <a:pt x="3642" y="666"/>
                </a:lnTo>
                <a:lnTo>
                  <a:pt x="3662" y="672"/>
                </a:lnTo>
                <a:lnTo>
                  <a:pt x="3685" y="681"/>
                </a:lnTo>
                <a:lnTo>
                  <a:pt x="3708" y="687"/>
                </a:lnTo>
                <a:lnTo>
                  <a:pt x="3733" y="694"/>
                </a:lnTo>
                <a:lnTo>
                  <a:pt x="3756" y="695"/>
                </a:lnTo>
                <a:lnTo>
                  <a:pt x="3780" y="695"/>
                </a:lnTo>
                <a:lnTo>
                  <a:pt x="3802" y="689"/>
                </a:lnTo>
                <a:lnTo>
                  <a:pt x="3825" y="681"/>
                </a:lnTo>
                <a:lnTo>
                  <a:pt x="3851" y="680"/>
                </a:lnTo>
                <a:lnTo>
                  <a:pt x="3875" y="683"/>
                </a:lnTo>
                <a:lnTo>
                  <a:pt x="3898" y="688"/>
                </a:lnTo>
                <a:lnTo>
                  <a:pt x="3923" y="695"/>
                </a:lnTo>
                <a:lnTo>
                  <a:pt x="3946" y="699"/>
                </a:lnTo>
                <a:lnTo>
                  <a:pt x="3972" y="704"/>
                </a:lnTo>
                <a:lnTo>
                  <a:pt x="3997" y="706"/>
                </a:lnTo>
                <a:lnTo>
                  <a:pt x="4026" y="706"/>
                </a:lnTo>
                <a:lnTo>
                  <a:pt x="4033" y="709"/>
                </a:lnTo>
                <a:lnTo>
                  <a:pt x="4043" y="715"/>
                </a:lnTo>
                <a:lnTo>
                  <a:pt x="4050" y="721"/>
                </a:lnTo>
                <a:lnTo>
                  <a:pt x="4058" y="729"/>
                </a:lnTo>
                <a:lnTo>
                  <a:pt x="4064" y="736"/>
                </a:lnTo>
                <a:lnTo>
                  <a:pt x="4072" y="744"/>
                </a:lnTo>
                <a:lnTo>
                  <a:pt x="4081" y="752"/>
                </a:lnTo>
                <a:lnTo>
                  <a:pt x="4092" y="760"/>
                </a:lnTo>
                <a:lnTo>
                  <a:pt x="4124" y="784"/>
                </a:lnTo>
                <a:lnTo>
                  <a:pt x="4158" y="810"/>
                </a:lnTo>
                <a:lnTo>
                  <a:pt x="4194" y="836"/>
                </a:lnTo>
                <a:lnTo>
                  <a:pt x="4233" y="859"/>
                </a:lnTo>
                <a:lnTo>
                  <a:pt x="4273" y="876"/>
                </a:lnTo>
                <a:lnTo>
                  <a:pt x="4319" y="888"/>
                </a:lnTo>
                <a:lnTo>
                  <a:pt x="4366" y="890"/>
                </a:lnTo>
                <a:lnTo>
                  <a:pt x="4420" y="885"/>
                </a:lnTo>
                <a:lnTo>
                  <a:pt x="4438" y="883"/>
                </a:lnTo>
                <a:lnTo>
                  <a:pt x="4455" y="888"/>
                </a:lnTo>
                <a:lnTo>
                  <a:pt x="4469" y="896"/>
                </a:lnTo>
                <a:lnTo>
                  <a:pt x="4481" y="908"/>
                </a:lnTo>
                <a:lnTo>
                  <a:pt x="4491" y="922"/>
                </a:lnTo>
                <a:lnTo>
                  <a:pt x="4501" y="936"/>
                </a:lnTo>
                <a:lnTo>
                  <a:pt x="4510" y="950"/>
                </a:lnTo>
                <a:lnTo>
                  <a:pt x="4523" y="962"/>
                </a:lnTo>
                <a:lnTo>
                  <a:pt x="4533" y="973"/>
                </a:lnTo>
                <a:lnTo>
                  <a:pt x="4540" y="986"/>
                </a:lnTo>
                <a:lnTo>
                  <a:pt x="4538" y="998"/>
                </a:lnTo>
                <a:lnTo>
                  <a:pt x="4535" y="1011"/>
                </a:lnTo>
                <a:lnTo>
                  <a:pt x="4530" y="1024"/>
                </a:lnTo>
                <a:lnTo>
                  <a:pt x="4532" y="1037"/>
                </a:lnTo>
                <a:lnTo>
                  <a:pt x="4537" y="1048"/>
                </a:lnTo>
                <a:lnTo>
                  <a:pt x="4552" y="1061"/>
                </a:lnTo>
                <a:lnTo>
                  <a:pt x="4570" y="1087"/>
                </a:lnTo>
                <a:lnTo>
                  <a:pt x="4563" y="1115"/>
                </a:lnTo>
                <a:lnTo>
                  <a:pt x="4556" y="1145"/>
                </a:lnTo>
                <a:lnTo>
                  <a:pt x="4547" y="1172"/>
                </a:lnTo>
                <a:lnTo>
                  <a:pt x="4540" y="1200"/>
                </a:lnTo>
                <a:lnTo>
                  <a:pt x="4526" y="1226"/>
                </a:lnTo>
                <a:lnTo>
                  <a:pt x="4510" y="1253"/>
                </a:lnTo>
                <a:lnTo>
                  <a:pt x="4491" y="1279"/>
                </a:lnTo>
                <a:lnTo>
                  <a:pt x="4464" y="1303"/>
                </a:lnTo>
                <a:lnTo>
                  <a:pt x="4443" y="1314"/>
                </a:lnTo>
                <a:lnTo>
                  <a:pt x="4428" y="1328"/>
                </a:lnTo>
                <a:lnTo>
                  <a:pt x="4412" y="1343"/>
                </a:lnTo>
                <a:lnTo>
                  <a:pt x="4400" y="1359"/>
                </a:lnTo>
                <a:lnTo>
                  <a:pt x="4383" y="1373"/>
                </a:lnTo>
                <a:lnTo>
                  <a:pt x="4368" y="1386"/>
                </a:lnTo>
                <a:lnTo>
                  <a:pt x="4346" y="1395"/>
                </a:lnTo>
                <a:lnTo>
                  <a:pt x="4322" y="1402"/>
                </a:lnTo>
                <a:lnTo>
                  <a:pt x="4297" y="1424"/>
                </a:lnTo>
                <a:lnTo>
                  <a:pt x="4277" y="1449"/>
                </a:lnTo>
                <a:lnTo>
                  <a:pt x="4260" y="1475"/>
                </a:lnTo>
                <a:lnTo>
                  <a:pt x="4245" y="1500"/>
                </a:lnTo>
                <a:lnTo>
                  <a:pt x="4227" y="1525"/>
                </a:lnTo>
                <a:lnTo>
                  <a:pt x="4210" y="1551"/>
                </a:lnTo>
                <a:lnTo>
                  <a:pt x="4187" y="1573"/>
                </a:lnTo>
                <a:lnTo>
                  <a:pt x="4161" y="1597"/>
                </a:lnTo>
                <a:lnTo>
                  <a:pt x="4148" y="1597"/>
                </a:lnTo>
                <a:lnTo>
                  <a:pt x="4139" y="1596"/>
                </a:lnTo>
                <a:lnTo>
                  <a:pt x="4130" y="1592"/>
                </a:lnTo>
                <a:lnTo>
                  <a:pt x="4122" y="1590"/>
                </a:lnTo>
                <a:lnTo>
                  <a:pt x="4113" y="1587"/>
                </a:lnTo>
                <a:lnTo>
                  <a:pt x="4107" y="1588"/>
                </a:lnTo>
                <a:lnTo>
                  <a:pt x="4098" y="1591"/>
                </a:lnTo>
                <a:lnTo>
                  <a:pt x="4092" y="1599"/>
                </a:lnTo>
                <a:lnTo>
                  <a:pt x="4081" y="1611"/>
                </a:lnTo>
                <a:lnTo>
                  <a:pt x="4078" y="1627"/>
                </a:lnTo>
                <a:lnTo>
                  <a:pt x="4078" y="1644"/>
                </a:lnTo>
                <a:lnTo>
                  <a:pt x="4081" y="1662"/>
                </a:lnTo>
                <a:lnTo>
                  <a:pt x="4082" y="1678"/>
                </a:lnTo>
                <a:lnTo>
                  <a:pt x="4084" y="1696"/>
                </a:lnTo>
                <a:lnTo>
                  <a:pt x="4081" y="1713"/>
                </a:lnTo>
                <a:lnTo>
                  <a:pt x="4073" y="1730"/>
                </a:lnTo>
                <a:lnTo>
                  <a:pt x="4075" y="1744"/>
                </a:lnTo>
                <a:lnTo>
                  <a:pt x="4079" y="1760"/>
                </a:lnTo>
                <a:lnTo>
                  <a:pt x="4084" y="1775"/>
                </a:lnTo>
                <a:lnTo>
                  <a:pt x="4090" y="1791"/>
                </a:lnTo>
                <a:lnTo>
                  <a:pt x="4095" y="1807"/>
                </a:lnTo>
                <a:lnTo>
                  <a:pt x="4099" y="1824"/>
                </a:lnTo>
                <a:lnTo>
                  <a:pt x="4099" y="1841"/>
                </a:lnTo>
                <a:lnTo>
                  <a:pt x="4099" y="1861"/>
                </a:lnTo>
                <a:lnTo>
                  <a:pt x="4072" y="1880"/>
                </a:lnTo>
                <a:lnTo>
                  <a:pt x="4059" y="1902"/>
                </a:lnTo>
                <a:lnTo>
                  <a:pt x="4056" y="1925"/>
                </a:lnTo>
                <a:lnTo>
                  <a:pt x="4058" y="1950"/>
                </a:lnTo>
                <a:lnTo>
                  <a:pt x="4056" y="1974"/>
                </a:lnTo>
                <a:lnTo>
                  <a:pt x="4052" y="1997"/>
                </a:lnTo>
                <a:lnTo>
                  <a:pt x="4035" y="2017"/>
                </a:lnTo>
                <a:lnTo>
                  <a:pt x="4004" y="2036"/>
                </a:lnTo>
                <a:lnTo>
                  <a:pt x="4000" y="2049"/>
                </a:lnTo>
                <a:lnTo>
                  <a:pt x="3995" y="2062"/>
                </a:lnTo>
                <a:lnTo>
                  <a:pt x="3992" y="2077"/>
                </a:lnTo>
                <a:lnTo>
                  <a:pt x="3992" y="2092"/>
                </a:lnTo>
                <a:lnTo>
                  <a:pt x="3990" y="2106"/>
                </a:lnTo>
                <a:lnTo>
                  <a:pt x="3992" y="2120"/>
                </a:lnTo>
                <a:lnTo>
                  <a:pt x="3993" y="2134"/>
                </a:lnTo>
                <a:lnTo>
                  <a:pt x="4000" y="2148"/>
                </a:lnTo>
                <a:lnTo>
                  <a:pt x="3974" y="2161"/>
                </a:lnTo>
                <a:lnTo>
                  <a:pt x="3957" y="2176"/>
                </a:lnTo>
                <a:lnTo>
                  <a:pt x="3941" y="2193"/>
                </a:lnTo>
                <a:lnTo>
                  <a:pt x="3932" y="2212"/>
                </a:lnTo>
                <a:lnTo>
                  <a:pt x="3920" y="2230"/>
                </a:lnTo>
                <a:lnTo>
                  <a:pt x="3906" y="2248"/>
                </a:lnTo>
                <a:lnTo>
                  <a:pt x="3888" y="2261"/>
                </a:lnTo>
                <a:lnTo>
                  <a:pt x="3865" y="2274"/>
                </a:lnTo>
                <a:lnTo>
                  <a:pt x="3849" y="2282"/>
                </a:lnTo>
                <a:lnTo>
                  <a:pt x="3845" y="2294"/>
                </a:lnTo>
                <a:lnTo>
                  <a:pt x="3843" y="2306"/>
                </a:lnTo>
                <a:lnTo>
                  <a:pt x="3846" y="2322"/>
                </a:lnTo>
                <a:lnTo>
                  <a:pt x="3845" y="2334"/>
                </a:lnTo>
                <a:lnTo>
                  <a:pt x="3843" y="2348"/>
                </a:lnTo>
                <a:lnTo>
                  <a:pt x="3834" y="2358"/>
                </a:lnTo>
                <a:lnTo>
                  <a:pt x="3817" y="2364"/>
                </a:lnTo>
                <a:lnTo>
                  <a:pt x="3797" y="2367"/>
                </a:lnTo>
                <a:lnTo>
                  <a:pt x="3782" y="2373"/>
                </a:lnTo>
                <a:lnTo>
                  <a:pt x="3771" y="2382"/>
                </a:lnTo>
                <a:lnTo>
                  <a:pt x="3762" y="2395"/>
                </a:lnTo>
                <a:lnTo>
                  <a:pt x="3753" y="2405"/>
                </a:lnTo>
                <a:lnTo>
                  <a:pt x="3743" y="2416"/>
                </a:lnTo>
                <a:lnTo>
                  <a:pt x="3733" y="2425"/>
                </a:lnTo>
                <a:lnTo>
                  <a:pt x="3719" y="2432"/>
                </a:lnTo>
                <a:lnTo>
                  <a:pt x="3702" y="2429"/>
                </a:lnTo>
                <a:lnTo>
                  <a:pt x="3685" y="2429"/>
                </a:lnTo>
                <a:lnTo>
                  <a:pt x="3668" y="2429"/>
                </a:lnTo>
                <a:lnTo>
                  <a:pt x="3651" y="2432"/>
                </a:lnTo>
                <a:lnTo>
                  <a:pt x="3633" y="2433"/>
                </a:lnTo>
                <a:lnTo>
                  <a:pt x="3616" y="2436"/>
                </a:lnTo>
                <a:lnTo>
                  <a:pt x="3601" y="2438"/>
                </a:lnTo>
                <a:lnTo>
                  <a:pt x="3587" y="2444"/>
                </a:lnTo>
                <a:lnTo>
                  <a:pt x="3473" y="2434"/>
                </a:lnTo>
                <a:lnTo>
                  <a:pt x="3453" y="2447"/>
                </a:lnTo>
                <a:lnTo>
                  <a:pt x="3432" y="2458"/>
                </a:lnTo>
                <a:lnTo>
                  <a:pt x="3407" y="2466"/>
                </a:lnTo>
                <a:lnTo>
                  <a:pt x="3384" y="2474"/>
                </a:lnTo>
                <a:lnTo>
                  <a:pt x="3358" y="2479"/>
                </a:lnTo>
                <a:lnTo>
                  <a:pt x="3335" y="2483"/>
                </a:lnTo>
                <a:lnTo>
                  <a:pt x="3311" y="2487"/>
                </a:lnTo>
                <a:lnTo>
                  <a:pt x="3288" y="2495"/>
                </a:lnTo>
                <a:lnTo>
                  <a:pt x="3243" y="2515"/>
                </a:lnTo>
                <a:lnTo>
                  <a:pt x="3199" y="2537"/>
                </a:lnTo>
                <a:lnTo>
                  <a:pt x="3154" y="2558"/>
                </a:lnTo>
                <a:lnTo>
                  <a:pt x="3110" y="2580"/>
                </a:lnTo>
                <a:lnTo>
                  <a:pt x="3067" y="2604"/>
                </a:lnTo>
                <a:lnTo>
                  <a:pt x="3030" y="2631"/>
                </a:lnTo>
                <a:lnTo>
                  <a:pt x="2998" y="2660"/>
                </a:lnTo>
                <a:lnTo>
                  <a:pt x="2973" y="2695"/>
                </a:lnTo>
                <a:lnTo>
                  <a:pt x="2972" y="2711"/>
                </a:lnTo>
                <a:lnTo>
                  <a:pt x="2976" y="2728"/>
                </a:lnTo>
                <a:lnTo>
                  <a:pt x="2982" y="2745"/>
                </a:lnTo>
                <a:lnTo>
                  <a:pt x="2989" y="2762"/>
                </a:lnTo>
                <a:lnTo>
                  <a:pt x="2992" y="2777"/>
                </a:lnTo>
                <a:lnTo>
                  <a:pt x="2992" y="2794"/>
                </a:lnTo>
                <a:lnTo>
                  <a:pt x="2986" y="2810"/>
                </a:lnTo>
                <a:lnTo>
                  <a:pt x="2973" y="2825"/>
                </a:lnTo>
                <a:lnTo>
                  <a:pt x="2972" y="2862"/>
                </a:lnTo>
                <a:lnTo>
                  <a:pt x="2953" y="2894"/>
                </a:lnTo>
                <a:lnTo>
                  <a:pt x="2923" y="2918"/>
                </a:lnTo>
                <a:lnTo>
                  <a:pt x="2887" y="2942"/>
                </a:lnTo>
                <a:lnTo>
                  <a:pt x="2847" y="2963"/>
                </a:lnTo>
                <a:lnTo>
                  <a:pt x="2812" y="2988"/>
                </a:lnTo>
                <a:lnTo>
                  <a:pt x="2786" y="3016"/>
                </a:lnTo>
                <a:lnTo>
                  <a:pt x="2775" y="3053"/>
                </a:lnTo>
                <a:lnTo>
                  <a:pt x="2777" y="3069"/>
                </a:lnTo>
                <a:lnTo>
                  <a:pt x="2772" y="3087"/>
                </a:lnTo>
                <a:lnTo>
                  <a:pt x="2760" y="3101"/>
                </a:lnTo>
                <a:lnTo>
                  <a:pt x="2746" y="3115"/>
                </a:lnTo>
                <a:lnTo>
                  <a:pt x="2728" y="3128"/>
                </a:lnTo>
                <a:lnTo>
                  <a:pt x="2709" y="3140"/>
                </a:lnTo>
                <a:lnTo>
                  <a:pt x="2689" y="3151"/>
                </a:lnTo>
                <a:lnTo>
                  <a:pt x="2673" y="3165"/>
                </a:lnTo>
                <a:lnTo>
                  <a:pt x="2659" y="3167"/>
                </a:lnTo>
                <a:lnTo>
                  <a:pt x="2647" y="3168"/>
                </a:lnTo>
                <a:lnTo>
                  <a:pt x="2634" y="3166"/>
                </a:lnTo>
                <a:lnTo>
                  <a:pt x="2625" y="3159"/>
                </a:lnTo>
                <a:lnTo>
                  <a:pt x="2620" y="3154"/>
                </a:lnTo>
                <a:lnTo>
                  <a:pt x="2617" y="3151"/>
                </a:lnTo>
                <a:lnTo>
                  <a:pt x="2613" y="3147"/>
                </a:lnTo>
                <a:lnTo>
                  <a:pt x="2607" y="3143"/>
                </a:lnTo>
                <a:lnTo>
                  <a:pt x="2597" y="3143"/>
                </a:lnTo>
                <a:lnTo>
                  <a:pt x="2590" y="3146"/>
                </a:lnTo>
                <a:lnTo>
                  <a:pt x="2581" y="3148"/>
                </a:lnTo>
                <a:lnTo>
                  <a:pt x="2573" y="3151"/>
                </a:lnTo>
                <a:lnTo>
                  <a:pt x="2565" y="3154"/>
                </a:lnTo>
                <a:lnTo>
                  <a:pt x="2561" y="3159"/>
                </a:lnTo>
                <a:lnTo>
                  <a:pt x="2554" y="3165"/>
                </a:lnTo>
                <a:lnTo>
                  <a:pt x="2553" y="3172"/>
                </a:lnTo>
                <a:lnTo>
                  <a:pt x="2553" y="3193"/>
                </a:lnTo>
                <a:lnTo>
                  <a:pt x="2550" y="3213"/>
                </a:lnTo>
                <a:lnTo>
                  <a:pt x="2542" y="3232"/>
                </a:lnTo>
                <a:lnTo>
                  <a:pt x="2535" y="3251"/>
                </a:lnTo>
                <a:lnTo>
                  <a:pt x="2522" y="3268"/>
                </a:lnTo>
                <a:lnTo>
                  <a:pt x="2510" y="3285"/>
                </a:lnTo>
                <a:lnTo>
                  <a:pt x="2496" y="3302"/>
                </a:lnTo>
                <a:lnTo>
                  <a:pt x="2482" y="3319"/>
                </a:lnTo>
                <a:lnTo>
                  <a:pt x="2467" y="3316"/>
                </a:lnTo>
                <a:lnTo>
                  <a:pt x="2456" y="3317"/>
                </a:lnTo>
                <a:lnTo>
                  <a:pt x="2446" y="3320"/>
                </a:lnTo>
                <a:lnTo>
                  <a:pt x="2438" y="3327"/>
                </a:lnTo>
                <a:lnTo>
                  <a:pt x="2429" y="3332"/>
                </a:lnTo>
                <a:lnTo>
                  <a:pt x="2424" y="3340"/>
                </a:lnTo>
                <a:lnTo>
                  <a:pt x="2418" y="3348"/>
                </a:lnTo>
                <a:lnTo>
                  <a:pt x="2413" y="3356"/>
                </a:lnTo>
                <a:lnTo>
                  <a:pt x="2409" y="3365"/>
                </a:lnTo>
                <a:lnTo>
                  <a:pt x="2406" y="3375"/>
                </a:lnTo>
                <a:lnTo>
                  <a:pt x="2398" y="3384"/>
                </a:lnTo>
                <a:lnTo>
                  <a:pt x="2390" y="3393"/>
                </a:lnTo>
                <a:lnTo>
                  <a:pt x="2380" y="3398"/>
                </a:lnTo>
                <a:lnTo>
                  <a:pt x="2369" y="3405"/>
                </a:lnTo>
                <a:lnTo>
                  <a:pt x="2357" y="3409"/>
                </a:lnTo>
                <a:lnTo>
                  <a:pt x="2344" y="3412"/>
                </a:lnTo>
                <a:lnTo>
                  <a:pt x="2335" y="3413"/>
                </a:lnTo>
                <a:lnTo>
                  <a:pt x="2327" y="3415"/>
                </a:lnTo>
                <a:lnTo>
                  <a:pt x="2320" y="3416"/>
                </a:lnTo>
                <a:lnTo>
                  <a:pt x="2312" y="3419"/>
                </a:lnTo>
                <a:lnTo>
                  <a:pt x="2297" y="3417"/>
                </a:lnTo>
                <a:lnTo>
                  <a:pt x="2286" y="3412"/>
                </a:lnTo>
                <a:close/>
              </a:path>
            </a:pathLst>
          </a:custGeom>
          <a:gradFill rotWithShape="0">
            <a:gsLst>
              <a:gs pos="0">
                <a:srgbClr val="DDEBCF"/>
              </a:gs>
              <a:gs pos="28999">
                <a:srgbClr val="FFFF00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99FF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6948264" y="4725144"/>
            <a:ext cx="576064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6876256" y="5085184"/>
            <a:ext cx="648072" cy="720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/>
        </p:nvSpPr>
        <p:spPr bwMode="auto">
          <a:xfrm>
            <a:off x="1066800" y="838200"/>
            <a:ext cx="7254875" cy="5427663"/>
          </a:xfrm>
          <a:custGeom>
            <a:avLst/>
            <a:gdLst>
              <a:gd name="T0" fmla="*/ 2147483647 w 4570"/>
              <a:gd name="T1" fmla="*/ 2147483647 h 3419"/>
              <a:gd name="T2" fmla="*/ 2147483647 w 4570"/>
              <a:gd name="T3" fmla="*/ 2147483647 h 3419"/>
              <a:gd name="T4" fmla="*/ 2147483647 w 4570"/>
              <a:gd name="T5" fmla="*/ 2147483647 h 3419"/>
              <a:gd name="T6" fmla="*/ 2147483647 w 4570"/>
              <a:gd name="T7" fmla="*/ 2147483647 h 3419"/>
              <a:gd name="T8" fmla="*/ 2147483647 w 4570"/>
              <a:gd name="T9" fmla="*/ 2147483647 h 3419"/>
              <a:gd name="T10" fmla="*/ 2147483647 w 4570"/>
              <a:gd name="T11" fmla="*/ 2147483647 h 3419"/>
              <a:gd name="T12" fmla="*/ 2147483647 w 4570"/>
              <a:gd name="T13" fmla="*/ 2147483647 h 3419"/>
              <a:gd name="T14" fmla="*/ 2147483647 w 4570"/>
              <a:gd name="T15" fmla="*/ 2147483647 h 3419"/>
              <a:gd name="T16" fmla="*/ 2147483647 w 4570"/>
              <a:gd name="T17" fmla="*/ 2147483647 h 3419"/>
              <a:gd name="T18" fmla="*/ 2147483647 w 4570"/>
              <a:gd name="T19" fmla="*/ 2147483647 h 3419"/>
              <a:gd name="T20" fmla="*/ 2147483647 w 4570"/>
              <a:gd name="T21" fmla="*/ 2147483647 h 3419"/>
              <a:gd name="T22" fmla="*/ 2147483647 w 4570"/>
              <a:gd name="T23" fmla="*/ 2147483647 h 3419"/>
              <a:gd name="T24" fmla="*/ 2147483647 w 4570"/>
              <a:gd name="T25" fmla="*/ 2147483647 h 3419"/>
              <a:gd name="T26" fmla="*/ 2147483647 w 4570"/>
              <a:gd name="T27" fmla="*/ 2147483647 h 3419"/>
              <a:gd name="T28" fmla="*/ 2147483647 w 4570"/>
              <a:gd name="T29" fmla="*/ 2147483647 h 3419"/>
              <a:gd name="T30" fmla="*/ 2147483647 w 4570"/>
              <a:gd name="T31" fmla="*/ 2147483647 h 3419"/>
              <a:gd name="T32" fmla="*/ 2147483647 w 4570"/>
              <a:gd name="T33" fmla="*/ 2147483647 h 3419"/>
              <a:gd name="T34" fmla="*/ 2147483647 w 4570"/>
              <a:gd name="T35" fmla="*/ 2147483647 h 3419"/>
              <a:gd name="T36" fmla="*/ 2147483647 w 4570"/>
              <a:gd name="T37" fmla="*/ 2147483647 h 3419"/>
              <a:gd name="T38" fmla="*/ 2147483647 w 4570"/>
              <a:gd name="T39" fmla="*/ 2147483647 h 3419"/>
              <a:gd name="T40" fmla="*/ 2147483647 w 4570"/>
              <a:gd name="T41" fmla="*/ 2147483647 h 3419"/>
              <a:gd name="T42" fmla="*/ 2147483647 w 4570"/>
              <a:gd name="T43" fmla="*/ 2147483647 h 3419"/>
              <a:gd name="T44" fmla="*/ 2147483647 w 4570"/>
              <a:gd name="T45" fmla="*/ 2147483647 h 3419"/>
              <a:gd name="T46" fmla="*/ 2147483647 w 4570"/>
              <a:gd name="T47" fmla="*/ 2147483647 h 3419"/>
              <a:gd name="T48" fmla="*/ 2147483647 w 4570"/>
              <a:gd name="T49" fmla="*/ 2147483647 h 3419"/>
              <a:gd name="T50" fmla="*/ 2147483647 w 4570"/>
              <a:gd name="T51" fmla="*/ 2147483647 h 3419"/>
              <a:gd name="T52" fmla="*/ 2147483647 w 4570"/>
              <a:gd name="T53" fmla="*/ 2147483647 h 3419"/>
              <a:gd name="T54" fmla="*/ 2147483647 w 4570"/>
              <a:gd name="T55" fmla="*/ 2147483647 h 3419"/>
              <a:gd name="T56" fmla="*/ 2147483647 w 4570"/>
              <a:gd name="T57" fmla="*/ 2147483647 h 3419"/>
              <a:gd name="T58" fmla="*/ 2147483647 w 4570"/>
              <a:gd name="T59" fmla="*/ 2147483647 h 3419"/>
              <a:gd name="T60" fmla="*/ 2147483647 w 4570"/>
              <a:gd name="T61" fmla="*/ 2147483647 h 3419"/>
              <a:gd name="T62" fmla="*/ 2147483647 w 4570"/>
              <a:gd name="T63" fmla="*/ 2147483647 h 3419"/>
              <a:gd name="T64" fmla="*/ 2147483647 w 4570"/>
              <a:gd name="T65" fmla="*/ 2147483647 h 3419"/>
              <a:gd name="T66" fmla="*/ 2147483647 w 4570"/>
              <a:gd name="T67" fmla="*/ 2147483647 h 3419"/>
              <a:gd name="T68" fmla="*/ 2147483647 w 4570"/>
              <a:gd name="T69" fmla="*/ 2147483647 h 3419"/>
              <a:gd name="T70" fmla="*/ 2147483647 w 4570"/>
              <a:gd name="T71" fmla="*/ 2147483647 h 3419"/>
              <a:gd name="T72" fmla="*/ 2147483647 w 4570"/>
              <a:gd name="T73" fmla="*/ 2147483647 h 3419"/>
              <a:gd name="T74" fmla="*/ 2147483647 w 4570"/>
              <a:gd name="T75" fmla="*/ 2147483647 h 3419"/>
              <a:gd name="T76" fmla="*/ 2147483647 w 4570"/>
              <a:gd name="T77" fmla="*/ 2147483647 h 3419"/>
              <a:gd name="T78" fmla="*/ 2147483647 w 4570"/>
              <a:gd name="T79" fmla="*/ 2147483647 h 3419"/>
              <a:gd name="T80" fmla="*/ 2147483647 w 4570"/>
              <a:gd name="T81" fmla="*/ 2147483647 h 3419"/>
              <a:gd name="T82" fmla="*/ 2147483647 w 4570"/>
              <a:gd name="T83" fmla="*/ 2147483647 h 3419"/>
              <a:gd name="T84" fmla="*/ 2147483647 w 4570"/>
              <a:gd name="T85" fmla="*/ 2147483647 h 3419"/>
              <a:gd name="T86" fmla="*/ 2147483647 w 4570"/>
              <a:gd name="T87" fmla="*/ 2147483647 h 3419"/>
              <a:gd name="T88" fmla="*/ 2147483647 w 4570"/>
              <a:gd name="T89" fmla="*/ 2147483647 h 3419"/>
              <a:gd name="T90" fmla="*/ 2147483647 w 4570"/>
              <a:gd name="T91" fmla="*/ 2147483647 h 3419"/>
              <a:gd name="T92" fmla="*/ 2147483647 w 4570"/>
              <a:gd name="T93" fmla="*/ 2147483647 h 3419"/>
              <a:gd name="T94" fmla="*/ 2147483647 w 4570"/>
              <a:gd name="T95" fmla="*/ 2147483647 h 3419"/>
              <a:gd name="T96" fmla="*/ 2147483647 w 4570"/>
              <a:gd name="T97" fmla="*/ 2147483647 h 3419"/>
              <a:gd name="T98" fmla="*/ 2147483647 w 4570"/>
              <a:gd name="T99" fmla="*/ 2147483647 h 3419"/>
              <a:gd name="T100" fmla="*/ 2147483647 w 4570"/>
              <a:gd name="T101" fmla="*/ 2147483647 h 3419"/>
              <a:gd name="T102" fmla="*/ 2147483647 w 4570"/>
              <a:gd name="T103" fmla="*/ 2147483647 h 3419"/>
              <a:gd name="T104" fmla="*/ 2147483647 w 4570"/>
              <a:gd name="T105" fmla="*/ 2147483647 h 3419"/>
              <a:gd name="T106" fmla="*/ 2147483647 w 4570"/>
              <a:gd name="T107" fmla="*/ 2147483647 h 3419"/>
              <a:gd name="T108" fmla="*/ 2147483647 w 4570"/>
              <a:gd name="T109" fmla="*/ 2147483647 h 3419"/>
              <a:gd name="T110" fmla="*/ 2147483647 w 4570"/>
              <a:gd name="T111" fmla="*/ 2147483647 h 3419"/>
              <a:gd name="T112" fmla="*/ 2147483647 w 4570"/>
              <a:gd name="T113" fmla="*/ 2147483647 h 3419"/>
              <a:gd name="T114" fmla="*/ 2147483647 w 4570"/>
              <a:gd name="T115" fmla="*/ 2147483647 h 3419"/>
              <a:gd name="T116" fmla="*/ 2147483647 w 4570"/>
              <a:gd name="T117" fmla="*/ 2147483647 h 3419"/>
              <a:gd name="T118" fmla="*/ 2147483647 w 4570"/>
              <a:gd name="T119" fmla="*/ 2147483647 h 3419"/>
              <a:gd name="T120" fmla="*/ 2147483647 w 4570"/>
              <a:gd name="T121" fmla="*/ 2147483647 h 3419"/>
              <a:gd name="T122" fmla="*/ 2147483647 w 4570"/>
              <a:gd name="T123" fmla="*/ 2147483647 h 34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70"/>
              <a:gd name="T187" fmla="*/ 0 h 3419"/>
              <a:gd name="T188" fmla="*/ 4570 w 4570"/>
              <a:gd name="T189" fmla="*/ 3419 h 34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70" h="3419">
                <a:moveTo>
                  <a:pt x="2286" y="3412"/>
                </a:moveTo>
                <a:lnTo>
                  <a:pt x="2281" y="3403"/>
                </a:lnTo>
                <a:lnTo>
                  <a:pt x="2280" y="3394"/>
                </a:lnTo>
                <a:lnTo>
                  <a:pt x="2278" y="3385"/>
                </a:lnTo>
                <a:lnTo>
                  <a:pt x="2278" y="3377"/>
                </a:lnTo>
                <a:lnTo>
                  <a:pt x="2278" y="3367"/>
                </a:lnTo>
                <a:lnTo>
                  <a:pt x="2281" y="3359"/>
                </a:lnTo>
                <a:lnTo>
                  <a:pt x="2284" y="3350"/>
                </a:lnTo>
                <a:lnTo>
                  <a:pt x="2289" y="3342"/>
                </a:lnTo>
                <a:lnTo>
                  <a:pt x="2295" y="3335"/>
                </a:lnTo>
                <a:lnTo>
                  <a:pt x="2303" y="3330"/>
                </a:lnTo>
                <a:lnTo>
                  <a:pt x="2312" y="3326"/>
                </a:lnTo>
                <a:lnTo>
                  <a:pt x="2323" y="3323"/>
                </a:lnTo>
                <a:lnTo>
                  <a:pt x="2332" y="3319"/>
                </a:lnTo>
                <a:lnTo>
                  <a:pt x="2343" y="3316"/>
                </a:lnTo>
                <a:lnTo>
                  <a:pt x="2350" y="3310"/>
                </a:lnTo>
                <a:lnTo>
                  <a:pt x="2358" y="3303"/>
                </a:lnTo>
                <a:lnTo>
                  <a:pt x="2354" y="3293"/>
                </a:lnTo>
                <a:lnTo>
                  <a:pt x="2354" y="3283"/>
                </a:lnTo>
                <a:lnTo>
                  <a:pt x="2355" y="3274"/>
                </a:lnTo>
                <a:lnTo>
                  <a:pt x="2358" y="3265"/>
                </a:lnTo>
                <a:lnTo>
                  <a:pt x="2360" y="3255"/>
                </a:lnTo>
                <a:lnTo>
                  <a:pt x="2361" y="3246"/>
                </a:lnTo>
                <a:lnTo>
                  <a:pt x="2360" y="3236"/>
                </a:lnTo>
                <a:lnTo>
                  <a:pt x="2355" y="3226"/>
                </a:lnTo>
                <a:lnTo>
                  <a:pt x="2334" y="3207"/>
                </a:lnTo>
                <a:lnTo>
                  <a:pt x="2314" y="3190"/>
                </a:lnTo>
                <a:lnTo>
                  <a:pt x="2291" y="3175"/>
                </a:lnTo>
                <a:lnTo>
                  <a:pt x="2269" y="3162"/>
                </a:lnTo>
                <a:lnTo>
                  <a:pt x="2243" y="3150"/>
                </a:lnTo>
                <a:lnTo>
                  <a:pt x="2217" y="3141"/>
                </a:lnTo>
                <a:lnTo>
                  <a:pt x="2189" y="3133"/>
                </a:lnTo>
                <a:lnTo>
                  <a:pt x="2162" y="3130"/>
                </a:lnTo>
                <a:lnTo>
                  <a:pt x="2154" y="3122"/>
                </a:lnTo>
                <a:lnTo>
                  <a:pt x="2146" y="3115"/>
                </a:lnTo>
                <a:lnTo>
                  <a:pt x="2137" y="3111"/>
                </a:lnTo>
                <a:lnTo>
                  <a:pt x="2128" y="3107"/>
                </a:lnTo>
                <a:lnTo>
                  <a:pt x="2116" y="3104"/>
                </a:lnTo>
                <a:lnTo>
                  <a:pt x="2103" y="3103"/>
                </a:lnTo>
                <a:lnTo>
                  <a:pt x="2091" y="3103"/>
                </a:lnTo>
                <a:lnTo>
                  <a:pt x="2080" y="3103"/>
                </a:lnTo>
                <a:lnTo>
                  <a:pt x="2073" y="3093"/>
                </a:lnTo>
                <a:lnTo>
                  <a:pt x="2067" y="3084"/>
                </a:lnTo>
                <a:lnTo>
                  <a:pt x="2059" y="3075"/>
                </a:lnTo>
                <a:lnTo>
                  <a:pt x="2051" y="3067"/>
                </a:lnTo>
                <a:lnTo>
                  <a:pt x="2041" y="3058"/>
                </a:lnTo>
                <a:lnTo>
                  <a:pt x="2030" y="3050"/>
                </a:lnTo>
                <a:lnTo>
                  <a:pt x="2019" y="3043"/>
                </a:lnTo>
                <a:lnTo>
                  <a:pt x="2008" y="3036"/>
                </a:lnTo>
                <a:lnTo>
                  <a:pt x="1987" y="3032"/>
                </a:lnTo>
                <a:lnTo>
                  <a:pt x="1965" y="3036"/>
                </a:lnTo>
                <a:lnTo>
                  <a:pt x="1942" y="3041"/>
                </a:lnTo>
                <a:lnTo>
                  <a:pt x="1924" y="3049"/>
                </a:lnTo>
                <a:lnTo>
                  <a:pt x="1904" y="3053"/>
                </a:lnTo>
                <a:lnTo>
                  <a:pt x="1887" y="3053"/>
                </a:lnTo>
                <a:lnTo>
                  <a:pt x="1872" y="3044"/>
                </a:lnTo>
                <a:lnTo>
                  <a:pt x="1861" y="3026"/>
                </a:lnTo>
                <a:lnTo>
                  <a:pt x="1861" y="3018"/>
                </a:lnTo>
                <a:lnTo>
                  <a:pt x="1866" y="3012"/>
                </a:lnTo>
                <a:lnTo>
                  <a:pt x="1870" y="3006"/>
                </a:lnTo>
                <a:lnTo>
                  <a:pt x="1878" y="3001"/>
                </a:lnTo>
                <a:lnTo>
                  <a:pt x="1884" y="2996"/>
                </a:lnTo>
                <a:lnTo>
                  <a:pt x="1892" y="2990"/>
                </a:lnTo>
                <a:lnTo>
                  <a:pt x="1896" y="2983"/>
                </a:lnTo>
                <a:lnTo>
                  <a:pt x="1902" y="2978"/>
                </a:lnTo>
                <a:lnTo>
                  <a:pt x="1912" y="2965"/>
                </a:lnTo>
                <a:lnTo>
                  <a:pt x="1922" y="2953"/>
                </a:lnTo>
                <a:lnTo>
                  <a:pt x="1932" y="2940"/>
                </a:lnTo>
                <a:lnTo>
                  <a:pt x="1945" y="2928"/>
                </a:lnTo>
                <a:lnTo>
                  <a:pt x="1956" y="2916"/>
                </a:lnTo>
                <a:lnTo>
                  <a:pt x="1972" y="2908"/>
                </a:lnTo>
                <a:lnTo>
                  <a:pt x="1988" y="2902"/>
                </a:lnTo>
                <a:lnTo>
                  <a:pt x="2008" y="2898"/>
                </a:lnTo>
                <a:lnTo>
                  <a:pt x="2027" y="2868"/>
                </a:lnTo>
                <a:lnTo>
                  <a:pt x="2054" y="2844"/>
                </a:lnTo>
                <a:lnTo>
                  <a:pt x="2084" y="2827"/>
                </a:lnTo>
                <a:lnTo>
                  <a:pt x="2119" y="2812"/>
                </a:lnTo>
                <a:lnTo>
                  <a:pt x="2153" y="2796"/>
                </a:lnTo>
                <a:lnTo>
                  <a:pt x="2188" y="2782"/>
                </a:lnTo>
                <a:lnTo>
                  <a:pt x="2222" y="2764"/>
                </a:lnTo>
                <a:lnTo>
                  <a:pt x="2252" y="2743"/>
                </a:lnTo>
                <a:lnTo>
                  <a:pt x="2260" y="2743"/>
                </a:lnTo>
                <a:lnTo>
                  <a:pt x="2271" y="2745"/>
                </a:lnTo>
                <a:lnTo>
                  <a:pt x="2280" y="2746"/>
                </a:lnTo>
                <a:lnTo>
                  <a:pt x="2291" y="2747"/>
                </a:lnTo>
                <a:lnTo>
                  <a:pt x="2300" y="2746"/>
                </a:lnTo>
                <a:lnTo>
                  <a:pt x="2311" y="2744"/>
                </a:lnTo>
                <a:lnTo>
                  <a:pt x="2318" y="2739"/>
                </a:lnTo>
                <a:lnTo>
                  <a:pt x="2326" y="2735"/>
                </a:lnTo>
                <a:lnTo>
                  <a:pt x="2327" y="2725"/>
                </a:lnTo>
                <a:lnTo>
                  <a:pt x="2330" y="2715"/>
                </a:lnTo>
                <a:lnTo>
                  <a:pt x="2330" y="2705"/>
                </a:lnTo>
                <a:lnTo>
                  <a:pt x="2332" y="2695"/>
                </a:lnTo>
                <a:lnTo>
                  <a:pt x="2330" y="2683"/>
                </a:lnTo>
                <a:lnTo>
                  <a:pt x="2329" y="2673"/>
                </a:lnTo>
                <a:lnTo>
                  <a:pt x="2327" y="2662"/>
                </a:lnTo>
                <a:lnTo>
                  <a:pt x="2326" y="2652"/>
                </a:lnTo>
                <a:lnTo>
                  <a:pt x="2311" y="2644"/>
                </a:lnTo>
                <a:lnTo>
                  <a:pt x="2295" y="2641"/>
                </a:lnTo>
                <a:lnTo>
                  <a:pt x="2277" y="2640"/>
                </a:lnTo>
                <a:lnTo>
                  <a:pt x="2260" y="2640"/>
                </a:lnTo>
                <a:lnTo>
                  <a:pt x="2242" y="2637"/>
                </a:lnTo>
                <a:lnTo>
                  <a:pt x="2228" y="2634"/>
                </a:lnTo>
                <a:lnTo>
                  <a:pt x="2215" y="2626"/>
                </a:lnTo>
                <a:lnTo>
                  <a:pt x="2209" y="2615"/>
                </a:lnTo>
                <a:lnTo>
                  <a:pt x="2191" y="2580"/>
                </a:lnTo>
                <a:lnTo>
                  <a:pt x="2199" y="2575"/>
                </a:lnTo>
                <a:lnTo>
                  <a:pt x="2208" y="2569"/>
                </a:lnTo>
                <a:lnTo>
                  <a:pt x="2215" y="2564"/>
                </a:lnTo>
                <a:lnTo>
                  <a:pt x="2225" y="2559"/>
                </a:lnTo>
                <a:lnTo>
                  <a:pt x="2231" y="2552"/>
                </a:lnTo>
                <a:lnTo>
                  <a:pt x="2238" y="2546"/>
                </a:lnTo>
                <a:lnTo>
                  <a:pt x="2243" y="2539"/>
                </a:lnTo>
                <a:lnTo>
                  <a:pt x="2249" y="2532"/>
                </a:lnTo>
                <a:lnTo>
                  <a:pt x="2249" y="2521"/>
                </a:lnTo>
                <a:lnTo>
                  <a:pt x="2248" y="2511"/>
                </a:lnTo>
                <a:lnTo>
                  <a:pt x="2240" y="2502"/>
                </a:lnTo>
                <a:lnTo>
                  <a:pt x="2228" y="2498"/>
                </a:lnTo>
                <a:lnTo>
                  <a:pt x="2219" y="2499"/>
                </a:lnTo>
                <a:lnTo>
                  <a:pt x="2209" y="2502"/>
                </a:lnTo>
                <a:lnTo>
                  <a:pt x="2200" y="2504"/>
                </a:lnTo>
                <a:lnTo>
                  <a:pt x="2192" y="2508"/>
                </a:lnTo>
                <a:lnTo>
                  <a:pt x="2183" y="2509"/>
                </a:lnTo>
                <a:lnTo>
                  <a:pt x="2174" y="2511"/>
                </a:lnTo>
                <a:lnTo>
                  <a:pt x="2165" y="2511"/>
                </a:lnTo>
                <a:lnTo>
                  <a:pt x="2157" y="2511"/>
                </a:lnTo>
                <a:lnTo>
                  <a:pt x="2146" y="2502"/>
                </a:lnTo>
                <a:lnTo>
                  <a:pt x="2133" y="2495"/>
                </a:lnTo>
                <a:lnTo>
                  <a:pt x="2119" y="2487"/>
                </a:lnTo>
                <a:lnTo>
                  <a:pt x="2105" y="2481"/>
                </a:lnTo>
                <a:lnTo>
                  <a:pt x="2093" y="2472"/>
                </a:lnTo>
                <a:lnTo>
                  <a:pt x="2085" y="2463"/>
                </a:lnTo>
                <a:lnTo>
                  <a:pt x="2080" y="2453"/>
                </a:lnTo>
                <a:lnTo>
                  <a:pt x="2085" y="2442"/>
                </a:lnTo>
                <a:lnTo>
                  <a:pt x="2096" y="2432"/>
                </a:lnTo>
                <a:lnTo>
                  <a:pt x="2102" y="2421"/>
                </a:lnTo>
                <a:lnTo>
                  <a:pt x="2107" y="2410"/>
                </a:lnTo>
                <a:lnTo>
                  <a:pt x="2110" y="2399"/>
                </a:lnTo>
                <a:lnTo>
                  <a:pt x="2090" y="2374"/>
                </a:lnTo>
                <a:lnTo>
                  <a:pt x="2065" y="2361"/>
                </a:lnTo>
                <a:lnTo>
                  <a:pt x="2034" y="2354"/>
                </a:lnTo>
                <a:lnTo>
                  <a:pt x="2004" y="2353"/>
                </a:lnTo>
                <a:lnTo>
                  <a:pt x="1968" y="2353"/>
                </a:lnTo>
                <a:lnTo>
                  <a:pt x="1935" y="2355"/>
                </a:lnTo>
                <a:lnTo>
                  <a:pt x="1899" y="2355"/>
                </a:lnTo>
                <a:lnTo>
                  <a:pt x="1869" y="2353"/>
                </a:lnTo>
                <a:lnTo>
                  <a:pt x="1858" y="2344"/>
                </a:lnTo>
                <a:lnTo>
                  <a:pt x="1847" y="2335"/>
                </a:lnTo>
                <a:lnTo>
                  <a:pt x="1837" y="2326"/>
                </a:lnTo>
                <a:lnTo>
                  <a:pt x="1827" y="2318"/>
                </a:lnTo>
                <a:lnTo>
                  <a:pt x="1818" y="2308"/>
                </a:lnTo>
                <a:lnTo>
                  <a:pt x="1812" y="2299"/>
                </a:lnTo>
                <a:lnTo>
                  <a:pt x="1809" y="2289"/>
                </a:lnTo>
                <a:lnTo>
                  <a:pt x="1814" y="2279"/>
                </a:lnTo>
                <a:lnTo>
                  <a:pt x="1823" y="2270"/>
                </a:lnTo>
                <a:lnTo>
                  <a:pt x="1830" y="2263"/>
                </a:lnTo>
                <a:lnTo>
                  <a:pt x="1833" y="2254"/>
                </a:lnTo>
                <a:lnTo>
                  <a:pt x="1837" y="2246"/>
                </a:lnTo>
                <a:lnTo>
                  <a:pt x="1835" y="2236"/>
                </a:lnTo>
                <a:lnTo>
                  <a:pt x="1835" y="2226"/>
                </a:lnTo>
                <a:lnTo>
                  <a:pt x="1832" y="2216"/>
                </a:lnTo>
                <a:lnTo>
                  <a:pt x="1832" y="2207"/>
                </a:lnTo>
                <a:lnTo>
                  <a:pt x="1823" y="2198"/>
                </a:lnTo>
                <a:lnTo>
                  <a:pt x="1814" y="2190"/>
                </a:lnTo>
                <a:lnTo>
                  <a:pt x="1803" y="2181"/>
                </a:lnTo>
                <a:lnTo>
                  <a:pt x="1794" y="2173"/>
                </a:lnTo>
                <a:lnTo>
                  <a:pt x="1784" y="2163"/>
                </a:lnTo>
                <a:lnTo>
                  <a:pt x="1781" y="2154"/>
                </a:lnTo>
                <a:lnTo>
                  <a:pt x="1783" y="2143"/>
                </a:lnTo>
                <a:lnTo>
                  <a:pt x="1789" y="2133"/>
                </a:lnTo>
                <a:lnTo>
                  <a:pt x="1790" y="2124"/>
                </a:lnTo>
                <a:lnTo>
                  <a:pt x="1792" y="2116"/>
                </a:lnTo>
                <a:lnTo>
                  <a:pt x="1794" y="2107"/>
                </a:lnTo>
                <a:lnTo>
                  <a:pt x="1798" y="2100"/>
                </a:lnTo>
                <a:lnTo>
                  <a:pt x="1803" y="2092"/>
                </a:lnTo>
                <a:lnTo>
                  <a:pt x="1810" y="2087"/>
                </a:lnTo>
                <a:lnTo>
                  <a:pt x="1818" y="2081"/>
                </a:lnTo>
                <a:lnTo>
                  <a:pt x="1832" y="2079"/>
                </a:lnTo>
                <a:lnTo>
                  <a:pt x="1838" y="2066"/>
                </a:lnTo>
                <a:lnTo>
                  <a:pt x="1847" y="2052"/>
                </a:lnTo>
                <a:lnTo>
                  <a:pt x="1856" y="2040"/>
                </a:lnTo>
                <a:lnTo>
                  <a:pt x="1866" y="2028"/>
                </a:lnTo>
                <a:lnTo>
                  <a:pt x="1870" y="2013"/>
                </a:lnTo>
                <a:lnTo>
                  <a:pt x="1875" y="2000"/>
                </a:lnTo>
                <a:lnTo>
                  <a:pt x="1875" y="1986"/>
                </a:lnTo>
                <a:lnTo>
                  <a:pt x="1872" y="1973"/>
                </a:lnTo>
                <a:lnTo>
                  <a:pt x="1858" y="1963"/>
                </a:lnTo>
                <a:lnTo>
                  <a:pt x="1841" y="1957"/>
                </a:lnTo>
                <a:lnTo>
                  <a:pt x="1824" y="1953"/>
                </a:lnTo>
                <a:lnTo>
                  <a:pt x="1807" y="1949"/>
                </a:lnTo>
                <a:lnTo>
                  <a:pt x="1789" y="1945"/>
                </a:lnTo>
                <a:lnTo>
                  <a:pt x="1777" y="1938"/>
                </a:lnTo>
                <a:lnTo>
                  <a:pt x="1769" y="1927"/>
                </a:lnTo>
                <a:lnTo>
                  <a:pt x="1766" y="1913"/>
                </a:lnTo>
                <a:lnTo>
                  <a:pt x="1764" y="1903"/>
                </a:lnTo>
                <a:lnTo>
                  <a:pt x="1767" y="1895"/>
                </a:lnTo>
                <a:lnTo>
                  <a:pt x="1769" y="1887"/>
                </a:lnTo>
                <a:lnTo>
                  <a:pt x="1771" y="1879"/>
                </a:lnTo>
                <a:lnTo>
                  <a:pt x="1744" y="1863"/>
                </a:lnTo>
                <a:lnTo>
                  <a:pt x="1717" y="1860"/>
                </a:lnTo>
                <a:lnTo>
                  <a:pt x="1685" y="1862"/>
                </a:lnTo>
                <a:lnTo>
                  <a:pt x="1654" y="1867"/>
                </a:lnTo>
                <a:lnTo>
                  <a:pt x="1623" y="1871"/>
                </a:lnTo>
                <a:lnTo>
                  <a:pt x="1597" y="1867"/>
                </a:lnTo>
                <a:lnTo>
                  <a:pt x="1576" y="1854"/>
                </a:lnTo>
                <a:lnTo>
                  <a:pt x="1565" y="1828"/>
                </a:lnTo>
                <a:lnTo>
                  <a:pt x="1567" y="1812"/>
                </a:lnTo>
                <a:lnTo>
                  <a:pt x="1562" y="1797"/>
                </a:lnTo>
                <a:lnTo>
                  <a:pt x="1553" y="1781"/>
                </a:lnTo>
                <a:lnTo>
                  <a:pt x="1545" y="1768"/>
                </a:lnTo>
                <a:lnTo>
                  <a:pt x="1536" y="1753"/>
                </a:lnTo>
                <a:lnTo>
                  <a:pt x="1533" y="1739"/>
                </a:lnTo>
                <a:lnTo>
                  <a:pt x="1536" y="1723"/>
                </a:lnTo>
                <a:lnTo>
                  <a:pt x="1551" y="1709"/>
                </a:lnTo>
                <a:lnTo>
                  <a:pt x="1547" y="1694"/>
                </a:lnTo>
                <a:lnTo>
                  <a:pt x="1543" y="1681"/>
                </a:lnTo>
                <a:lnTo>
                  <a:pt x="1536" y="1667"/>
                </a:lnTo>
                <a:lnTo>
                  <a:pt x="1528" y="1656"/>
                </a:lnTo>
                <a:lnTo>
                  <a:pt x="1517" y="1645"/>
                </a:lnTo>
                <a:lnTo>
                  <a:pt x="1504" y="1636"/>
                </a:lnTo>
                <a:lnTo>
                  <a:pt x="1488" y="1628"/>
                </a:lnTo>
                <a:lnTo>
                  <a:pt x="1470" y="1624"/>
                </a:lnTo>
                <a:lnTo>
                  <a:pt x="1447" y="1621"/>
                </a:lnTo>
                <a:lnTo>
                  <a:pt x="1425" y="1621"/>
                </a:lnTo>
                <a:lnTo>
                  <a:pt x="1404" y="1620"/>
                </a:lnTo>
                <a:lnTo>
                  <a:pt x="1382" y="1620"/>
                </a:lnTo>
                <a:lnTo>
                  <a:pt x="1361" y="1617"/>
                </a:lnTo>
                <a:lnTo>
                  <a:pt x="1343" y="1612"/>
                </a:lnTo>
                <a:lnTo>
                  <a:pt x="1326" y="1603"/>
                </a:lnTo>
                <a:lnTo>
                  <a:pt x="1313" y="1591"/>
                </a:lnTo>
                <a:lnTo>
                  <a:pt x="1292" y="1590"/>
                </a:lnTo>
                <a:lnTo>
                  <a:pt x="1277" y="1587"/>
                </a:lnTo>
                <a:lnTo>
                  <a:pt x="1263" y="1579"/>
                </a:lnTo>
                <a:lnTo>
                  <a:pt x="1250" y="1571"/>
                </a:lnTo>
                <a:lnTo>
                  <a:pt x="1238" y="1562"/>
                </a:lnTo>
                <a:lnTo>
                  <a:pt x="1226" y="1555"/>
                </a:lnTo>
                <a:lnTo>
                  <a:pt x="1211" y="1550"/>
                </a:lnTo>
                <a:lnTo>
                  <a:pt x="1192" y="1551"/>
                </a:lnTo>
                <a:lnTo>
                  <a:pt x="1079" y="1549"/>
                </a:lnTo>
                <a:lnTo>
                  <a:pt x="1069" y="1531"/>
                </a:lnTo>
                <a:lnTo>
                  <a:pt x="1057" y="1516"/>
                </a:lnTo>
                <a:lnTo>
                  <a:pt x="1042" y="1502"/>
                </a:lnTo>
                <a:lnTo>
                  <a:pt x="1028" y="1488"/>
                </a:lnTo>
                <a:lnTo>
                  <a:pt x="1010" y="1475"/>
                </a:lnTo>
                <a:lnTo>
                  <a:pt x="993" y="1461"/>
                </a:lnTo>
                <a:lnTo>
                  <a:pt x="974" y="1449"/>
                </a:lnTo>
                <a:lnTo>
                  <a:pt x="959" y="1437"/>
                </a:lnTo>
                <a:lnTo>
                  <a:pt x="959" y="1420"/>
                </a:lnTo>
                <a:lnTo>
                  <a:pt x="964" y="1404"/>
                </a:lnTo>
                <a:lnTo>
                  <a:pt x="968" y="1387"/>
                </a:lnTo>
                <a:lnTo>
                  <a:pt x="974" y="1371"/>
                </a:lnTo>
                <a:lnTo>
                  <a:pt x="976" y="1354"/>
                </a:lnTo>
                <a:lnTo>
                  <a:pt x="973" y="1339"/>
                </a:lnTo>
                <a:lnTo>
                  <a:pt x="962" y="1326"/>
                </a:lnTo>
                <a:lnTo>
                  <a:pt x="944" y="1317"/>
                </a:lnTo>
                <a:lnTo>
                  <a:pt x="922" y="1308"/>
                </a:lnTo>
                <a:lnTo>
                  <a:pt x="904" y="1307"/>
                </a:lnTo>
                <a:lnTo>
                  <a:pt x="888" y="1312"/>
                </a:lnTo>
                <a:lnTo>
                  <a:pt x="875" y="1325"/>
                </a:lnTo>
                <a:lnTo>
                  <a:pt x="861" y="1337"/>
                </a:lnTo>
                <a:lnTo>
                  <a:pt x="849" y="1350"/>
                </a:lnTo>
                <a:lnTo>
                  <a:pt x="835" y="1363"/>
                </a:lnTo>
                <a:lnTo>
                  <a:pt x="824" y="1373"/>
                </a:lnTo>
                <a:lnTo>
                  <a:pt x="806" y="1374"/>
                </a:lnTo>
                <a:lnTo>
                  <a:pt x="787" y="1375"/>
                </a:lnTo>
                <a:lnTo>
                  <a:pt x="769" y="1376"/>
                </a:lnTo>
                <a:lnTo>
                  <a:pt x="750" y="1378"/>
                </a:lnTo>
                <a:lnTo>
                  <a:pt x="732" y="1381"/>
                </a:lnTo>
                <a:lnTo>
                  <a:pt x="718" y="1387"/>
                </a:lnTo>
                <a:lnTo>
                  <a:pt x="706" y="1396"/>
                </a:lnTo>
                <a:lnTo>
                  <a:pt x="700" y="1410"/>
                </a:lnTo>
                <a:lnTo>
                  <a:pt x="686" y="1423"/>
                </a:lnTo>
                <a:lnTo>
                  <a:pt x="671" y="1431"/>
                </a:lnTo>
                <a:lnTo>
                  <a:pt x="652" y="1433"/>
                </a:lnTo>
                <a:lnTo>
                  <a:pt x="634" y="1432"/>
                </a:lnTo>
                <a:lnTo>
                  <a:pt x="612" y="1428"/>
                </a:lnTo>
                <a:lnTo>
                  <a:pt x="591" y="1423"/>
                </a:lnTo>
                <a:lnTo>
                  <a:pt x="569" y="1419"/>
                </a:lnTo>
                <a:lnTo>
                  <a:pt x="552" y="1418"/>
                </a:lnTo>
                <a:lnTo>
                  <a:pt x="525" y="1408"/>
                </a:lnTo>
                <a:lnTo>
                  <a:pt x="497" y="1408"/>
                </a:lnTo>
                <a:lnTo>
                  <a:pt x="470" y="1411"/>
                </a:lnTo>
                <a:lnTo>
                  <a:pt x="444" y="1418"/>
                </a:lnTo>
                <a:lnTo>
                  <a:pt x="416" y="1421"/>
                </a:lnTo>
                <a:lnTo>
                  <a:pt x="394" y="1421"/>
                </a:lnTo>
                <a:lnTo>
                  <a:pt x="375" y="1412"/>
                </a:lnTo>
                <a:lnTo>
                  <a:pt x="359" y="1394"/>
                </a:lnTo>
                <a:lnTo>
                  <a:pt x="359" y="1382"/>
                </a:lnTo>
                <a:lnTo>
                  <a:pt x="361" y="1371"/>
                </a:lnTo>
                <a:lnTo>
                  <a:pt x="364" y="1359"/>
                </a:lnTo>
                <a:lnTo>
                  <a:pt x="367" y="1349"/>
                </a:lnTo>
                <a:lnTo>
                  <a:pt x="368" y="1339"/>
                </a:lnTo>
                <a:lnTo>
                  <a:pt x="371" y="1329"/>
                </a:lnTo>
                <a:lnTo>
                  <a:pt x="371" y="1319"/>
                </a:lnTo>
                <a:lnTo>
                  <a:pt x="373" y="1311"/>
                </a:lnTo>
                <a:lnTo>
                  <a:pt x="347" y="1306"/>
                </a:lnTo>
                <a:lnTo>
                  <a:pt x="322" y="1307"/>
                </a:lnTo>
                <a:lnTo>
                  <a:pt x="296" y="1311"/>
                </a:lnTo>
                <a:lnTo>
                  <a:pt x="273" y="1317"/>
                </a:lnTo>
                <a:lnTo>
                  <a:pt x="249" y="1318"/>
                </a:lnTo>
                <a:lnTo>
                  <a:pt x="230" y="1316"/>
                </a:lnTo>
                <a:lnTo>
                  <a:pt x="215" y="1306"/>
                </a:lnTo>
                <a:lnTo>
                  <a:pt x="206" y="1287"/>
                </a:lnTo>
                <a:lnTo>
                  <a:pt x="190" y="1280"/>
                </a:lnTo>
                <a:lnTo>
                  <a:pt x="177" y="1277"/>
                </a:lnTo>
                <a:lnTo>
                  <a:pt x="161" y="1273"/>
                </a:lnTo>
                <a:lnTo>
                  <a:pt x="147" y="1271"/>
                </a:lnTo>
                <a:lnTo>
                  <a:pt x="132" y="1268"/>
                </a:lnTo>
                <a:lnTo>
                  <a:pt x="118" y="1265"/>
                </a:lnTo>
                <a:lnTo>
                  <a:pt x="106" y="1261"/>
                </a:lnTo>
                <a:lnTo>
                  <a:pt x="95" y="1258"/>
                </a:lnTo>
                <a:lnTo>
                  <a:pt x="94" y="1230"/>
                </a:lnTo>
                <a:lnTo>
                  <a:pt x="86" y="1206"/>
                </a:lnTo>
                <a:lnTo>
                  <a:pt x="69" y="1183"/>
                </a:lnTo>
                <a:lnTo>
                  <a:pt x="52" y="1161"/>
                </a:lnTo>
                <a:lnTo>
                  <a:pt x="32" y="1139"/>
                </a:lnTo>
                <a:lnTo>
                  <a:pt x="17" y="1117"/>
                </a:lnTo>
                <a:lnTo>
                  <a:pt x="6" y="1092"/>
                </a:lnTo>
                <a:lnTo>
                  <a:pt x="5" y="1066"/>
                </a:lnTo>
                <a:lnTo>
                  <a:pt x="6" y="1059"/>
                </a:lnTo>
                <a:lnTo>
                  <a:pt x="8" y="1053"/>
                </a:lnTo>
                <a:lnTo>
                  <a:pt x="6" y="1047"/>
                </a:lnTo>
                <a:lnTo>
                  <a:pt x="5" y="1042"/>
                </a:lnTo>
                <a:lnTo>
                  <a:pt x="2" y="1036"/>
                </a:lnTo>
                <a:lnTo>
                  <a:pt x="0" y="1030"/>
                </a:lnTo>
                <a:lnTo>
                  <a:pt x="0" y="1024"/>
                </a:lnTo>
                <a:lnTo>
                  <a:pt x="5" y="1018"/>
                </a:lnTo>
                <a:lnTo>
                  <a:pt x="14" y="1014"/>
                </a:lnTo>
                <a:lnTo>
                  <a:pt x="26" y="1011"/>
                </a:lnTo>
                <a:lnTo>
                  <a:pt x="39" y="1008"/>
                </a:lnTo>
                <a:lnTo>
                  <a:pt x="51" y="1007"/>
                </a:lnTo>
                <a:lnTo>
                  <a:pt x="62" y="1002"/>
                </a:lnTo>
                <a:lnTo>
                  <a:pt x="72" y="999"/>
                </a:lnTo>
                <a:lnTo>
                  <a:pt x="80" y="992"/>
                </a:lnTo>
                <a:lnTo>
                  <a:pt x="89" y="986"/>
                </a:lnTo>
                <a:lnTo>
                  <a:pt x="88" y="958"/>
                </a:lnTo>
                <a:lnTo>
                  <a:pt x="97" y="934"/>
                </a:lnTo>
                <a:lnTo>
                  <a:pt x="114" y="912"/>
                </a:lnTo>
                <a:lnTo>
                  <a:pt x="138" y="894"/>
                </a:lnTo>
                <a:lnTo>
                  <a:pt x="164" y="875"/>
                </a:lnTo>
                <a:lnTo>
                  <a:pt x="193" y="857"/>
                </a:lnTo>
                <a:lnTo>
                  <a:pt x="220" y="838"/>
                </a:lnTo>
                <a:lnTo>
                  <a:pt x="246" y="820"/>
                </a:lnTo>
                <a:lnTo>
                  <a:pt x="258" y="821"/>
                </a:lnTo>
                <a:lnTo>
                  <a:pt x="270" y="821"/>
                </a:lnTo>
                <a:lnTo>
                  <a:pt x="281" y="818"/>
                </a:lnTo>
                <a:lnTo>
                  <a:pt x="292" y="814"/>
                </a:lnTo>
                <a:lnTo>
                  <a:pt x="302" y="809"/>
                </a:lnTo>
                <a:lnTo>
                  <a:pt x="313" y="804"/>
                </a:lnTo>
                <a:lnTo>
                  <a:pt x="324" y="799"/>
                </a:lnTo>
                <a:lnTo>
                  <a:pt x="338" y="796"/>
                </a:lnTo>
                <a:lnTo>
                  <a:pt x="353" y="794"/>
                </a:lnTo>
                <a:lnTo>
                  <a:pt x="368" y="794"/>
                </a:lnTo>
                <a:lnTo>
                  <a:pt x="384" y="794"/>
                </a:lnTo>
                <a:lnTo>
                  <a:pt x="399" y="795"/>
                </a:lnTo>
                <a:lnTo>
                  <a:pt x="413" y="795"/>
                </a:lnTo>
                <a:lnTo>
                  <a:pt x="428" y="795"/>
                </a:lnTo>
                <a:lnTo>
                  <a:pt x="442" y="792"/>
                </a:lnTo>
                <a:lnTo>
                  <a:pt x="457" y="789"/>
                </a:lnTo>
                <a:lnTo>
                  <a:pt x="477" y="764"/>
                </a:lnTo>
                <a:lnTo>
                  <a:pt x="491" y="738"/>
                </a:lnTo>
                <a:lnTo>
                  <a:pt x="499" y="710"/>
                </a:lnTo>
                <a:lnTo>
                  <a:pt x="502" y="682"/>
                </a:lnTo>
                <a:lnTo>
                  <a:pt x="500" y="652"/>
                </a:lnTo>
                <a:lnTo>
                  <a:pt x="500" y="624"/>
                </a:lnTo>
                <a:lnTo>
                  <a:pt x="500" y="595"/>
                </a:lnTo>
                <a:lnTo>
                  <a:pt x="505" y="569"/>
                </a:lnTo>
                <a:lnTo>
                  <a:pt x="508" y="545"/>
                </a:lnTo>
                <a:lnTo>
                  <a:pt x="502" y="525"/>
                </a:lnTo>
                <a:lnTo>
                  <a:pt x="488" y="505"/>
                </a:lnTo>
                <a:lnTo>
                  <a:pt x="473" y="488"/>
                </a:lnTo>
                <a:lnTo>
                  <a:pt x="457" y="469"/>
                </a:lnTo>
                <a:lnTo>
                  <a:pt x="447" y="451"/>
                </a:lnTo>
                <a:lnTo>
                  <a:pt x="445" y="429"/>
                </a:lnTo>
                <a:lnTo>
                  <a:pt x="457" y="407"/>
                </a:lnTo>
                <a:lnTo>
                  <a:pt x="463" y="404"/>
                </a:lnTo>
                <a:lnTo>
                  <a:pt x="473" y="403"/>
                </a:lnTo>
                <a:lnTo>
                  <a:pt x="482" y="401"/>
                </a:lnTo>
                <a:lnTo>
                  <a:pt x="491" y="400"/>
                </a:lnTo>
                <a:lnTo>
                  <a:pt x="497" y="397"/>
                </a:lnTo>
                <a:lnTo>
                  <a:pt x="505" y="395"/>
                </a:lnTo>
                <a:lnTo>
                  <a:pt x="511" y="389"/>
                </a:lnTo>
                <a:lnTo>
                  <a:pt x="516" y="384"/>
                </a:lnTo>
                <a:lnTo>
                  <a:pt x="502" y="378"/>
                </a:lnTo>
                <a:lnTo>
                  <a:pt x="488" y="376"/>
                </a:lnTo>
                <a:lnTo>
                  <a:pt x="474" y="371"/>
                </a:lnTo>
                <a:lnTo>
                  <a:pt x="465" y="364"/>
                </a:lnTo>
                <a:lnTo>
                  <a:pt x="465" y="353"/>
                </a:lnTo>
                <a:lnTo>
                  <a:pt x="465" y="342"/>
                </a:lnTo>
                <a:lnTo>
                  <a:pt x="463" y="330"/>
                </a:lnTo>
                <a:lnTo>
                  <a:pt x="463" y="320"/>
                </a:lnTo>
                <a:lnTo>
                  <a:pt x="463" y="309"/>
                </a:lnTo>
                <a:lnTo>
                  <a:pt x="468" y="300"/>
                </a:lnTo>
                <a:lnTo>
                  <a:pt x="477" y="293"/>
                </a:lnTo>
                <a:lnTo>
                  <a:pt x="494" y="290"/>
                </a:lnTo>
                <a:lnTo>
                  <a:pt x="508" y="285"/>
                </a:lnTo>
                <a:lnTo>
                  <a:pt x="525" y="284"/>
                </a:lnTo>
                <a:lnTo>
                  <a:pt x="540" y="285"/>
                </a:lnTo>
                <a:lnTo>
                  <a:pt x="559" y="288"/>
                </a:lnTo>
                <a:lnTo>
                  <a:pt x="575" y="291"/>
                </a:lnTo>
                <a:lnTo>
                  <a:pt x="592" y="293"/>
                </a:lnTo>
                <a:lnTo>
                  <a:pt x="611" y="295"/>
                </a:lnTo>
                <a:lnTo>
                  <a:pt x="629" y="295"/>
                </a:lnTo>
                <a:lnTo>
                  <a:pt x="638" y="290"/>
                </a:lnTo>
                <a:lnTo>
                  <a:pt x="649" y="285"/>
                </a:lnTo>
                <a:lnTo>
                  <a:pt x="660" y="278"/>
                </a:lnTo>
                <a:lnTo>
                  <a:pt x="671" y="275"/>
                </a:lnTo>
                <a:lnTo>
                  <a:pt x="681" y="272"/>
                </a:lnTo>
                <a:lnTo>
                  <a:pt x="692" y="272"/>
                </a:lnTo>
                <a:lnTo>
                  <a:pt x="703" y="273"/>
                </a:lnTo>
                <a:lnTo>
                  <a:pt x="717" y="279"/>
                </a:lnTo>
                <a:lnTo>
                  <a:pt x="730" y="274"/>
                </a:lnTo>
                <a:lnTo>
                  <a:pt x="746" y="270"/>
                </a:lnTo>
                <a:lnTo>
                  <a:pt x="761" y="267"/>
                </a:lnTo>
                <a:lnTo>
                  <a:pt x="778" y="266"/>
                </a:lnTo>
                <a:lnTo>
                  <a:pt x="793" y="266"/>
                </a:lnTo>
                <a:lnTo>
                  <a:pt x="809" y="269"/>
                </a:lnTo>
                <a:lnTo>
                  <a:pt x="822" y="276"/>
                </a:lnTo>
                <a:lnTo>
                  <a:pt x="838" y="287"/>
                </a:lnTo>
                <a:lnTo>
                  <a:pt x="844" y="298"/>
                </a:lnTo>
                <a:lnTo>
                  <a:pt x="850" y="311"/>
                </a:lnTo>
                <a:lnTo>
                  <a:pt x="855" y="324"/>
                </a:lnTo>
                <a:lnTo>
                  <a:pt x="861" y="339"/>
                </a:lnTo>
                <a:lnTo>
                  <a:pt x="865" y="350"/>
                </a:lnTo>
                <a:lnTo>
                  <a:pt x="876" y="362"/>
                </a:lnTo>
                <a:lnTo>
                  <a:pt x="890" y="372"/>
                </a:lnTo>
                <a:lnTo>
                  <a:pt x="911" y="380"/>
                </a:lnTo>
                <a:lnTo>
                  <a:pt x="941" y="379"/>
                </a:lnTo>
                <a:lnTo>
                  <a:pt x="967" y="372"/>
                </a:lnTo>
                <a:lnTo>
                  <a:pt x="990" y="360"/>
                </a:lnTo>
                <a:lnTo>
                  <a:pt x="1013" y="347"/>
                </a:lnTo>
                <a:lnTo>
                  <a:pt x="1033" y="331"/>
                </a:lnTo>
                <a:lnTo>
                  <a:pt x="1057" y="320"/>
                </a:lnTo>
                <a:lnTo>
                  <a:pt x="1082" y="312"/>
                </a:lnTo>
                <a:lnTo>
                  <a:pt x="1112" y="311"/>
                </a:lnTo>
                <a:lnTo>
                  <a:pt x="1122" y="301"/>
                </a:lnTo>
                <a:lnTo>
                  <a:pt x="1134" y="294"/>
                </a:lnTo>
                <a:lnTo>
                  <a:pt x="1148" y="290"/>
                </a:lnTo>
                <a:lnTo>
                  <a:pt x="1162" y="287"/>
                </a:lnTo>
                <a:lnTo>
                  <a:pt x="1174" y="284"/>
                </a:lnTo>
                <a:lnTo>
                  <a:pt x="1186" y="282"/>
                </a:lnTo>
                <a:lnTo>
                  <a:pt x="1198" y="277"/>
                </a:lnTo>
                <a:lnTo>
                  <a:pt x="1211" y="274"/>
                </a:lnTo>
                <a:lnTo>
                  <a:pt x="1200" y="266"/>
                </a:lnTo>
                <a:lnTo>
                  <a:pt x="1186" y="263"/>
                </a:lnTo>
                <a:lnTo>
                  <a:pt x="1171" y="260"/>
                </a:lnTo>
                <a:lnTo>
                  <a:pt x="1157" y="259"/>
                </a:lnTo>
                <a:lnTo>
                  <a:pt x="1143" y="255"/>
                </a:lnTo>
                <a:lnTo>
                  <a:pt x="1132" y="251"/>
                </a:lnTo>
                <a:lnTo>
                  <a:pt x="1126" y="244"/>
                </a:lnTo>
                <a:lnTo>
                  <a:pt x="1126" y="234"/>
                </a:lnTo>
                <a:lnTo>
                  <a:pt x="1125" y="215"/>
                </a:lnTo>
                <a:lnTo>
                  <a:pt x="1120" y="198"/>
                </a:lnTo>
                <a:lnTo>
                  <a:pt x="1112" y="183"/>
                </a:lnTo>
                <a:lnTo>
                  <a:pt x="1102" y="170"/>
                </a:lnTo>
                <a:lnTo>
                  <a:pt x="1088" y="156"/>
                </a:lnTo>
                <a:lnTo>
                  <a:pt x="1074" y="144"/>
                </a:lnTo>
                <a:lnTo>
                  <a:pt x="1060" y="131"/>
                </a:lnTo>
                <a:lnTo>
                  <a:pt x="1046" y="119"/>
                </a:lnTo>
                <a:lnTo>
                  <a:pt x="1043" y="107"/>
                </a:lnTo>
                <a:lnTo>
                  <a:pt x="1046" y="99"/>
                </a:lnTo>
                <a:lnTo>
                  <a:pt x="1054" y="93"/>
                </a:lnTo>
                <a:lnTo>
                  <a:pt x="1068" y="90"/>
                </a:lnTo>
                <a:lnTo>
                  <a:pt x="1080" y="87"/>
                </a:lnTo>
                <a:lnTo>
                  <a:pt x="1096" y="87"/>
                </a:lnTo>
                <a:lnTo>
                  <a:pt x="1109" y="86"/>
                </a:lnTo>
                <a:lnTo>
                  <a:pt x="1123" y="85"/>
                </a:lnTo>
                <a:lnTo>
                  <a:pt x="1151" y="87"/>
                </a:lnTo>
                <a:lnTo>
                  <a:pt x="1178" y="94"/>
                </a:lnTo>
                <a:lnTo>
                  <a:pt x="1208" y="101"/>
                </a:lnTo>
                <a:lnTo>
                  <a:pt x="1237" y="109"/>
                </a:lnTo>
                <a:lnTo>
                  <a:pt x="1263" y="113"/>
                </a:lnTo>
                <a:lnTo>
                  <a:pt x="1290" y="112"/>
                </a:lnTo>
                <a:lnTo>
                  <a:pt x="1316" y="104"/>
                </a:lnTo>
                <a:lnTo>
                  <a:pt x="1343" y="87"/>
                </a:lnTo>
                <a:lnTo>
                  <a:pt x="1366" y="86"/>
                </a:lnTo>
                <a:lnTo>
                  <a:pt x="1393" y="86"/>
                </a:lnTo>
                <a:lnTo>
                  <a:pt x="1418" y="85"/>
                </a:lnTo>
                <a:lnTo>
                  <a:pt x="1444" y="84"/>
                </a:lnTo>
                <a:lnTo>
                  <a:pt x="1465" y="78"/>
                </a:lnTo>
                <a:lnTo>
                  <a:pt x="1485" y="71"/>
                </a:lnTo>
                <a:lnTo>
                  <a:pt x="1504" y="59"/>
                </a:lnTo>
                <a:lnTo>
                  <a:pt x="1517" y="44"/>
                </a:lnTo>
                <a:lnTo>
                  <a:pt x="1517" y="38"/>
                </a:lnTo>
                <a:lnTo>
                  <a:pt x="1519" y="31"/>
                </a:lnTo>
                <a:lnTo>
                  <a:pt x="1520" y="24"/>
                </a:lnTo>
                <a:lnTo>
                  <a:pt x="1525" y="18"/>
                </a:lnTo>
                <a:lnTo>
                  <a:pt x="1530" y="11"/>
                </a:lnTo>
                <a:lnTo>
                  <a:pt x="1537" y="6"/>
                </a:lnTo>
                <a:lnTo>
                  <a:pt x="1547" y="3"/>
                </a:lnTo>
                <a:lnTo>
                  <a:pt x="1559" y="2"/>
                </a:lnTo>
                <a:lnTo>
                  <a:pt x="1573" y="0"/>
                </a:lnTo>
                <a:lnTo>
                  <a:pt x="1590" y="0"/>
                </a:lnTo>
                <a:lnTo>
                  <a:pt x="1603" y="0"/>
                </a:lnTo>
                <a:lnTo>
                  <a:pt x="1620" y="3"/>
                </a:lnTo>
                <a:lnTo>
                  <a:pt x="1632" y="5"/>
                </a:lnTo>
                <a:lnTo>
                  <a:pt x="1646" y="11"/>
                </a:lnTo>
                <a:lnTo>
                  <a:pt x="1657" y="16"/>
                </a:lnTo>
                <a:lnTo>
                  <a:pt x="1668" y="25"/>
                </a:lnTo>
                <a:lnTo>
                  <a:pt x="1666" y="41"/>
                </a:lnTo>
                <a:lnTo>
                  <a:pt x="1674" y="56"/>
                </a:lnTo>
                <a:lnTo>
                  <a:pt x="1683" y="69"/>
                </a:lnTo>
                <a:lnTo>
                  <a:pt x="1697" y="82"/>
                </a:lnTo>
                <a:lnTo>
                  <a:pt x="1708" y="95"/>
                </a:lnTo>
                <a:lnTo>
                  <a:pt x="1717" y="108"/>
                </a:lnTo>
                <a:lnTo>
                  <a:pt x="1720" y="122"/>
                </a:lnTo>
                <a:lnTo>
                  <a:pt x="1718" y="137"/>
                </a:lnTo>
                <a:lnTo>
                  <a:pt x="1702" y="150"/>
                </a:lnTo>
                <a:lnTo>
                  <a:pt x="1689" y="165"/>
                </a:lnTo>
                <a:lnTo>
                  <a:pt x="1679" y="181"/>
                </a:lnTo>
                <a:lnTo>
                  <a:pt x="1671" y="198"/>
                </a:lnTo>
                <a:lnTo>
                  <a:pt x="1665" y="215"/>
                </a:lnTo>
                <a:lnTo>
                  <a:pt x="1665" y="231"/>
                </a:lnTo>
                <a:lnTo>
                  <a:pt x="1668" y="249"/>
                </a:lnTo>
                <a:lnTo>
                  <a:pt x="1675" y="268"/>
                </a:lnTo>
                <a:lnTo>
                  <a:pt x="1680" y="277"/>
                </a:lnTo>
                <a:lnTo>
                  <a:pt x="1686" y="288"/>
                </a:lnTo>
                <a:lnTo>
                  <a:pt x="1691" y="298"/>
                </a:lnTo>
                <a:lnTo>
                  <a:pt x="1698" y="310"/>
                </a:lnTo>
                <a:lnTo>
                  <a:pt x="1705" y="319"/>
                </a:lnTo>
                <a:lnTo>
                  <a:pt x="1715" y="326"/>
                </a:lnTo>
                <a:lnTo>
                  <a:pt x="1728" y="332"/>
                </a:lnTo>
                <a:lnTo>
                  <a:pt x="1744" y="335"/>
                </a:lnTo>
                <a:lnTo>
                  <a:pt x="1766" y="331"/>
                </a:lnTo>
                <a:lnTo>
                  <a:pt x="1789" y="325"/>
                </a:lnTo>
                <a:lnTo>
                  <a:pt x="1810" y="319"/>
                </a:lnTo>
                <a:lnTo>
                  <a:pt x="1832" y="312"/>
                </a:lnTo>
                <a:lnTo>
                  <a:pt x="1852" y="303"/>
                </a:lnTo>
                <a:lnTo>
                  <a:pt x="1872" y="296"/>
                </a:lnTo>
                <a:lnTo>
                  <a:pt x="1892" y="288"/>
                </a:lnTo>
                <a:lnTo>
                  <a:pt x="1913" y="282"/>
                </a:lnTo>
                <a:lnTo>
                  <a:pt x="2051" y="293"/>
                </a:lnTo>
                <a:lnTo>
                  <a:pt x="2051" y="283"/>
                </a:lnTo>
                <a:lnTo>
                  <a:pt x="2053" y="274"/>
                </a:lnTo>
                <a:lnTo>
                  <a:pt x="2051" y="265"/>
                </a:lnTo>
                <a:lnTo>
                  <a:pt x="2051" y="256"/>
                </a:lnTo>
                <a:lnTo>
                  <a:pt x="2051" y="247"/>
                </a:lnTo>
                <a:lnTo>
                  <a:pt x="2056" y="241"/>
                </a:lnTo>
                <a:lnTo>
                  <a:pt x="2065" y="236"/>
                </a:lnTo>
                <a:lnTo>
                  <a:pt x="2080" y="234"/>
                </a:lnTo>
                <a:lnTo>
                  <a:pt x="2103" y="231"/>
                </a:lnTo>
                <a:lnTo>
                  <a:pt x="2128" y="231"/>
                </a:lnTo>
                <a:lnTo>
                  <a:pt x="2151" y="231"/>
                </a:lnTo>
                <a:lnTo>
                  <a:pt x="2176" y="232"/>
                </a:lnTo>
                <a:lnTo>
                  <a:pt x="2197" y="234"/>
                </a:lnTo>
                <a:lnTo>
                  <a:pt x="2219" y="238"/>
                </a:lnTo>
                <a:lnTo>
                  <a:pt x="2238" y="245"/>
                </a:lnTo>
                <a:lnTo>
                  <a:pt x="2260" y="255"/>
                </a:lnTo>
                <a:lnTo>
                  <a:pt x="2278" y="245"/>
                </a:lnTo>
                <a:lnTo>
                  <a:pt x="2297" y="241"/>
                </a:lnTo>
                <a:lnTo>
                  <a:pt x="2315" y="240"/>
                </a:lnTo>
                <a:lnTo>
                  <a:pt x="2335" y="244"/>
                </a:lnTo>
                <a:lnTo>
                  <a:pt x="2354" y="247"/>
                </a:lnTo>
                <a:lnTo>
                  <a:pt x="2373" y="250"/>
                </a:lnTo>
                <a:lnTo>
                  <a:pt x="2393" y="253"/>
                </a:lnTo>
                <a:lnTo>
                  <a:pt x="2416" y="253"/>
                </a:lnTo>
                <a:lnTo>
                  <a:pt x="2447" y="246"/>
                </a:lnTo>
                <a:lnTo>
                  <a:pt x="2467" y="236"/>
                </a:lnTo>
                <a:lnTo>
                  <a:pt x="2478" y="221"/>
                </a:lnTo>
                <a:lnTo>
                  <a:pt x="2485" y="204"/>
                </a:lnTo>
                <a:lnTo>
                  <a:pt x="2487" y="184"/>
                </a:lnTo>
                <a:lnTo>
                  <a:pt x="2490" y="165"/>
                </a:lnTo>
                <a:lnTo>
                  <a:pt x="2495" y="145"/>
                </a:lnTo>
                <a:lnTo>
                  <a:pt x="2505" y="129"/>
                </a:lnTo>
                <a:lnTo>
                  <a:pt x="2515" y="121"/>
                </a:lnTo>
                <a:lnTo>
                  <a:pt x="2524" y="114"/>
                </a:lnTo>
                <a:lnTo>
                  <a:pt x="2535" y="107"/>
                </a:lnTo>
                <a:lnTo>
                  <a:pt x="2548" y="103"/>
                </a:lnTo>
                <a:lnTo>
                  <a:pt x="2559" y="96"/>
                </a:lnTo>
                <a:lnTo>
                  <a:pt x="2573" y="93"/>
                </a:lnTo>
                <a:lnTo>
                  <a:pt x="2587" y="89"/>
                </a:lnTo>
                <a:lnTo>
                  <a:pt x="2600" y="89"/>
                </a:lnTo>
                <a:lnTo>
                  <a:pt x="2611" y="96"/>
                </a:lnTo>
                <a:lnTo>
                  <a:pt x="2625" y="99"/>
                </a:lnTo>
                <a:lnTo>
                  <a:pt x="2642" y="100"/>
                </a:lnTo>
                <a:lnTo>
                  <a:pt x="2659" y="103"/>
                </a:lnTo>
                <a:lnTo>
                  <a:pt x="2673" y="104"/>
                </a:lnTo>
                <a:lnTo>
                  <a:pt x="2686" y="109"/>
                </a:lnTo>
                <a:lnTo>
                  <a:pt x="2696" y="117"/>
                </a:lnTo>
                <a:lnTo>
                  <a:pt x="2702" y="133"/>
                </a:lnTo>
                <a:lnTo>
                  <a:pt x="2706" y="143"/>
                </a:lnTo>
                <a:lnTo>
                  <a:pt x="2708" y="155"/>
                </a:lnTo>
                <a:lnTo>
                  <a:pt x="2703" y="169"/>
                </a:lnTo>
                <a:lnTo>
                  <a:pt x="2700" y="182"/>
                </a:lnTo>
                <a:lnTo>
                  <a:pt x="2696" y="194"/>
                </a:lnTo>
                <a:lnTo>
                  <a:pt x="2697" y="207"/>
                </a:lnTo>
                <a:lnTo>
                  <a:pt x="2702" y="219"/>
                </a:lnTo>
                <a:lnTo>
                  <a:pt x="2717" y="231"/>
                </a:lnTo>
                <a:lnTo>
                  <a:pt x="2717" y="238"/>
                </a:lnTo>
                <a:lnTo>
                  <a:pt x="2719" y="247"/>
                </a:lnTo>
                <a:lnTo>
                  <a:pt x="2720" y="254"/>
                </a:lnTo>
                <a:lnTo>
                  <a:pt x="2725" y="263"/>
                </a:lnTo>
                <a:lnTo>
                  <a:pt x="2726" y="269"/>
                </a:lnTo>
                <a:lnTo>
                  <a:pt x="2729" y="277"/>
                </a:lnTo>
                <a:lnTo>
                  <a:pt x="2734" y="285"/>
                </a:lnTo>
                <a:lnTo>
                  <a:pt x="2739" y="293"/>
                </a:lnTo>
                <a:lnTo>
                  <a:pt x="2748" y="295"/>
                </a:lnTo>
                <a:lnTo>
                  <a:pt x="2759" y="298"/>
                </a:lnTo>
                <a:lnTo>
                  <a:pt x="2768" y="301"/>
                </a:lnTo>
                <a:lnTo>
                  <a:pt x="2780" y="303"/>
                </a:lnTo>
                <a:lnTo>
                  <a:pt x="2791" y="304"/>
                </a:lnTo>
                <a:lnTo>
                  <a:pt x="2803" y="305"/>
                </a:lnTo>
                <a:lnTo>
                  <a:pt x="2814" y="307"/>
                </a:lnTo>
                <a:lnTo>
                  <a:pt x="2826" y="311"/>
                </a:lnTo>
                <a:lnTo>
                  <a:pt x="2852" y="353"/>
                </a:lnTo>
                <a:lnTo>
                  <a:pt x="2843" y="360"/>
                </a:lnTo>
                <a:lnTo>
                  <a:pt x="2835" y="369"/>
                </a:lnTo>
                <a:lnTo>
                  <a:pt x="2826" y="376"/>
                </a:lnTo>
                <a:lnTo>
                  <a:pt x="2818" y="385"/>
                </a:lnTo>
                <a:lnTo>
                  <a:pt x="2809" y="392"/>
                </a:lnTo>
                <a:lnTo>
                  <a:pt x="2805" y="401"/>
                </a:lnTo>
                <a:lnTo>
                  <a:pt x="2803" y="410"/>
                </a:lnTo>
                <a:lnTo>
                  <a:pt x="2808" y="420"/>
                </a:lnTo>
                <a:lnTo>
                  <a:pt x="2821" y="425"/>
                </a:lnTo>
                <a:lnTo>
                  <a:pt x="2838" y="429"/>
                </a:lnTo>
                <a:lnTo>
                  <a:pt x="2857" y="431"/>
                </a:lnTo>
                <a:lnTo>
                  <a:pt x="2875" y="433"/>
                </a:lnTo>
                <a:lnTo>
                  <a:pt x="2892" y="432"/>
                </a:lnTo>
                <a:lnTo>
                  <a:pt x="2910" y="432"/>
                </a:lnTo>
                <a:lnTo>
                  <a:pt x="2929" y="432"/>
                </a:lnTo>
                <a:lnTo>
                  <a:pt x="2947" y="434"/>
                </a:lnTo>
                <a:lnTo>
                  <a:pt x="2966" y="452"/>
                </a:lnTo>
                <a:lnTo>
                  <a:pt x="2989" y="470"/>
                </a:lnTo>
                <a:lnTo>
                  <a:pt x="3013" y="483"/>
                </a:lnTo>
                <a:lnTo>
                  <a:pt x="3041" y="495"/>
                </a:lnTo>
                <a:lnTo>
                  <a:pt x="3068" y="503"/>
                </a:lnTo>
                <a:lnTo>
                  <a:pt x="3101" y="510"/>
                </a:lnTo>
                <a:lnTo>
                  <a:pt x="3133" y="513"/>
                </a:lnTo>
                <a:lnTo>
                  <a:pt x="3170" y="513"/>
                </a:lnTo>
                <a:lnTo>
                  <a:pt x="3191" y="520"/>
                </a:lnTo>
                <a:lnTo>
                  <a:pt x="3214" y="529"/>
                </a:lnTo>
                <a:lnTo>
                  <a:pt x="3237" y="538"/>
                </a:lnTo>
                <a:lnTo>
                  <a:pt x="3260" y="548"/>
                </a:lnTo>
                <a:lnTo>
                  <a:pt x="3283" y="556"/>
                </a:lnTo>
                <a:lnTo>
                  <a:pt x="3308" y="564"/>
                </a:lnTo>
                <a:lnTo>
                  <a:pt x="3332" y="569"/>
                </a:lnTo>
                <a:lnTo>
                  <a:pt x="3360" y="575"/>
                </a:lnTo>
                <a:lnTo>
                  <a:pt x="3381" y="600"/>
                </a:lnTo>
                <a:lnTo>
                  <a:pt x="3409" y="622"/>
                </a:lnTo>
                <a:lnTo>
                  <a:pt x="3440" y="639"/>
                </a:lnTo>
                <a:lnTo>
                  <a:pt x="3476" y="652"/>
                </a:lnTo>
                <a:lnTo>
                  <a:pt x="3513" y="660"/>
                </a:lnTo>
                <a:lnTo>
                  <a:pt x="3555" y="666"/>
                </a:lnTo>
                <a:lnTo>
                  <a:pt x="3596" y="667"/>
                </a:lnTo>
                <a:lnTo>
                  <a:pt x="3642" y="666"/>
                </a:lnTo>
                <a:lnTo>
                  <a:pt x="3662" y="672"/>
                </a:lnTo>
                <a:lnTo>
                  <a:pt x="3685" y="681"/>
                </a:lnTo>
                <a:lnTo>
                  <a:pt x="3708" y="687"/>
                </a:lnTo>
                <a:lnTo>
                  <a:pt x="3733" y="694"/>
                </a:lnTo>
                <a:lnTo>
                  <a:pt x="3756" y="695"/>
                </a:lnTo>
                <a:lnTo>
                  <a:pt x="3780" y="695"/>
                </a:lnTo>
                <a:lnTo>
                  <a:pt x="3802" y="689"/>
                </a:lnTo>
                <a:lnTo>
                  <a:pt x="3825" y="681"/>
                </a:lnTo>
                <a:lnTo>
                  <a:pt x="3851" y="680"/>
                </a:lnTo>
                <a:lnTo>
                  <a:pt x="3875" y="683"/>
                </a:lnTo>
                <a:lnTo>
                  <a:pt x="3898" y="688"/>
                </a:lnTo>
                <a:lnTo>
                  <a:pt x="3923" y="695"/>
                </a:lnTo>
                <a:lnTo>
                  <a:pt x="3946" y="699"/>
                </a:lnTo>
                <a:lnTo>
                  <a:pt x="3972" y="704"/>
                </a:lnTo>
                <a:lnTo>
                  <a:pt x="3997" y="706"/>
                </a:lnTo>
                <a:lnTo>
                  <a:pt x="4026" y="706"/>
                </a:lnTo>
                <a:lnTo>
                  <a:pt x="4033" y="709"/>
                </a:lnTo>
                <a:lnTo>
                  <a:pt x="4043" y="715"/>
                </a:lnTo>
                <a:lnTo>
                  <a:pt x="4050" y="721"/>
                </a:lnTo>
                <a:lnTo>
                  <a:pt x="4058" y="729"/>
                </a:lnTo>
                <a:lnTo>
                  <a:pt x="4064" y="736"/>
                </a:lnTo>
                <a:lnTo>
                  <a:pt x="4072" y="744"/>
                </a:lnTo>
                <a:lnTo>
                  <a:pt x="4081" y="752"/>
                </a:lnTo>
                <a:lnTo>
                  <a:pt x="4092" y="760"/>
                </a:lnTo>
                <a:lnTo>
                  <a:pt x="4124" y="784"/>
                </a:lnTo>
                <a:lnTo>
                  <a:pt x="4158" y="810"/>
                </a:lnTo>
                <a:lnTo>
                  <a:pt x="4194" y="836"/>
                </a:lnTo>
                <a:lnTo>
                  <a:pt x="4233" y="859"/>
                </a:lnTo>
                <a:lnTo>
                  <a:pt x="4273" y="876"/>
                </a:lnTo>
                <a:lnTo>
                  <a:pt x="4319" y="888"/>
                </a:lnTo>
                <a:lnTo>
                  <a:pt x="4366" y="890"/>
                </a:lnTo>
                <a:lnTo>
                  <a:pt x="4420" y="885"/>
                </a:lnTo>
                <a:lnTo>
                  <a:pt x="4438" y="883"/>
                </a:lnTo>
                <a:lnTo>
                  <a:pt x="4455" y="888"/>
                </a:lnTo>
                <a:lnTo>
                  <a:pt x="4469" y="896"/>
                </a:lnTo>
                <a:lnTo>
                  <a:pt x="4481" y="908"/>
                </a:lnTo>
                <a:lnTo>
                  <a:pt x="4491" y="922"/>
                </a:lnTo>
                <a:lnTo>
                  <a:pt x="4501" y="936"/>
                </a:lnTo>
                <a:lnTo>
                  <a:pt x="4510" y="950"/>
                </a:lnTo>
                <a:lnTo>
                  <a:pt x="4523" y="962"/>
                </a:lnTo>
                <a:lnTo>
                  <a:pt x="4533" y="973"/>
                </a:lnTo>
                <a:lnTo>
                  <a:pt x="4540" y="986"/>
                </a:lnTo>
                <a:lnTo>
                  <a:pt x="4538" y="998"/>
                </a:lnTo>
                <a:lnTo>
                  <a:pt x="4535" y="1011"/>
                </a:lnTo>
                <a:lnTo>
                  <a:pt x="4530" y="1024"/>
                </a:lnTo>
                <a:lnTo>
                  <a:pt x="4532" y="1037"/>
                </a:lnTo>
                <a:lnTo>
                  <a:pt x="4537" y="1048"/>
                </a:lnTo>
                <a:lnTo>
                  <a:pt x="4552" y="1061"/>
                </a:lnTo>
                <a:lnTo>
                  <a:pt x="4570" y="1087"/>
                </a:lnTo>
                <a:lnTo>
                  <a:pt x="4563" y="1115"/>
                </a:lnTo>
                <a:lnTo>
                  <a:pt x="4556" y="1145"/>
                </a:lnTo>
                <a:lnTo>
                  <a:pt x="4547" y="1172"/>
                </a:lnTo>
                <a:lnTo>
                  <a:pt x="4540" y="1200"/>
                </a:lnTo>
                <a:lnTo>
                  <a:pt x="4526" y="1226"/>
                </a:lnTo>
                <a:lnTo>
                  <a:pt x="4510" y="1253"/>
                </a:lnTo>
                <a:lnTo>
                  <a:pt x="4491" y="1279"/>
                </a:lnTo>
                <a:lnTo>
                  <a:pt x="4464" y="1303"/>
                </a:lnTo>
                <a:lnTo>
                  <a:pt x="4443" y="1314"/>
                </a:lnTo>
                <a:lnTo>
                  <a:pt x="4428" y="1328"/>
                </a:lnTo>
                <a:lnTo>
                  <a:pt x="4412" y="1343"/>
                </a:lnTo>
                <a:lnTo>
                  <a:pt x="4400" y="1359"/>
                </a:lnTo>
                <a:lnTo>
                  <a:pt x="4383" y="1373"/>
                </a:lnTo>
                <a:lnTo>
                  <a:pt x="4368" y="1386"/>
                </a:lnTo>
                <a:lnTo>
                  <a:pt x="4346" y="1395"/>
                </a:lnTo>
                <a:lnTo>
                  <a:pt x="4322" y="1402"/>
                </a:lnTo>
                <a:lnTo>
                  <a:pt x="4297" y="1424"/>
                </a:lnTo>
                <a:lnTo>
                  <a:pt x="4277" y="1449"/>
                </a:lnTo>
                <a:lnTo>
                  <a:pt x="4260" y="1475"/>
                </a:lnTo>
                <a:lnTo>
                  <a:pt x="4245" y="1500"/>
                </a:lnTo>
                <a:lnTo>
                  <a:pt x="4227" y="1525"/>
                </a:lnTo>
                <a:lnTo>
                  <a:pt x="4210" y="1551"/>
                </a:lnTo>
                <a:lnTo>
                  <a:pt x="4187" y="1573"/>
                </a:lnTo>
                <a:lnTo>
                  <a:pt x="4161" y="1597"/>
                </a:lnTo>
                <a:lnTo>
                  <a:pt x="4148" y="1597"/>
                </a:lnTo>
                <a:lnTo>
                  <a:pt x="4139" y="1596"/>
                </a:lnTo>
                <a:lnTo>
                  <a:pt x="4130" y="1592"/>
                </a:lnTo>
                <a:lnTo>
                  <a:pt x="4122" y="1590"/>
                </a:lnTo>
                <a:lnTo>
                  <a:pt x="4113" y="1587"/>
                </a:lnTo>
                <a:lnTo>
                  <a:pt x="4107" y="1588"/>
                </a:lnTo>
                <a:lnTo>
                  <a:pt x="4098" y="1591"/>
                </a:lnTo>
                <a:lnTo>
                  <a:pt x="4092" y="1599"/>
                </a:lnTo>
                <a:lnTo>
                  <a:pt x="4081" y="1611"/>
                </a:lnTo>
                <a:lnTo>
                  <a:pt x="4078" y="1627"/>
                </a:lnTo>
                <a:lnTo>
                  <a:pt x="4078" y="1644"/>
                </a:lnTo>
                <a:lnTo>
                  <a:pt x="4081" y="1662"/>
                </a:lnTo>
                <a:lnTo>
                  <a:pt x="4082" y="1678"/>
                </a:lnTo>
                <a:lnTo>
                  <a:pt x="4084" y="1696"/>
                </a:lnTo>
                <a:lnTo>
                  <a:pt x="4081" y="1713"/>
                </a:lnTo>
                <a:lnTo>
                  <a:pt x="4073" y="1730"/>
                </a:lnTo>
                <a:lnTo>
                  <a:pt x="4075" y="1744"/>
                </a:lnTo>
                <a:lnTo>
                  <a:pt x="4079" y="1760"/>
                </a:lnTo>
                <a:lnTo>
                  <a:pt x="4084" y="1775"/>
                </a:lnTo>
                <a:lnTo>
                  <a:pt x="4090" y="1791"/>
                </a:lnTo>
                <a:lnTo>
                  <a:pt x="4095" y="1807"/>
                </a:lnTo>
                <a:lnTo>
                  <a:pt x="4099" y="1824"/>
                </a:lnTo>
                <a:lnTo>
                  <a:pt x="4099" y="1841"/>
                </a:lnTo>
                <a:lnTo>
                  <a:pt x="4099" y="1861"/>
                </a:lnTo>
                <a:lnTo>
                  <a:pt x="4072" y="1880"/>
                </a:lnTo>
                <a:lnTo>
                  <a:pt x="4059" y="1902"/>
                </a:lnTo>
                <a:lnTo>
                  <a:pt x="4056" y="1925"/>
                </a:lnTo>
                <a:lnTo>
                  <a:pt x="4058" y="1950"/>
                </a:lnTo>
                <a:lnTo>
                  <a:pt x="4056" y="1974"/>
                </a:lnTo>
                <a:lnTo>
                  <a:pt x="4052" y="1997"/>
                </a:lnTo>
                <a:lnTo>
                  <a:pt x="4035" y="2017"/>
                </a:lnTo>
                <a:lnTo>
                  <a:pt x="4004" y="2036"/>
                </a:lnTo>
                <a:lnTo>
                  <a:pt x="4000" y="2049"/>
                </a:lnTo>
                <a:lnTo>
                  <a:pt x="3995" y="2062"/>
                </a:lnTo>
                <a:lnTo>
                  <a:pt x="3992" y="2077"/>
                </a:lnTo>
                <a:lnTo>
                  <a:pt x="3992" y="2092"/>
                </a:lnTo>
                <a:lnTo>
                  <a:pt x="3990" y="2106"/>
                </a:lnTo>
                <a:lnTo>
                  <a:pt x="3992" y="2120"/>
                </a:lnTo>
                <a:lnTo>
                  <a:pt x="3993" y="2134"/>
                </a:lnTo>
                <a:lnTo>
                  <a:pt x="4000" y="2148"/>
                </a:lnTo>
                <a:lnTo>
                  <a:pt x="3974" y="2161"/>
                </a:lnTo>
                <a:lnTo>
                  <a:pt x="3957" y="2176"/>
                </a:lnTo>
                <a:lnTo>
                  <a:pt x="3941" y="2193"/>
                </a:lnTo>
                <a:lnTo>
                  <a:pt x="3932" y="2212"/>
                </a:lnTo>
                <a:lnTo>
                  <a:pt x="3920" y="2230"/>
                </a:lnTo>
                <a:lnTo>
                  <a:pt x="3906" y="2248"/>
                </a:lnTo>
                <a:lnTo>
                  <a:pt x="3888" y="2261"/>
                </a:lnTo>
                <a:lnTo>
                  <a:pt x="3865" y="2274"/>
                </a:lnTo>
                <a:lnTo>
                  <a:pt x="3849" y="2282"/>
                </a:lnTo>
                <a:lnTo>
                  <a:pt x="3845" y="2294"/>
                </a:lnTo>
                <a:lnTo>
                  <a:pt x="3843" y="2306"/>
                </a:lnTo>
                <a:lnTo>
                  <a:pt x="3846" y="2322"/>
                </a:lnTo>
                <a:lnTo>
                  <a:pt x="3845" y="2334"/>
                </a:lnTo>
                <a:lnTo>
                  <a:pt x="3843" y="2348"/>
                </a:lnTo>
                <a:lnTo>
                  <a:pt x="3834" y="2358"/>
                </a:lnTo>
                <a:lnTo>
                  <a:pt x="3817" y="2364"/>
                </a:lnTo>
                <a:lnTo>
                  <a:pt x="3797" y="2367"/>
                </a:lnTo>
                <a:lnTo>
                  <a:pt x="3782" y="2373"/>
                </a:lnTo>
                <a:lnTo>
                  <a:pt x="3771" y="2382"/>
                </a:lnTo>
                <a:lnTo>
                  <a:pt x="3762" y="2395"/>
                </a:lnTo>
                <a:lnTo>
                  <a:pt x="3753" y="2405"/>
                </a:lnTo>
                <a:lnTo>
                  <a:pt x="3743" y="2416"/>
                </a:lnTo>
                <a:lnTo>
                  <a:pt x="3733" y="2425"/>
                </a:lnTo>
                <a:lnTo>
                  <a:pt x="3719" y="2432"/>
                </a:lnTo>
                <a:lnTo>
                  <a:pt x="3702" y="2429"/>
                </a:lnTo>
                <a:lnTo>
                  <a:pt x="3685" y="2429"/>
                </a:lnTo>
                <a:lnTo>
                  <a:pt x="3668" y="2429"/>
                </a:lnTo>
                <a:lnTo>
                  <a:pt x="3651" y="2432"/>
                </a:lnTo>
                <a:lnTo>
                  <a:pt x="3633" y="2433"/>
                </a:lnTo>
                <a:lnTo>
                  <a:pt x="3616" y="2436"/>
                </a:lnTo>
                <a:lnTo>
                  <a:pt x="3601" y="2438"/>
                </a:lnTo>
                <a:lnTo>
                  <a:pt x="3587" y="2444"/>
                </a:lnTo>
                <a:lnTo>
                  <a:pt x="3473" y="2434"/>
                </a:lnTo>
                <a:lnTo>
                  <a:pt x="3453" y="2447"/>
                </a:lnTo>
                <a:lnTo>
                  <a:pt x="3432" y="2458"/>
                </a:lnTo>
                <a:lnTo>
                  <a:pt x="3407" y="2466"/>
                </a:lnTo>
                <a:lnTo>
                  <a:pt x="3384" y="2474"/>
                </a:lnTo>
                <a:lnTo>
                  <a:pt x="3358" y="2479"/>
                </a:lnTo>
                <a:lnTo>
                  <a:pt x="3335" y="2483"/>
                </a:lnTo>
                <a:lnTo>
                  <a:pt x="3311" y="2487"/>
                </a:lnTo>
                <a:lnTo>
                  <a:pt x="3288" y="2495"/>
                </a:lnTo>
                <a:lnTo>
                  <a:pt x="3243" y="2515"/>
                </a:lnTo>
                <a:lnTo>
                  <a:pt x="3199" y="2537"/>
                </a:lnTo>
                <a:lnTo>
                  <a:pt x="3154" y="2558"/>
                </a:lnTo>
                <a:lnTo>
                  <a:pt x="3110" y="2580"/>
                </a:lnTo>
                <a:lnTo>
                  <a:pt x="3067" y="2604"/>
                </a:lnTo>
                <a:lnTo>
                  <a:pt x="3030" y="2631"/>
                </a:lnTo>
                <a:lnTo>
                  <a:pt x="2998" y="2660"/>
                </a:lnTo>
                <a:lnTo>
                  <a:pt x="2973" y="2695"/>
                </a:lnTo>
                <a:lnTo>
                  <a:pt x="2972" y="2711"/>
                </a:lnTo>
                <a:lnTo>
                  <a:pt x="2976" y="2728"/>
                </a:lnTo>
                <a:lnTo>
                  <a:pt x="2982" y="2745"/>
                </a:lnTo>
                <a:lnTo>
                  <a:pt x="2989" y="2762"/>
                </a:lnTo>
                <a:lnTo>
                  <a:pt x="2992" y="2777"/>
                </a:lnTo>
                <a:lnTo>
                  <a:pt x="2992" y="2794"/>
                </a:lnTo>
                <a:lnTo>
                  <a:pt x="2986" y="2810"/>
                </a:lnTo>
                <a:lnTo>
                  <a:pt x="2973" y="2825"/>
                </a:lnTo>
                <a:lnTo>
                  <a:pt x="2972" y="2862"/>
                </a:lnTo>
                <a:lnTo>
                  <a:pt x="2953" y="2894"/>
                </a:lnTo>
                <a:lnTo>
                  <a:pt x="2923" y="2918"/>
                </a:lnTo>
                <a:lnTo>
                  <a:pt x="2887" y="2942"/>
                </a:lnTo>
                <a:lnTo>
                  <a:pt x="2847" y="2963"/>
                </a:lnTo>
                <a:lnTo>
                  <a:pt x="2812" y="2988"/>
                </a:lnTo>
                <a:lnTo>
                  <a:pt x="2786" y="3016"/>
                </a:lnTo>
                <a:lnTo>
                  <a:pt x="2775" y="3053"/>
                </a:lnTo>
                <a:lnTo>
                  <a:pt x="2777" y="3069"/>
                </a:lnTo>
                <a:lnTo>
                  <a:pt x="2772" y="3087"/>
                </a:lnTo>
                <a:lnTo>
                  <a:pt x="2760" y="3101"/>
                </a:lnTo>
                <a:lnTo>
                  <a:pt x="2746" y="3115"/>
                </a:lnTo>
                <a:lnTo>
                  <a:pt x="2728" y="3128"/>
                </a:lnTo>
                <a:lnTo>
                  <a:pt x="2709" y="3140"/>
                </a:lnTo>
                <a:lnTo>
                  <a:pt x="2689" y="3151"/>
                </a:lnTo>
                <a:lnTo>
                  <a:pt x="2673" y="3165"/>
                </a:lnTo>
                <a:lnTo>
                  <a:pt x="2659" y="3167"/>
                </a:lnTo>
                <a:lnTo>
                  <a:pt x="2647" y="3168"/>
                </a:lnTo>
                <a:lnTo>
                  <a:pt x="2634" y="3166"/>
                </a:lnTo>
                <a:lnTo>
                  <a:pt x="2625" y="3159"/>
                </a:lnTo>
                <a:lnTo>
                  <a:pt x="2620" y="3154"/>
                </a:lnTo>
                <a:lnTo>
                  <a:pt x="2617" y="3151"/>
                </a:lnTo>
                <a:lnTo>
                  <a:pt x="2613" y="3147"/>
                </a:lnTo>
                <a:lnTo>
                  <a:pt x="2607" y="3143"/>
                </a:lnTo>
                <a:lnTo>
                  <a:pt x="2597" y="3143"/>
                </a:lnTo>
                <a:lnTo>
                  <a:pt x="2590" y="3146"/>
                </a:lnTo>
                <a:lnTo>
                  <a:pt x="2581" y="3148"/>
                </a:lnTo>
                <a:lnTo>
                  <a:pt x="2573" y="3151"/>
                </a:lnTo>
                <a:lnTo>
                  <a:pt x="2565" y="3154"/>
                </a:lnTo>
                <a:lnTo>
                  <a:pt x="2561" y="3159"/>
                </a:lnTo>
                <a:lnTo>
                  <a:pt x="2554" y="3165"/>
                </a:lnTo>
                <a:lnTo>
                  <a:pt x="2553" y="3172"/>
                </a:lnTo>
                <a:lnTo>
                  <a:pt x="2553" y="3193"/>
                </a:lnTo>
                <a:lnTo>
                  <a:pt x="2550" y="3213"/>
                </a:lnTo>
                <a:lnTo>
                  <a:pt x="2542" y="3232"/>
                </a:lnTo>
                <a:lnTo>
                  <a:pt x="2535" y="3251"/>
                </a:lnTo>
                <a:lnTo>
                  <a:pt x="2522" y="3268"/>
                </a:lnTo>
                <a:lnTo>
                  <a:pt x="2510" y="3285"/>
                </a:lnTo>
                <a:lnTo>
                  <a:pt x="2496" y="3302"/>
                </a:lnTo>
                <a:lnTo>
                  <a:pt x="2482" y="3319"/>
                </a:lnTo>
                <a:lnTo>
                  <a:pt x="2467" y="3316"/>
                </a:lnTo>
                <a:lnTo>
                  <a:pt x="2456" y="3317"/>
                </a:lnTo>
                <a:lnTo>
                  <a:pt x="2446" y="3320"/>
                </a:lnTo>
                <a:lnTo>
                  <a:pt x="2438" y="3327"/>
                </a:lnTo>
                <a:lnTo>
                  <a:pt x="2429" y="3332"/>
                </a:lnTo>
                <a:lnTo>
                  <a:pt x="2424" y="3340"/>
                </a:lnTo>
                <a:lnTo>
                  <a:pt x="2418" y="3348"/>
                </a:lnTo>
                <a:lnTo>
                  <a:pt x="2413" y="3356"/>
                </a:lnTo>
                <a:lnTo>
                  <a:pt x="2409" y="3365"/>
                </a:lnTo>
                <a:lnTo>
                  <a:pt x="2406" y="3375"/>
                </a:lnTo>
                <a:lnTo>
                  <a:pt x="2398" y="3384"/>
                </a:lnTo>
                <a:lnTo>
                  <a:pt x="2390" y="3393"/>
                </a:lnTo>
                <a:lnTo>
                  <a:pt x="2380" y="3398"/>
                </a:lnTo>
                <a:lnTo>
                  <a:pt x="2369" y="3405"/>
                </a:lnTo>
                <a:lnTo>
                  <a:pt x="2357" y="3409"/>
                </a:lnTo>
                <a:lnTo>
                  <a:pt x="2344" y="3412"/>
                </a:lnTo>
                <a:lnTo>
                  <a:pt x="2335" y="3413"/>
                </a:lnTo>
                <a:lnTo>
                  <a:pt x="2327" y="3415"/>
                </a:lnTo>
                <a:lnTo>
                  <a:pt x="2320" y="3416"/>
                </a:lnTo>
                <a:lnTo>
                  <a:pt x="2312" y="3419"/>
                </a:lnTo>
                <a:lnTo>
                  <a:pt x="2297" y="3417"/>
                </a:lnTo>
                <a:lnTo>
                  <a:pt x="2286" y="3412"/>
                </a:lnTo>
                <a:close/>
              </a:path>
            </a:pathLst>
          </a:custGeom>
          <a:gradFill>
            <a:gsLst>
              <a:gs pos="30700">
                <a:srgbClr val="C7D5EE">
                  <a:lumMod val="20000"/>
                  <a:lumOff val="80000"/>
                </a:srgbClr>
              </a:gs>
              <a:gs pos="0">
                <a:srgbClr val="B9FFD9"/>
              </a:gs>
              <a:gs pos="1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99FF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20068"/>
              </p:ext>
            </p:extLst>
          </p:nvPr>
        </p:nvGraphicFramePr>
        <p:xfrm>
          <a:off x="179512" y="332656"/>
          <a:ext cx="8921385" cy="600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66800" y="1783849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68,3</a:t>
            </a:r>
            <a:endParaRPr lang="pt-BR" sz="1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220072" y="4674216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/>
              <a:t>Linha de tendência</a:t>
            </a:r>
            <a:endParaRPr lang="pt-BR" sz="1100" b="1" dirty="0"/>
          </a:p>
        </p:txBody>
      </p:sp>
    </p:spTree>
    <p:extLst>
      <p:ext uri="{BB962C8B-B14F-4D97-AF65-F5344CB8AC3E}">
        <p14:creationId xmlns:p14="http://schemas.microsoft.com/office/powerpoint/2010/main" val="127813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1066800" y="838200"/>
            <a:ext cx="7254875" cy="5427663"/>
          </a:xfrm>
          <a:custGeom>
            <a:avLst/>
            <a:gdLst>
              <a:gd name="T0" fmla="*/ 2147483647 w 4570"/>
              <a:gd name="T1" fmla="*/ 2147483647 h 3419"/>
              <a:gd name="T2" fmla="*/ 2147483647 w 4570"/>
              <a:gd name="T3" fmla="*/ 2147483647 h 3419"/>
              <a:gd name="T4" fmla="*/ 2147483647 w 4570"/>
              <a:gd name="T5" fmla="*/ 2147483647 h 3419"/>
              <a:gd name="T6" fmla="*/ 2147483647 w 4570"/>
              <a:gd name="T7" fmla="*/ 2147483647 h 3419"/>
              <a:gd name="T8" fmla="*/ 2147483647 w 4570"/>
              <a:gd name="T9" fmla="*/ 2147483647 h 3419"/>
              <a:gd name="T10" fmla="*/ 2147483647 w 4570"/>
              <a:gd name="T11" fmla="*/ 2147483647 h 3419"/>
              <a:gd name="T12" fmla="*/ 2147483647 w 4570"/>
              <a:gd name="T13" fmla="*/ 2147483647 h 3419"/>
              <a:gd name="T14" fmla="*/ 2147483647 w 4570"/>
              <a:gd name="T15" fmla="*/ 2147483647 h 3419"/>
              <a:gd name="T16" fmla="*/ 2147483647 w 4570"/>
              <a:gd name="T17" fmla="*/ 2147483647 h 3419"/>
              <a:gd name="T18" fmla="*/ 2147483647 w 4570"/>
              <a:gd name="T19" fmla="*/ 2147483647 h 3419"/>
              <a:gd name="T20" fmla="*/ 2147483647 w 4570"/>
              <a:gd name="T21" fmla="*/ 2147483647 h 3419"/>
              <a:gd name="T22" fmla="*/ 2147483647 w 4570"/>
              <a:gd name="T23" fmla="*/ 2147483647 h 3419"/>
              <a:gd name="T24" fmla="*/ 2147483647 w 4570"/>
              <a:gd name="T25" fmla="*/ 2147483647 h 3419"/>
              <a:gd name="T26" fmla="*/ 2147483647 w 4570"/>
              <a:gd name="T27" fmla="*/ 2147483647 h 3419"/>
              <a:gd name="T28" fmla="*/ 2147483647 w 4570"/>
              <a:gd name="T29" fmla="*/ 2147483647 h 3419"/>
              <a:gd name="T30" fmla="*/ 2147483647 w 4570"/>
              <a:gd name="T31" fmla="*/ 2147483647 h 3419"/>
              <a:gd name="T32" fmla="*/ 2147483647 w 4570"/>
              <a:gd name="T33" fmla="*/ 2147483647 h 3419"/>
              <a:gd name="T34" fmla="*/ 2147483647 w 4570"/>
              <a:gd name="T35" fmla="*/ 2147483647 h 3419"/>
              <a:gd name="T36" fmla="*/ 2147483647 w 4570"/>
              <a:gd name="T37" fmla="*/ 2147483647 h 3419"/>
              <a:gd name="T38" fmla="*/ 2147483647 w 4570"/>
              <a:gd name="T39" fmla="*/ 2147483647 h 3419"/>
              <a:gd name="T40" fmla="*/ 2147483647 w 4570"/>
              <a:gd name="T41" fmla="*/ 2147483647 h 3419"/>
              <a:gd name="T42" fmla="*/ 2147483647 w 4570"/>
              <a:gd name="T43" fmla="*/ 2147483647 h 3419"/>
              <a:gd name="T44" fmla="*/ 2147483647 w 4570"/>
              <a:gd name="T45" fmla="*/ 2147483647 h 3419"/>
              <a:gd name="T46" fmla="*/ 2147483647 w 4570"/>
              <a:gd name="T47" fmla="*/ 2147483647 h 3419"/>
              <a:gd name="T48" fmla="*/ 2147483647 w 4570"/>
              <a:gd name="T49" fmla="*/ 2147483647 h 3419"/>
              <a:gd name="T50" fmla="*/ 2147483647 w 4570"/>
              <a:gd name="T51" fmla="*/ 2147483647 h 3419"/>
              <a:gd name="T52" fmla="*/ 2147483647 w 4570"/>
              <a:gd name="T53" fmla="*/ 2147483647 h 3419"/>
              <a:gd name="T54" fmla="*/ 2147483647 w 4570"/>
              <a:gd name="T55" fmla="*/ 2147483647 h 3419"/>
              <a:gd name="T56" fmla="*/ 2147483647 w 4570"/>
              <a:gd name="T57" fmla="*/ 2147483647 h 3419"/>
              <a:gd name="T58" fmla="*/ 2147483647 w 4570"/>
              <a:gd name="T59" fmla="*/ 2147483647 h 3419"/>
              <a:gd name="T60" fmla="*/ 2147483647 w 4570"/>
              <a:gd name="T61" fmla="*/ 2147483647 h 3419"/>
              <a:gd name="T62" fmla="*/ 2147483647 w 4570"/>
              <a:gd name="T63" fmla="*/ 2147483647 h 3419"/>
              <a:gd name="T64" fmla="*/ 2147483647 w 4570"/>
              <a:gd name="T65" fmla="*/ 2147483647 h 3419"/>
              <a:gd name="T66" fmla="*/ 2147483647 w 4570"/>
              <a:gd name="T67" fmla="*/ 2147483647 h 3419"/>
              <a:gd name="T68" fmla="*/ 2147483647 w 4570"/>
              <a:gd name="T69" fmla="*/ 2147483647 h 3419"/>
              <a:gd name="T70" fmla="*/ 2147483647 w 4570"/>
              <a:gd name="T71" fmla="*/ 2147483647 h 3419"/>
              <a:gd name="T72" fmla="*/ 2147483647 w 4570"/>
              <a:gd name="T73" fmla="*/ 2147483647 h 3419"/>
              <a:gd name="T74" fmla="*/ 2147483647 w 4570"/>
              <a:gd name="T75" fmla="*/ 2147483647 h 3419"/>
              <a:gd name="T76" fmla="*/ 2147483647 w 4570"/>
              <a:gd name="T77" fmla="*/ 2147483647 h 3419"/>
              <a:gd name="T78" fmla="*/ 2147483647 w 4570"/>
              <a:gd name="T79" fmla="*/ 2147483647 h 3419"/>
              <a:gd name="T80" fmla="*/ 2147483647 w 4570"/>
              <a:gd name="T81" fmla="*/ 2147483647 h 3419"/>
              <a:gd name="T82" fmla="*/ 2147483647 w 4570"/>
              <a:gd name="T83" fmla="*/ 2147483647 h 3419"/>
              <a:gd name="T84" fmla="*/ 2147483647 w 4570"/>
              <a:gd name="T85" fmla="*/ 2147483647 h 3419"/>
              <a:gd name="T86" fmla="*/ 2147483647 w 4570"/>
              <a:gd name="T87" fmla="*/ 2147483647 h 3419"/>
              <a:gd name="T88" fmla="*/ 2147483647 w 4570"/>
              <a:gd name="T89" fmla="*/ 2147483647 h 3419"/>
              <a:gd name="T90" fmla="*/ 2147483647 w 4570"/>
              <a:gd name="T91" fmla="*/ 2147483647 h 3419"/>
              <a:gd name="T92" fmla="*/ 2147483647 w 4570"/>
              <a:gd name="T93" fmla="*/ 2147483647 h 3419"/>
              <a:gd name="T94" fmla="*/ 2147483647 w 4570"/>
              <a:gd name="T95" fmla="*/ 2147483647 h 3419"/>
              <a:gd name="T96" fmla="*/ 2147483647 w 4570"/>
              <a:gd name="T97" fmla="*/ 2147483647 h 3419"/>
              <a:gd name="T98" fmla="*/ 2147483647 w 4570"/>
              <a:gd name="T99" fmla="*/ 2147483647 h 3419"/>
              <a:gd name="T100" fmla="*/ 2147483647 w 4570"/>
              <a:gd name="T101" fmla="*/ 2147483647 h 3419"/>
              <a:gd name="T102" fmla="*/ 2147483647 w 4570"/>
              <a:gd name="T103" fmla="*/ 2147483647 h 3419"/>
              <a:gd name="T104" fmla="*/ 2147483647 w 4570"/>
              <a:gd name="T105" fmla="*/ 2147483647 h 3419"/>
              <a:gd name="T106" fmla="*/ 2147483647 w 4570"/>
              <a:gd name="T107" fmla="*/ 2147483647 h 3419"/>
              <a:gd name="T108" fmla="*/ 2147483647 w 4570"/>
              <a:gd name="T109" fmla="*/ 2147483647 h 3419"/>
              <a:gd name="T110" fmla="*/ 2147483647 w 4570"/>
              <a:gd name="T111" fmla="*/ 2147483647 h 3419"/>
              <a:gd name="T112" fmla="*/ 2147483647 w 4570"/>
              <a:gd name="T113" fmla="*/ 2147483647 h 3419"/>
              <a:gd name="T114" fmla="*/ 2147483647 w 4570"/>
              <a:gd name="T115" fmla="*/ 2147483647 h 3419"/>
              <a:gd name="T116" fmla="*/ 2147483647 w 4570"/>
              <a:gd name="T117" fmla="*/ 2147483647 h 3419"/>
              <a:gd name="T118" fmla="*/ 2147483647 w 4570"/>
              <a:gd name="T119" fmla="*/ 2147483647 h 3419"/>
              <a:gd name="T120" fmla="*/ 2147483647 w 4570"/>
              <a:gd name="T121" fmla="*/ 2147483647 h 3419"/>
              <a:gd name="T122" fmla="*/ 2147483647 w 4570"/>
              <a:gd name="T123" fmla="*/ 2147483647 h 341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570"/>
              <a:gd name="T187" fmla="*/ 0 h 3419"/>
              <a:gd name="T188" fmla="*/ 4570 w 4570"/>
              <a:gd name="T189" fmla="*/ 3419 h 341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570" h="3419">
                <a:moveTo>
                  <a:pt x="2286" y="3412"/>
                </a:moveTo>
                <a:lnTo>
                  <a:pt x="2281" y="3403"/>
                </a:lnTo>
                <a:lnTo>
                  <a:pt x="2280" y="3394"/>
                </a:lnTo>
                <a:lnTo>
                  <a:pt x="2278" y="3385"/>
                </a:lnTo>
                <a:lnTo>
                  <a:pt x="2278" y="3377"/>
                </a:lnTo>
                <a:lnTo>
                  <a:pt x="2278" y="3367"/>
                </a:lnTo>
                <a:lnTo>
                  <a:pt x="2281" y="3359"/>
                </a:lnTo>
                <a:lnTo>
                  <a:pt x="2284" y="3350"/>
                </a:lnTo>
                <a:lnTo>
                  <a:pt x="2289" y="3342"/>
                </a:lnTo>
                <a:lnTo>
                  <a:pt x="2295" y="3335"/>
                </a:lnTo>
                <a:lnTo>
                  <a:pt x="2303" y="3330"/>
                </a:lnTo>
                <a:lnTo>
                  <a:pt x="2312" y="3326"/>
                </a:lnTo>
                <a:lnTo>
                  <a:pt x="2323" y="3323"/>
                </a:lnTo>
                <a:lnTo>
                  <a:pt x="2332" y="3319"/>
                </a:lnTo>
                <a:lnTo>
                  <a:pt x="2343" y="3316"/>
                </a:lnTo>
                <a:lnTo>
                  <a:pt x="2350" y="3310"/>
                </a:lnTo>
                <a:lnTo>
                  <a:pt x="2358" y="3303"/>
                </a:lnTo>
                <a:lnTo>
                  <a:pt x="2354" y="3293"/>
                </a:lnTo>
                <a:lnTo>
                  <a:pt x="2354" y="3283"/>
                </a:lnTo>
                <a:lnTo>
                  <a:pt x="2355" y="3274"/>
                </a:lnTo>
                <a:lnTo>
                  <a:pt x="2358" y="3265"/>
                </a:lnTo>
                <a:lnTo>
                  <a:pt x="2360" y="3255"/>
                </a:lnTo>
                <a:lnTo>
                  <a:pt x="2361" y="3246"/>
                </a:lnTo>
                <a:lnTo>
                  <a:pt x="2360" y="3236"/>
                </a:lnTo>
                <a:lnTo>
                  <a:pt x="2355" y="3226"/>
                </a:lnTo>
                <a:lnTo>
                  <a:pt x="2334" y="3207"/>
                </a:lnTo>
                <a:lnTo>
                  <a:pt x="2314" y="3190"/>
                </a:lnTo>
                <a:lnTo>
                  <a:pt x="2291" y="3175"/>
                </a:lnTo>
                <a:lnTo>
                  <a:pt x="2269" y="3162"/>
                </a:lnTo>
                <a:lnTo>
                  <a:pt x="2243" y="3150"/>
                </a:lnTo>
                <a:lnTo>
                  <a:pt x="2217" y="3141"/>
                </a:lnTo>
                <a:lnTo>
                  <a:pt x="2189" y="3133"/>
                </a:lnTo>
                <a:lnTo>
                  <a:pt x="2162" y="3130"/>
                </a:lnTo>
                <a:lnTo>
                  <a:pt x="2154" y="3122"/>
                </a:lnTo>
                <a:lnTo>
                  <a:pt x="2146" y="3115"/>
                </a:lnTo>
                <a:lnTo>
                  <a:pt x="2137" y="3111"/>
                </a:lnTo>
                <a:lnTo>
                  <a:pt x="2128" y="3107"/>
                </a:lnTo>
                <a:lnTo>
                  <a:pt x="2116" y="3104"/>
                </a:lnTo>
                <a:lnTo>
                  <a:pt x="2103" y="3103"/>
                </a:lnTo>
                <a:lnTo>
                  <a:pt x="2091" y="3103"/>
                </a:lnTo>
                <a:lnTo>
                  <a:pt x="2080" y="3103"/>
                </a:lnTo>
                <a:lnTo>
                  <a:pt x="2073" y="3093"/>
                </a:lnTo>
                <a:lnTo>
                  <a:pt x="2067" y="3084"/>
                </a:lnTo>
                <a:lnTo>
                  <a:pt x="2059" y="3075"/>
                </a:lnTo>
                <a:lnTo>
                  <a:pt x="2051" y="3067"/>
                </a:lnTo>
                <a:lnTo>
                  <a:pt x="2041" y="3058"/>
                </a:lnTo>
                <a:lnTo>
                  <a:pt x="2030" y="3050"/>
                </a:lnTo>
                <a:lnTo>
                  <a:pt x="2019" y="3043"/>
                </a:lnTo>
                <a:lnTo>
                  <a:pt x="2008" y="3036"/>
                </a:lnTo>
                <a:lnTo>
                  <a:pt x="1987" y="3032"/>
                </a:lnTo>
                <a:lnTo>
                  <a:pt x="1965" y="3036"/>
                </a:lnTo>
                <a:lnTo>
                  <a:pt x="1942" y="3041"/>
                </a:lnTo>
                <a:lnTo>
                  <a:pt x="1924" y="3049"/>
                </a:lnTo>
                <a:lnTo>
                  <a:pt x="1904" y="3053"/>
                </a:lnTo>
                <a:lnTo>
                  <a:pt x="1887" y="3053"/>
                </a:lnTo>
                <a:lnTo>
                  <a:pt x="1872" y="3044"/>
                </a:lnTo>
                <a:lnTo>
                  <a:pt x="1861" y="3026"/>
                </a:lnTo>
                <a:lnTo>
                  <a:pt x="1861" y="3018"/>
                </a:lnTo>
                <a:lnTo>
                  <a:pt x="1866" y="3012"/>
                </a:lnTo>
                <a:lnTo>
                  <a:pt x="1870" y="3006"/>
                </a:lnTo>
                <a:lnTo>
                  <a:pt x="1878" y="3001"/>
                </a:lnTo>
                <a:lnTo>
                  <a:pt x="1884" y="2996"/>
                </a:lnTo>
                <a:lnTo>
                  <a:pt x="1892" y="2990"/>
                </a:lnTo>
                <a:lnTo>
                  <a:pt x="1896" y="2983"/>
                </a:lnTo>
                <a:lnTo>
                  <a:pt x="1902" y="2978"/>
                </a:lnTo>
                <a:lnTo>
                  <a:pt x="1912" y="2965"/>
                </a:lnTo>
                <a:lnTo>
                  <a:pt x="1922" y="2953"/>
                </a:lnTo>
                <a:lnTo>
                  <a:pt x="1932" y="2940"/>
                </a:lnTo>
                <a:lnTo>
                  <a:pt x="1945" y="2928"/>
                </a:lnTo>
                <a:lnTo>
                  <a:pt x="1956" y="2916"/>
                </a:lnTo>
                <a:lnTo>
                  <a:pt x="1972" y="2908"/>
                </a:lnTo>
                <a:lnTo>
                  <a:pt x="1988" y="2902"/>
                </a:lnTo>
                <a:lnTo>
                  <a:pt x="2008" y="2898"/>
                </a:lnTo>
                <a:lnTo>
                  <a:pt x="2027" y="2868"/>
                </a:lnTo>
                <a:lnTo>
                  <a:pt x="2054" y="2844"/>
                </a:lnTo>
                <a:lnTo>
                  <a:pt x="2084" y="2827"/>
                </a:lnTo>
                <a:lnTo>
                  <a:pt x="2119" y="2812"/>
                </a:lnTo>
                <a:lnTo>
                  <a:pt x="2153" y="2796"/>
                </a:lnTo>
                <a:lnTo>
                  <a:pt x="2188" y="2782"/>
                </a:lnTo>
                <a:lnTo>
                  <a:pt x="2222" y="2764"/>
                </a:lnTo>
                <a:lnTo>
                  <a:pt x="2252" y="2743"/>
                </a:lnTo>
                <a:lnTo>
                  <a:pt x="2260" y="2743"/>
                </a:lnTo>
                <a:lnTo>
                  <a:pt x="2271" y="2745"/>
                </a:lnTo>
                <a:lnTo>
                  <a:pt x="2280" y="2746"/>
                </a:lnTo>
                <a:lnTo>
                  <a:pt x="2291" y="2747"/>
                </a:lnTo>
                <a:lnTo>
                  <a:pt x="2300" y="2746"/>
                </a:lnTo>
                <a:lnTo>
                  <a:pt x="2311" y="2744"/>
                </a:lnTo>
                <a:lnTo>
                  <a:pt x="2318" y="2739"/>
                </a:lnTo>
                <a:lnTo>
                  <a:pt x="2326" y="2735"/>
                </a:lnTo>
                <a:lnTo>
                  <a:pt x="2327" y="2725"/>
                </a:lnTo>
                <a:lnTo>
                  <a:pt x="2330" y="2715"/>
                </a:lnTo>
                <a:lnTo>
                  <a:pt x="2330" y="2705"/>
                </a:lnTo>
                <a:lnTo>
                  <a:pt x="2332" y="2695"/>
                </a:lnTo>
                <a:lnTo>
                  <a:pt x="2330" y="2683"/>
                </a:lnTo>
                <a:lnTo>
                  <a:pt x="2329" y="2673"/>
                </a:lnTo>
                <a:lnTo>
                  <a:pt x="2327" y="2662"/>
                </a:lnTo>
                <a:lnTo>
                  <a:pt x="2326" y="2652"/>
                </a:lnTo>
                <a:lnTo>
                  <a:pt x="2311" y="2644"/>
                </a:lnTo>
                <a:lnTo>
                  <a:pt x="2295" y="2641"/>
                </a:lnTo>
                <a:lnTo>
                  <a:pt x="2277" y="2640"/>
                </a:lnTo>
                <a:lnTo>
                  <a:pt x="2260" y="2640"/>
                </a:lnTo>
                <a:lnTo>
                  <a:pt x="2242" y="2637"/>
                </a:lnTo>
                <a:lnTo>
                  <a:pt x="2228" y="2634"/>
                </a:lnTo>
                <a:lnTo>
                  <a:pt x="2215" y="2626"/>
                </a:lnTo>
                <a:lnTo>
                  <a:pt x="2209" y="2615"/>
                </a:lnTo>
                <a:lnTo>
                  <a:pt x="2191" y="2580"/>
                </a:lnTo>
                <a:lnTo>
                  <a:pt x="2199" y="2575"/>
                </a:lnTo>
                <a:lnTo>
                  <a:pt x="2208" y="2569"/>
                </a:lnTo>
                <a:lnTo>
                  <a:pt x="2215" y="2564"/>
                </a:lnTo>
                <a:lnTo>
                  <a:pt x="2225" y="2559"/>
                </a:lnTo>
                <a:lnTo>
                  <a:pt x="2231" y="2552"/>
                </a:lnTo>
                <a:lnTo>
                  <a:pt x="2238" y="2546"/>
                </a:lnTo>
                <a:lnTo>
                  <a:pt x="2243" y="2539"/>
                </a:lnTo>
                <a:lnTo>
                  <a:pt x="2249" y="2532"/>
                </a:lnTo>
                <a:lnTo>
                  <a:pt x="2249" y="2521"/>
                </a:lnTo>
                <a:lnTo>
                  <a:pt x="2248" y="2511"/>
                </a:lnTo>
                <a:lnTo>
                  <a:pt x="2240" y="2502"/>
                </a:lnTo>
                <a:lnTo>
                  <a:pt x="2228" y="2498"/>
                </a:lnTo>
                <a:lnTo>
                  <a:pt x="2219" y="2499"/>
                </a:lnTo>
                <a:lnTo>
                  <a:pt x="2209" y="2502"/>
                </a:lnTo>
                <a:lnTo>
                  <a:pt x="2200" y="2504"/>
                </a:lnTo>
                <a:lnTo>
                  <a:pt x="2192" y="2508"/>
                </a:lnTo>
                <a:lnTo>
                  <a:pt x="2183" y="2509"/>
                </a:lnTo>
                <a:lnTo>
                  <a:pt x="2174" y="2511"/>
                </a:lnTo>
                <a:lnTo>
                  <a:pt x="2165" y="2511"/>
                </a:lnTo>
                <a:lnTo>
                  <a:pt x="2157" y="2511"/>
                </a:lnTo>
                <a:lnTo>
                  <a:pt x="2146" y="2502"/>
                </a:lnTo>
                <a:lnTo>
                  <a:pt x="2133" y="2495"/>
                </a:lnTo>
                <a:lnTo>
                  <a:pt x="2119" y="2487"/>
                </a:lnTo>
                <a:lnTo>
                  <a:pt x="2105" y="2481"/>
                </a:lnTo>
                <a:lnTo>
                  <a:pt x="2093" y="2472"/>
                </a:lnTo>
                <a:lnTo>
                  <a:pt x="2085" y="2463"/>
                </a:lnTo>
                <a:lnTo>
                  <a:pt x="2080" y="2453"/>
                </a:lnTo>
                <a:lnTo>
                  <a:pt x="2085" y="2442"/>
                </a:lnTo>
                <a:lnTo>
                  <a:pt x="2096" y="2432"/>
                </a:lnTo>
                <a:lnTo>
                  <a:pt x="2102" y="2421"/>
                </a:lnTo>
                <a:lnTo>
                  <a:pt x="2107" y="2410"/>
                </a:lnTo>
                <a:lnTo>
                  <a:pt x="2110" y="2399"/>
                </a:lnTo>
                <a:lnTo>
                  <a:pt x="2090" y="2374"/>
                </a:lnTo>
                <a:lnTo>
                  <a:pt x="2065" y="2361"/>
                </a:lnTo>
                <a:lnTo>
                  <a:pt x="2034" y="2354"/>
                </a:lnTo>
                <a:lnTo>
                  <a:pt x="2004" y="2353"/>
                </a:lnTo>
                <a:lnTo>
                  <a:pt x="1968" y="2353"/>
                </a:lnTo>
                <a:lnTo>
                  <a:pt x="1935" y="2355"/>
                </a:lnTo>
                <a:lnTo>
                  <a:pt x="1899" y="2355"/>
                </a:lnTo>
                <a:lnTo>
                  <a:pt x="1869" y="2353"/>
                </a:lnTo>
                <a:lnTo>
                  <a:pt x="1858" y="2344"/>
                </a:lnTo>
                <a:lnTo>
                  <a:pt x="1847" y="2335"/>
                </a:lnTo>
                <a:lnTo>
                  <a:pt x="1837" y="2326"/>
                </a:lnTo>
                <a:lnTo>
                  <a:pt x="1827" y="2318"/>
                </a:lnTo>
                <a:lnTo>
                  <a:pt x="1818" y="2308"/>
                </a:lnTo>
                <a:lnTo>
                  <a:pt x="1812" y="2299"/>
                </a:lnTo>
                <a:lnTo>
                  <a:pt x="1809" y="2289"/>
                </a:lnTo>
                <a:lnTo>
                  <a:pt x="1814" y="2279"/>
                </a:lnTo>
                <a:lnTo>
                  <a:pt x="1823" y="2270"/>
                </a:lnTo>
                <a:lnTo>
                  <a:pt x="1830" y="2263"/>
                </a:lnTo>
                <a:lnTo>
                  <a:pt x="1833" y="2254"/>
                </a:lnTo>
                <a:lnTo>
                  <a:pt x="1837" y="2246"/>
                </a:lnTo>
                <a:lnTo>
                  <a:pt x="1835" y="2236"/>
                </a:lnTo>
                <a:lnTo>
                  <a:pt x="1835" y="2226"/>
                </a:lnTo>
                <a:lnTo>
                  <a:pt x="1832" y="2216"/>
                </a:lnTo>
                <a:lnTo>
                  <a:pt x="1832" y="2207"/>
                </a:lnTo>
                <a:lnTo>
                  <a:pt x="1823" y="2198"/>
                </a:lnTo>
                <a:lnTo>
                  <a:pt x="1814" y="2190"/>
                </a:lnTo>
                <a:lnTo>
                  <a:pt x="1803" y="2181"/>
                </a:lnTo>
                <a:lnTo>
                  <a:pt x="1794" y="2173"/>
                </a:lnTo>
                <a:lnTo>
                  <a:pt x="1784" y="2163"/>
                </a:lnTo>
                <a:lnTo>
                  <a:pt x="1781" y="2154"/>
                </a:lnTo>
                <a:lnTo>
                  <a:pt x="1783" y="2143"/>
                </a:lnTo>
                <a:lnTo>
                  <a:pt x="1789" y="2133"/>
                </a:lnTo>
                <a:lnTo>
                  <a:pt x="1790" y="2124"/>
                </a:lnTo>
                <a:lnTo>
                  <a:pt x="1792" y="2116"/>
                </a:lnTo>
                <a:lnTo>
                  <a:pt x="1794" y="2107"/>
                </a:lnTo>
                <a:lnTo>
                  <a:pt x="1798" y="2100"/>
                </a:lnTo>
                <a:lnTo>
                  <a:pt x="1803" y="2092"/>
                </a:lnTo>
                <a:lnTo>
                  <a:pt x="1810" y="2087"/>
                </a:lnTo>
                <a:lnTo>
                  <a:pt x="1818" y="2081"/>
                </a:lnTo>
                <a:lnTo>
                  <a:pt x="1832" y="2079"/>
                </a:lnTo>
                <a:lnTo>
                  <a:pt x="1838" y="2066"/>
                </a:lnTo>
                <a:lnTo>
                  <a:pt x="1847" y="2052"/>
                </a:lnTo>
                <a:lnTo>
                  <a:pt x="1856" y="2040"/>
                </a:lnTo>
                <a:lnTo>
                  <a:pt x="1866" y="2028"/>
                </a:lnTo>
                <a:lnTo>
                  <a:pt x="1870" y="2013"/>
                </a:lnTo>
                <a:lnTo>
                  <a:pt x="1875" y="2000"/>
                </a:lnTo>
                <a:lnTo>
                  <a:pt x="1875" y="1986"/>
                </a:lnTo>
                <a:lnTo>
                  <a:pt x="1872" y="1973"/>
                </a:lnTo>
                <a:lnTo>
                  <a:pt x="1858" y="1963"/>
                </a:lnTo>
                <a:lnTo>
                  <a:pt x="1841" y="1957"/>
                </a:lnTo>
                <a:lnTo>
                  <a:pt x="1824" y="1953"/>
                </a:lnTo>
                <a:lnTo>
                  <a:pt x="1807" y="1949"/>
                </a:lnTo>
                <a:lnTo>
                  <a:pt x="1789" y="1945"/>
                </a:lnTo>
                <a:lnTo>
                  <a:pt x="1777" y="1938"/>
                </a:lnTo>
                <a:lnTo>
                  <a:pt x="1769" y="1927"/>
                </a:lnTo>
                <a:lnTo>
                  <a:pt x="1766" y="1913"/>
                </a:lnTo>
                <a:lnTo>
                  <a:pt x="1764" y="1903"/>
                </a:lnTo>
                <a:lnTo>
                  <a:pt x="1767" y="1895"/>
                </a:lnTo>
                <a:lnTo>
                  <a:pt x="1769" y="1887"/>
                </a:lnTo>
                <a:lnTo>
                  <a:pt x="1771" y="1879"/>
                </a:lnTo>
                <a:lnTo>
                  <a:pt x="1744" y="1863"/>
                </a:lnTo>
                <a:lnTo>
                  <a:pt x="1717" y="1860"/>
                </a:lnTo>
                <a:lnTo>
                  <a:pt x="1685" y="1862"/>
                </a:lnTo>
                <a:lnTo>
                  <a:pt x="1654" y="1867"/>
                </a:lnTo>
                <a:lnTo>
                  <a:pt x="1623" y="1871"/>
                </a:lnTo>
                <a:lnTo>
                  <a:pt x="1597" y="1867"/>
                </a:lnTo>
                <a:lnTo>
                  <a:pt x="1576" y="1854"/>
                </a:lnTo>
                <a:lnTo>
                  <a:pt x="1565" y="1828"/>
                </a:lnTo>
                <a:lnTo>
                  <a:pt x="1567" y="1812"/>
                </a:lnTo>
                <a:lnTo>
                  <a:pt x="1562" y="1797"/>
                </a:lnTo>
                <a:lnTo>
                  <a:pt x="1553" y="1781"/>
                </a:lnTo>
                <a:lnTo>
                  <a:pt x="1545" y="1768"/>
                </a:lnTo>
                <a:lnTo>
                  <a:pt x="1536" y="1753"/>
                </a:lnTo>
                <a:lnTo>
                  <a:pt x="1533" y="1739"/>
                </a:lnTo>
                <a:lnTo>
                  <a:pt x="1536" y="1723"/>
                </a:lnTo>
                <a:lnTo>
                  <a:pt x="1551" y="1709"/>
                </a:lnTo>
                <a:lnTo>
                  <a:pt x="1547" y="1694"/>
                </a:lnTo>
                <a:lnTo>
                  <a:pt x="1543" y="1681"/>
                </a:lnTo>
                <a:lnTo>
                  <a:pt x="1536" y="1667"/>
                </a:lnTo>
                <a:lnTo>
                  <a:pt x="1528" y="1656"/>
                </a:lnTo>
                <a:lnTo>
                  <a:pt x="1517" y="1645"/>
                </a:lnTo>
                <a:lnTo>
                  <a:pt x="1504" y="1636"/>
                </a:lnTo>
                <a:lnTo>
                  <a:pt x="1488" y="1628"/>
                </a:lnTo>
                <a:lnTo>
                  <a:pt x="1470" y="1624"/>
                </a:lnTo>
                <a:lnTo>
                  <a:pt x="1447" y="1621"/>
                </a:lnTo>
                <a:lnTo>
                  <a:pt x="1425" y="1621"/>
                </a:lnTo>
                <a:lnTo>
                  <a:pt x="1404" y="1620"/>
                </a:lnTo>
                <a:lnTo>
                  <a:pt x="1382" y="1620"/>
                </a:lnTo>
                <a:lnTo>
                  <a:pt x="1361" y="1617"/>
                </a:lnTo>
                <a:lnTo>
                  <a:pt x="1343" y="1612"/>
                </a:lnTo>
                <a:lnTo>
                  <a:pt x="1326" y="1603"/>
                </a:lnTo>
                <a:lnTo>
                  <a:pt x="1313" y="1591"/>
                </a:lnTo>
                <a:lnTo>
                  <a:pt x="1292" y="1590"/>
                </a:lnTo>
                <a:lnTo>
                  <a:pt x="1277" y="1587"/>
                </a:lnTo>
                <a:lnTo>
                  <a:pt x="1263" y="1579"/>
                </a:lnTo>
                <a:lnTo>
                  <a:pt x="1250" y="1571"/>
                </a:lnTo>
                <a:lnTo>
                  <a:pt x="1238" y="1562"/>
                </a:lnTo>
                <a:lnTo>
                  <a:pt x="1226" y="1555"/>
                </a:lnTo>
                <a:lnTo>
                  <a:pt x="1211" y="1550"/>
                </a:lnTo>
                <a:lnTo>
                  <a:pt x="1192" y="1551"/>
                </a:lnTo>
                <a:lnTo>
                  <a:pt x="1079" y="1549"/>
                </a:lnTo>
                <a:lnTo>
                  <a:pt x="1069" y="1531"/>
                </a:lnTo>
                <a:lnTo>
                  <a:pt x="1057" y="1516"/>
                </a:lnTo>
                <a:lnTo>
                  <a:pt x="1042" y="1502"/>
                </a:lnTo>
                <a:lnTo>
                  <a:pt x="1028" y="1488"/>
                </a:lnTo>
                <a:lnTo>
                  <a:pt x="1010" y="1475"/>
                </a:lnTo>
                <a:lnTo>
                  <a:pt x="993" y="1461"/>
                </a:lnTo>
                <a:lnTo>
                  <a:pt x="974" y="1449"/>
                </a:lnTo>
                <a:lnTo>
                  <a:pt x="959" y="1437"/>
                </a:lnTo>
                <a:lnTo>
                  <a:pt x="959" y="1420"/>
                </a:lnTo>
                <a:lnTo>
                  <a:pt x="964" y="1404"/>
                </a:lnTo>
                <a:lnTo>
                  <a:pt x="968" y="1387"/>
                </a:lnTo>
                <a:lnTo>
                  <a:pt x="974" y="1371"/>
                </a:lnTo>
                <a:lnTo>
                  <a:pt x="976" y="1354"/>
                </a:lnTo>
                <a:lnTo>
                  <a:pt x="973" y="1339"/>
                </a:lnTo>
                <a:lnTo>
                  <a:pt x="962" y="1326"/>
                </a:lnTo>
                <a:lnTo>
                  <a:pt x="944" y="1317"/>
                </a:lnTo>
                <a:lnTo>
                  <a:pt x="922" y="1308"/>
                </a:lnTo>
                <a:lnTo>
                  <a:pt x="904" y="1307"/>
                </a:lnTo>
                <a:lnTo>
                  <a:pt x="888" y="1312"/>
                </a:lnTo>
                <a:lnTo>
                  <a:pt x="875" y="1325"/>
                </a:lnTo>
                <a:lnTo>
                  <a:pt x="861" y="1337"/>
                </a:lnTo>
                <a:lnTo>
                  <a:pt x="849" y="1350"/>
                </a:lnTo>
                <a:lnTo>
                  <a:pt x="835" y="1363"/>
                </a:lnTo>
                <a:lnTo>
                  <a:pt x="824" y="1373"/>
                </a:lnTo>
                <a:lnTo>
                  <a:pt x="806" y="1374"/>
                </a:lnTo>
                <a:lnTo>
                  <a:pt x="787" y="1375"/>
                </a:lnTo>
                <a:lnTo>
                  <a:pt x="769" y="1376"/>
                </a:lnTo>
                <a:lnTo>
                  <a:pt x="750" y="1378"/>
                </a:lnTo>
                <a:lnTo>
                  <a:pt x="732" y="1381"/>
                </a:lnTo>
                <a:lnTo>
                  <a:pt x="718" y="1387"/>
                </a:lnTo>
                <a:lnTo>
                  <a:pt x="706" y="1396"/>
                </a:lnTo>
                <a:lnTo>
                  <a:pt x="700" y="1410"/>
                </a:lnTo>
                <a:lnTo>
                  <a:pt x="686" y="1423"/>
                </a:lnTo>
                <a:lnTo>
                  <a:pt x="671" y="1431"/>
                </a:lnTo>
                <a:lnTo>
                  <a:pt x="652" y="1433"/>
                </a:lnTo>
                <a:lnTo>
                  <a:pt x="634" y="1432"/>
                </a:lnTo>
                <a:lnTo>
                  <a:pt x="612" y="1428"/>
                </a:lnTo>
                <a:lnTo>
                  <a:pt x="591" y="1423"/>
                </a:lnTo>
                <a:lnTo>
                  <a:pt x="569" y="1419"/>
                </a:lnTo>
                <a:lnTo>
                  <a:pt x="552" y="1418"/>
                </a:lnTo>
                <a:lnTo>
                  <a:pt x="525" y="1408"/>
                </a:lnTo>
                <a:lnTo>
                  <a:pt x="497" y="1408"/>
                </a:lnTo>
                <a:lnTo>
                  <a:pt x="470" y="1411"/>
                </a:lnTo>
                <a:lnTo>
                  <a:pt x="444" y="1418"/>
                </a:lnTo>
                <a:lnTo>
                  <a:pt x="416" y="1421"/>
                </a:lnTo>
                <a:lnTo>
                  <a:pt x="394" y="1421"/>
                </a:lnTo>
                <a:lnTo>
                  <a:pt x="375" y="1412"/>
                </a:lnTo>
                <a:lnTo>
                  <a:pt x="359" y="1394"/>
                </a:lnTo>
                <a:lnTo>
                  <a:pt x="359" y="1382"/>
                </a:lnTo>
                <a:lnTo>
                  <a:pt x="361" y="1371"/>
                </a:lnTo>
                <a:lnTo>
                  <a:pt x="364" y="1359"/>
                </a:lnTo>
                <a:lnTo>
                  <a:pt x="367" y="1349"/>
                </a:lnTo>
                <a:lnTo>
                  <a:pt x="368" y="1339"/>
                </a:lnTo>
                <a:lnTo>
                  <a:pt x="371" y="1329"/>
                </a:lnTo>
                <a:lnTo>
                  <a:pt x="371" y="1319"/>
                </a:lnTo>
                <a:lnTo>
                  <a:pt x="373" y="1311"/>
                </a:lnTo>
                <a:lnTo>
                  <a:pt x="347" y="1306"/>
                </a:lnTo>
                <a:lnTo>
                  <a:pt x="322" y="1307"/>
                </a:lnTo>
                <a:lnTo>
                  <a:pt x="296" y="1311"/>
                </a:lnTo>
                <a:lnTo>
                  <a:pt x="273" y="1317"/>
                </a:lnTo>
                <a:lnTo>
                  <a:pt x="249" y="1318"/>
                </a:lnTo>
                <a:lnTo>
                  <a:pt x="230" y="1316"/>
                </a:lnTo>
                <a:lnTo>
                  <a:pt x="215" y="1306"/>
                </a:lnTo>
                <a:lnTo>
                  <a:pt x="206" y="1287"/>
                </a:lnTo>
                <a:lnTo>
                  <a:pt x="190" y="1280"/>
                </a:lnTo>
                <a:lnTo>
                  <a:pt x="177" y="1277"/>
                </a:lnTo>
                <a:lnTo>
                  <a:pt x="161" y="1273"/>
                </a:lnTo>
                <a:lnTo>
                  <a:pt x="147" y="1271"/>
                </a:lnTo>
                <a:lnTo>
                  <a:pt x="132" y="1268"/>
                </a:lnTo>
                <a:lnTo>
                  <a:pt x="118" y="1265"/>
                </a:lnTo>
                <a:lnTo>
                  <a:pt x="106" y="1261"/>
                </a:lnTo>
                <a:lnTo>
                  <a:pt x="95" y="1258"/>
                </a:lnTo>
                <a:lnTo>
                  <a:pt x="94" y="1230"/>
                </a:lnTo>
                <a:lnTo>
                  <a:pt x="86" y="1206"/>
                </a:lnTo>
                <a:lnTo>
                  <a:pt x="69" y="1183"/>
                </a:lnTo>
                <a:lnTo>
                  <a:pt x="52" y="1161"/>
                </a:lnTo>
                <a:lnTo>
                  <a:pt x="32" y="1139"/>
                </a:lnTo>
                <a:lnTo>
                  <a:pt x="17" y="1117"/>
                </a:lnTo>
                <a:lnTo>
                  <a:pt x="6" y="1092"/>
                </a:lnTo>
                <a:lnTo>
                  <a:pt x="5" y="1066"/>
                </a:lnTo>
                <a:lnTo>
                  <a:pt x="6" y="1059"/>
                </a:lnTo>
                <a:lnTo>
                  <a:pt x="8" y="1053"/>
                </a:lnTo>
                <a:lnTo>
                  <a:pt x="6" y="1047"/>
                </a:lnTo>
                <a:lnTo>
                  <a:pt x="5" y="1042"/>
                </a:lnTo>
                <a:lnTo>
                  <a:pt x="2" y="1036"/>
                </a:lnTo>
                <a:lnTo>
                  <a:pt x="0" y="1030"/>
                </a:lnTo>
                <a:lnTo>
                  <a:pt x="0" y="1024"/>
                </a:lnTo>
                <a:lnTo>
                  <a:pt x="5" y="1018"/>
                </a:lnTo>
                <a:lnTo>
                  <a:pt x="14" y="1014"/>
                </a:lnTo>
                <a:lnTo>
                  <a:pt x="26" y="1011"/>
                </a:lnTo>
                <a:lnTo>
                  <a:pt x="39" y="1008"/>
                </a:lnTo>
                <a:lnTo>
                  <a:pt x="51" y="1007"/>
                </a:lnTo>
                <a:lnTo>
                  <a:pt x="62" y="1002"/>
                </a:lnTo>
                <a:lnTo>
                  <a:pt x="72" y="999"/>
                </a:lnTo>
                <a:lnTo>
                  <a:pt x="80" y="992"/>
                </a:lnTo>
                <a:lnTo>
                  <a:pt x="89" y="986"/>
                </a:lnTo>
                <a:lnTo>
                  <a:pt x="88" y="958"/>
                </a:lnTo>
                <a:lnTo>
                  <a:pt x="97" y="934"/>
                </a:lnTo>
                <a:lnTo>
                  <a:pt x="114" y="912"/>
                </a:lnTo>
                <a:lnTo>
                  <a:pt x="138" y="894"/>
                </a:lnTo>
                <a:lnTo>
                  <a:pt x="164" y="875"/>
                </a:lnTo>
                <a:lnTo>
                  <a:pt x="193" y="857"/>
                </a:lnTo>
                <a:lnTo>
                  <a:pt x="220" y="838"/>
                </a:lnTo>
                <a:lnTo>
                  <a:pt x="246" y="820"/>
                </a:lnTo>
                <a:lnTo>
                  <a:pt x="258" y="821"/>
                </a:lnTo>
                <a:lnTo>
                  <a:pt x="270" y="821"/>
                </a:lnTo>
                <a:lnTo>
                  <a:pt x="281" y="818"/>
                </a:lnTo>
                <a:lnTo>
                  <a:pt x="292" y="814"/>
                </a:lnTo>
                <a:lnTo>
                  <a:pt x="302" y="809"/>
                </a:lnTo>
                <a:lnTo>
                  <a:pt x="313" y="804"/>
                </a:lnTo>
                <a:lnTo>
                  <a:pt x="324" y="799"/>
                </a:lnTo>
                <a:lnTo>
                  <a:pt x="338" y="796"/>
                </a:lnTo>
                <a:lnTo>
                  <a:pt x="353" y="794"/>
                </a:lnTo>
                <a:lnTo>
                  <a:pt x="368" y="794"/>
                </a:lnTo>
                <a:lnTo>
                  <a:pt x="384" y="794"/>
                </a:lnTo>
                <a:lnTo>
                  <a:pt x="399" y="795"/>
                </a:lnTo>
                <a:lnTo>
                  <a:pt x="413" y="795"/>
                </a:lnTo>
                <a:lnTo>
                  <a:pt x="428" y="795"/>
                </a:lnTo>
                <a:lnTo>
                  <a:pt x="442" y="792"/>
                </a:lnTo>
                <a:lnTo>
                  <a:pt x="457" y="789"/>
                </a:lnTo>
                <a:lnTo>
                  <a:pt x="477" y="764"/>
                </a:lnTo>
                <a:lnTo>
                  <a:pt x="491" y="738"/>
                </a:lnTo>
                <a:lnTo>
                  <a:pt x="499" y="710"/>
                </a:lnTo>
                <a:lnTo>
                  <a:pt x="502" y="682"/>
                </a:lnTo>
                <a:lnTo>
                  <a:pt x="500" y="652"/>
                </a:lnTo>
                <a:lnTo>
                  <a:pt x="500" y="624"/>
                </a:lnTo>
                <a:lnTo>
                  <a:pt x="500" y="595"/>
                </a:lnTo>
                <a:lnTo>
                  <a:pt x="505" y="569"/>
                </a:lnTo>
                <a:lnTo>
                  <a:pt x="508" y="545"/>
                </a:lnTo>
                <a:lnTo>
                  <a:pt x="502" y="525"/>
                </a:lnTo>
                <a:lnTo>
                  <a:pt x="488" y="505"/>
                </a:lnTo>
                <a:lnTo>
                  <a:pt x="473" y="488"/>
                </a:lnTo>
                <a:lnTo>
                  <a:pt x="457" y="469"/>
                </a:lnTo>
                <a:lnTo>
                  <a:pt x="447" y="451"/>
                </a:lnTo>
                <a:lnTo>
                  <a:pt x="445" y="429"/>
                </a:lnTo>
                <a:lnTo>
                  <a:pt x="457" y="407"/>
                </a:lnTo>
                <a:lnTo>
                  <a:pt x="463" y="404"/>
                </a:lnTo>
                <a:lnTo>
                  <a:pt x="473" y="403"/>
                </a:lnTo>
                <a:lnTo>
                  <a:pt x="482" y="401"/>
                </a:lnTo>
                <a:lnTo>
                  <a:pt x="491" y="400"/>
                </a:lnTo>
                <a:lnTo>
                  <a:pt x="497" y="397"/>
                </a:lnTo>
                <a:lnTo>
                  <a:pt x="505" y="395"/>
                </a:lnTo>
                <a:lnTo>
                  <a:pt x="511" y="389"/>
                </a:lnTo>
                <a:lnTo>
                  <a:pt x="516" y="384"/>
                </a:lnTo>
                <a:lnTo>
                  <a:pt x="502" y="378"/>
                </a:lnTo>
                <a:lnTo>
                  <a:pt x="488" y="376"/>
                </a:lnTo>
                <a:lnTo>
                  <a:pt x="474" y="371"/>
                </a:lnTo>
                <a:lnTo>
                  <a:pt x="465" y="364"/>
                </a:lnTo>
                <a:lnTo>
                  <a:pt x="465" y="353"/>
                </a:lnTo>
                <a:lnTo>
                  <a:pt x="465" y="342"/>
                </a:lnTo>
                <a:lnTo>
                  <a:pt x="463" y="330"/>
                </a:lnTo>
                <a:lnTo>
                  <a:pt x="463" y="320"/>
                </a:lnTo>
                <a:lnTo>
                  <a:pt x="463" y="309"/>
                </a:lnTo>
                <a:lnTo>
                  <a:pt x="468" y="300"/>
                </a:lnTo>
                <a:lnTo>
                  <a:pt x="477" y="293"/>
                </a:lnTo>
                <a:lnTo>
                  <a:pt x="494" y="290"/>
                </a:lnTo>
                <a:lnTo>
                  <a:pt x="508" y="285"/>
                </a:lnTo>
                <a:lnTo>
                  <a:pt x="525" y="284"/>
                </a:lnTo>
                <a:lnTo>
                  <a:pt x="540" y="285"/>
                </a:lnTo>
                <a:lnTo>
                  <a:pt x="559" y="288"/>
                </a:lnTo>
                <a:lnTo>
                  <a:pt x="575" y="291"/>
                </a:lnTo>
                <a:lnTo>
                  <a:pt x="592" y="293"/>
                </a:lnTo>
                <a:lnTo>
                  <a:pt x="611" y="295"/>
                </a:lnTo>
                <a:lnTo>
                  <a:pt x="629" y="295"/>
                </a:lnTo>
                <a:lnTo>
                  <a:pt x="638" y="290"/>
                </a:lnTo>
                <a:lnTo>
                  <a:pt x="649" y="285"/>
                </a:lnTo>
                <a:lnTo>
                  <a:pt x="660" y="278"/>
                </a:lnTo>
                <a:lnTo>
                  <a:pt x="671" y="275"/>
                </a:lnTo>
                <a:lnTo>
                  <a:pt x="681" y="272"/>
                </a:lnTo>
                <a:lnTo>
                  <a:pt x="692" y="272"/>
                </a:lnTo>
                <a:lnTo>
                  <a:pt x="703" y="273"/>
                </a:lnTo>
                <a:lnTo>
                  <a:pt x="717" y="279"/>
                </a:lnTo>
                <a:lnTo>
                  <a:pt x="730" y="274"/>
                </a:lnTo>
                <a:lnTo>
                  <a:pt x="746" y="270"/>
                </a:lnTo>
                <a:lnTo>
                  <a:pt x="761" y="267"/>
                </a:lnTo>
                <a:lnTo>
                  <a:pt x="778" y="266"/>
                </a:lnTo>
                <a:lnTo>
                  <a:pt x="793" y="266"/>
                </a:lnTo>
                <a:lnTo>
                  <a:pt x="809" y="269"/>
                </a:lnTo>
                <a:lnTo>
                  <a:pt x="822" y="276"/>
                </a:lnTo>
                <a:lnTo>
                  <a:pt x="838" y="287"/>
                </a:lnTo>
                <a:lnTo>
                  <a:pt x="844" y="298"/>
                </a:lnTo>
                <a:lnTo>
                  <a:pt x="850" y="311"/>
                </a:lnTo>
                <a:lnTo>
                  <a:pt x="855" y="324"/>
                </a:lnTo>
                <a:lnTo>
                  <a:pt x="861" y="339"/>
                </a:lnTo>
                <a:lnTo>
                  <a:pt x="865" y="350"/>
                </a:lnTo>
                <a:lnTo>
                  <a:pt x="876" y="362"/>
                </a:lnTo>
                <a:lnTo>
                  <a:pt x="890" y="372"/>
                </a:lnTo>
                <a:lnTo>
                  <a:pt x="911" y="380"/>
                </a:lnTo>
                <a:lnTo>
                  <a:pt x="941" y="379"/>
                </a:lnTo>
                <a:lnTo>
                  <a:pt x="967" y="372"/>
                </a:lnTo>
                <a:lnTo>
                  <a:pt x="990" y="360"/>
                </a:lnTo>
                <a:lnTo>
                  <a:pt x="1013" y="347"/>
                </a:lnTo>
                <a:lnTo>
                  <a:pt x="1033" y="331"/>
                </a:lnTo>
                <a:lnTo>
                  <a:pt x="1057" y="320"/>
                </a:lnTo>
                <a:lnTo>
                  <a:pt x="1082" y="312"/>
                </a:lnTo>
                <a:lnTo>
                  <a:pt x="1112" y="311"/>
                </a:lnTo>
                <a:lnTo>
                  <a:pt x="1122" y="301"/>
                </a:lnTo>
                <a:lnTo>
                  <a:pt x="1134" y="294"/>
                </a:lnTo>
                <a:lnTo>
                  <a:pt x="1148" y="290"/>
                </a:lnTo>
                <a:lnTo>
                  <a:pt x="1162" y="287"/>
                </a:lnTo>
                <a:lnTo>
                  <a:pt x="1174" y="284"/>
                </a:lnTo>
                <a:lnTo>
                  <a:pt x="1186" y="282"/>
                </a:lnTo>
                <a:lnTo>
                  <a:pt x="1198" y="277"/>
                </a:lnTo>
                <a:lnTo>
                  <a:pt x="1211" y="274"/>
                </a:lnTo>
                <a:lnTo>
                  <a:pt x="1200" y="266"/>
                </a:lnTo>
                <a:lnTo>
                  <a:pt x="1186" y="263"/>
                </a:lnTo>
                <a:lnTo>
                  <a:pt x="1171" y="260"/>
                </a:lnTo>
                <a:lnTo>
                  <a:pt x="1157" y="259"/>
                </a:lnTo>
                <a:lnTo>
                  <a:pt x="1143" y="255"/>
                </a:lnTo>
                <a:lnTo>
                  <a:pt x="1132" y="251"/>
                </a:lnTo>
                <a:lnTo>
                  <a:pt x="1126" y="244"/>
                </a:lnTo>
                <a:lnTo>
                  <a:pt x="1126" y="234"/>
                </a:lnTo>
                <a:lnTo>
                  <a:pt x="1125" y="215"/>
                </a:lnTo>
                <a:lnTo>
                  <a:pt x="1120" y="198"/>
                </a:lnTo>
                <a:lnTo>
                  <a:pt x="1112" y="183"/>
                </a:lnTo>
                <a:lnTo>
                  <a:pt x="1102" y="170"/>
                </a:lnTo>
                <a:lnTo>
                  <a:pt x="1088" y="156"/>
                </a:lnTo>
                <a:lnTo>
                  <a:pt x="1074" y="144"/>
                </a:lnTo>
                <a:lnTo>
                  <a:pt x="1060" y="131"/>
                </a:lnTo>
                <a:lnTo>
                  <a:pt x="1046" y="119"/>
                </a:lnTo>
                <a:lnTo>
                  <a:pt x="1043" y="107"/>
                </a:lnTo>
                <a:lnTo>
                  <a:pt x="1046" y="99"/>
                </a:lnTo>
                <a:lnTo>
                  <a:pt x="1054" y="93"/>
                </a:lnTo>
                <a:lnTo>
                  <a:pt x="1068" y="90"/>
                </a:lnTo>
                <a:lnTo>
                  <a:pt x="1080" y="87"/>
                </a:lnTo>
                <a:lnTo>
                  <a:pt x="1096" y="87"/>
                </a:lnTo>
                <a:lnTo>
                  <a:pt x="1109" y="86"/>
                </a:lnTo>
                <a:lnTo>
                  <a:pt x="1123" y="85"/>
                </a:lnTo>
                <a:lnTo>
                  <a:pt x="1151" y="87"/>
                </a:lnTo>
                <a:lnTo>
                  <a:pt x="1178" y="94"/>
                </a:lnTo>
                <a:lnTo>
                  <a:pt x="1208" y="101"/>
                </a:lnTo>
                <a:lnTo>
                  <a:pt x="1237" y="109"/>
                </a:lnTo>
                <a:lnTo>
                  <a:pt x="1263" y="113"/>
                </a:lnTo>
                <a:lnTo>
                  <a:pt x="1290" y="112"/>
                </a:lnTo>
                <a:lnTo>
                  <a:pt x="1316" y="104"/>
                </a:lnTo>
                <a:lnTo>
                  <a:pt x="1343" y="87"/>
                </a:lnTo>
                <a:lnTo>
                  <a:pt x="1366" y="86"/>
                </a:lnTo>
                <a:lnTo>
                  <a:pt x="1393" y="86"/>
                </a:lnTo>
                <a:lnTo>
                  <a:pt x="1418" y="85"/>
                </a:lnTo>
                <a:lnTo>
                  <a:pt x="1444" y="84"/>
                </a:lnTo>
                <a:lnTo>
                  <a:pt x="1465" y="78"/>
                </a:lnTo>
                <a:lnTo>
                  <a:pt x="1485" y="71"/>
                </a:lnTo>
                <a:lnTo>
                  <a:pt x="1504" y="59"/>
                </a:lnTo>
                <a:lnTo>
                  <a:pt x="1517" y="44"/>
                </a:lnTo>
                <a:lnTo>
                  <a:pt x="1517" y="38"/>
                </a:lnTo>
                <a:lnTo>
                  <a:pt x="1519" y="31"/>
                </a:lnTo>
                <a:lnTo>
                  <a:pt x="1520" y="24"/>
                </a:lnTo>
                <a:lnTo>
                  <a:pt x="1525" y="18"/>
                </a:lnTo>
                <a:lnTo>
                  <a:pt x="1530" y="11"/>
                </a:lnTo>
                <a:lnTo>
                  <a:pt x="1537" y="6"/>
                </a:lnTo>
                <a:lnTo>
                  <a:pt x="1547" y="3"/>
                </a:lnTo>
                <a:lnTo>
                  <a:pt x="1559" y="2"/>
                </a:lnTo>
                <a:lnTo>
                  <a:pt x="1573" y="0"/>
                </a:lnTo>
                <a:lnTo>
                  <a:pt x="1590" y="0"/>
                </a:lnTo>
                <a:lnTo>
                  <a:pt x="1603" y="0"/>
                </a:lnTo>
                <a:lnTo>
                  <a:pt x="1620" y="3"/>
                </a:lnTo>
                <a:lnTo>
                  <a:pt x="1632" y="5"/>
                </a:lnTo>
                <a:lnTo>
                  <a:pt x="1646" y="11"/>
                </a:lnTo>
                <a:lnTo>
                  <a:pt x="1657" y="16"/>
                </a:lnTo>
                <a:lnTo>
                  <a:pt x="1668" y="25"/>
                </a:lnTo>
                <a:lnTo>
                  <a:pt x="1666" y="41"/>
                </a:lnTo>
                <a:lnTo>
                  <a:pt x="1674" y="56"/>
                </a:lnTo>
                <a:lnTo>
                  <a:pt x="1683" y="69"/>
                </a:lnTo>
                <a:lnTo>
                  <a:pt x="1697" y="82"/>
                </a:lnTo>
                <a:lnTo>
                  <a:pt x="1708" y="95"/>
                </a:lnTo>
                <a:lnTo>
                  <a:pt x="1717" y="108"/>
                </a:lnTo>
                <a:lnTo>
                  <a:pt x="1720" y="122"/>
                </a:lnTo>
                <a:lnTo>
                  <a:pt x="1718" y="137"/>
                </a:lnTo>
                <a:lnTo>
                  <a:pt x="1702" y="150"/>
                </a:lnTo>
                <a:lnTo>
                  <a:pt x="1689" y="165"/>
                </a:lnTo>
                <a:lnTo>
                  <a:pt x="1679" y="181"/>
                </a:lnTo>
                <a:lnTo>
                  <a:pt x="1671" y="198"/>
                </a:lnTo>
                <a:lnTo>
                  <a:pt x="1665" y="215"/>
                </a:lnTo>
                <a:lnTo>
                  <a:pt x="1665" y="231"/>
                </a:lnTo>
                <a:lnTo>
                  <a:pt x="1668" y="249"/>
                </a:lnTo>
                <a:lnTo>
                  <a:pt x="1675" y="268"/>
                </a:lnTo>
                <a:lnTo>
                  <a:pt x="1680" y="277"/>
                </a:lnTo>
                <a:lnTo>
                  <a:pt x="1686" y="288"/>
                </a:lnTo>
                <a:lnTo>
                  <a:pt x="1691" y="298"/>
                </a:lnTo>
                <a:lnTo>
                  <a:pt x="1698" y="310"/>
                </a:lnTo>
                <a:lnTo>
                  <a:pt x="1705" y="319"/>
                </a:lnTo>
                <a:lnTo>
                  <a:pt x="1715" y="326"/>
                </a:lnTo>
                <a:lnTo>
                  <a:pt x="1728" y="332"/>
                </a:lnTo>
                <a:lnTo>
                  <a:pt x="1744" y="335"/>
                </a:lnTo>
                <a:lnTo>
                  <a:pt x="1766" y="331"/>
                </a:lnTo>
                <a:lnTo>
                  <a:pt x="1789" y="325"/>
                </a:lnTo>
                <a:lnTo>
                  <a:pt x="1810" y="319"/>
                </a:lnTo>
                <a:lnTo>
                  <a:pt x="1832" y="312"/>
                </a:lnTo>
                <a:lnTo>
                  <a:pt x="1852" y="303"/>
                </a:lnTo>
                <a:lnTo>
                  <a:pt x="1872" y="296"/>
                </a:lnTo>
                <a:lnTo>
                  <a:pt x="1892" y="288"/>
                </a:lnTo>
                <a:lnTo>
                  <a:pt x="1913" y="282"/>
                </a:lnTo>
                <a:lnTo>
                  <a:pt x="2051" y="293"/>
                </a:lnTo>
                <a:lnTo>
                  <a:pt x="2051" y="283"/>
                </a:lnTo>
                <a:lnTo>
                  <a:pt x="2053" y="274"/>
                </a:lnTo>
                <a:lnTo>
                  <a:pt x="2051" y="265"/>
                </a:lnTo>
                <a:lnTo>
                  <a:pt x="2051" y="256"/>
                </a:lnTo>
                <a:lnTo>
                  <a:pt x="2051" y="247"/>
                </a:lnTo>
                <a:lnTo>
                  <a:pt x="2056" y="241"/>
                </a:lnTo>
                <a:lnTo>
                  <a:pt x="2065" y="236"/>
                </a:lnTo>
                <a:lnTo>
                  <a:pt x="2080" y="234"/>
                </a:lnTo>
                <a:lnTo>
                  <a:pt x="2103" y="231"/>
                </a:lnTo>
                <a:lnTo>
                  <a:pt x="2128" y="231"/>
                </a:lnTo>
                <a:lnTo>
                  <a:pt x="2151" y="231"/>
                </a:lnTo>
                <a:lnTo>
                  <a:pt x="2176" y="232"/>
                </a:lnTo>
                <a:lnTo>
                  <a:pt x="2197" y="234"/>
                </a:lnTo>
                <a:lnTo>
                  <a:pt x="2219" y="238"/>
                </a:lnTo>
                <a:lnTo>
                  <a:pt x="2238" y="245"/>
                </a:lnTo>
                <a:lnTo>
                  <a:pt x="2260" y="255"/>
                </a:lnTo>
                <a:lnTo>
                  <a:pt x="2278" y="245"/>
                </a:lnTo>
                <a:lnTo>
                  <a:pt x="2297" y="241"/>
                </a:lnTo>
                <a:lnTo>
                  <a:pt x="2315" y="240"/>
                </a:lnTo>
                <a:lnTo>
                  <a:pt x="2335" y="244"/>
                </a:lnTo>
                <a:lnTo>
                  <a:pt x="2354" y="247"/>
                </a:lnTo>
                <a:lnTo>
                  <a:pt x="2373" y="250"/>
                </a:lnTo>
                <a:lnTo>
                  <a:pt x="2393" y="253"/>
                </a:lnTo>
                <a:lnTo>
                  <a:pt x="2416" y="253"/>
                </a:lnTo>
                <a:lnTo>
                  <a:pt x="2447" y="246"/>
                </a:lnTo>
                <a:lnTo>
                  <a:pt x="2467" y="236"/>
                </a:lnTo>
                <a:lnTo>
                  <a:pt x="2478" y="221"/>
                </a:lnTo>
                <a:lnTo>
                  <a:pt x="2485" y="204"/>
                </a:lnTo>
                <a:lnTo>
                  <a:pt x="2487" y="184"/>
                </a:lnTo>
                <a:lnTo>
                  <a:pt x="2490" y="165"/>
                </a:lnTo>
                <a:lnTo>
                  <a:pt x="2495" y="145"/>
                </a:lnTo>
                <a:lnTo>
                  <a:pt x="2505" y="129"/>
                </a:lnTo>
                <a:lnTo>
                  <a:pt x="2515" y="121"/>
                </a:lnTo>
                <a:lnTo>
                  <a:pt x="2524" y="114"/>
                </a:lnTo>
                <a:lnTo>
                  <a:pt x="2535" y="107"/>
                </a:lnTo>
                <a:lnTo>
                  <a:pt x="2548" y="103"/>
                </a:lnTo>
                <a:lnTo>
                  <a:pt x="2559" y="96"/>
                </a:lnTo>
                <a:lnTo>
                  <a:pt x="2573" y="93"/>
                </a:lnTo>
                <a:lnTo>
                  <a:pt x="2587" y="89"/>
                </a:lnTo>
                <a:lnTo>
                  <a:pt x="2600" y="89"/>
                </a:lnTo>
                <a:lnTo>
                  <a:pt x="2611" y="96"/>
                </a:lnTo>
                <a:lnTo>
                  <a:pt x="2625" y="99"/>
                </a:lnTo>
                <a:lnTo>
                  <a:pt x="2642" y="100"/>
                </a:lnTo>
                <a:lnTo>
                  <a:pt x="2659" y="103"/>
                </a:lnTo>
                <a:lnTo>
                  <a:pt x="2673" y="104"/>
                </a:lnTo>
                <a:lnTo>
                  <a:pt x="2686" y="109"/>
                </a:lnTo>
                <a:lnTo>
                  <a:pt x="2696" y="117"/>
                </a:lnTo>
                <a:lnTo>
                  <a:pt x="2702" y="133"/>
                </a:lnTo>
                <a:lnTo>
                  <a:pt x="2706" y="143"/>
                </a:lnTo>
                <a:lnTo>
                  <a:pt x="2708" y="155"/>
                </a:lnTo>
                <a:lnTo>
                  <a:pt x="2703" y="169"/>
                </a:lnTo>
                <a:lnTo>
                  <a:pt x="2700" y="182"/>
                </a:lnTo>
                <a:lnTo>
                  <a:pt x="2696" y="194"/>
                </a:lnTo>
                <a:lnTo>
                  <a:pt x="2697" y="207"/>
                </a:lnTo>
                <a:lnTo>
                  <a:pt x="2702" y="219"/>
                </a:lnTo>
                <a:lnTo>
                  <a:pt x="2717" y="231"/>
                </a:lnTo>
                <a:lnTo>
                  <a:pt x="2717" y="238"/>
                </a:lnTo>
                <a:lnTo>
                  <a:pt x="2719" y="247"/>
                </a:lnTo>
                <a:lnTo>
                  <a:pt x="2720" y="254"/>
                </a:lnTo>
                <a:lnTo>
                  <a:pt x="2725" y="263"/>
                </a:lnTo>
                <a:lnTo>
                  <a:pt x="2726" y="269"/>
                </a:lnTo>
                <a:lnTo>
                  <a:pt x="2729" y="277"/>
                </a:lnTo>
                <a:lnTo>
                  <a:pt x="2734" y="285"/>
                </a:lnTo>
                <a:lnTo>
                  <a:pt x="2739" y="293"/>
                </a:lnTo>
                <a:lnTo>
                  <a:pt x="2748" y="295"/>
                </a:lnTo>
                <a:lnTo>
                  <a:pt x="2759" y="298"/>
                </a:lnTo>
                <a:lnTo>
                  <a:pt x="2768" y="301"/>
                </a:lnTo>
                <a:lnTo>
                  <a:pt x="2780" y="303"/>
                </a:lnTo>
                <a:lnTo>
                  <a:pt x="2791" y="304"/>
                </a:lnTo>
                <a:lnTo>
                  <a:pt x="2803" y="305"/>
                </a:lnTo>
                <a:lnTo>
                  <a:pt x="2814" y="307"/>
                </a:lnTo>
                <a:lnTo>
                  <a:pt x="2826" y="311"/>
                </a:lnTo>
                <a:lnTo>
                  <a:pt x="2852" y="353"/>
                </a:lnTo>
                <a:lnTo>
                  <a:pt x="2843" y="360"/>
                </a:lnTo>
                <a:lnTo>
                  <a:pt x="2835" y="369"/>
                </a:lnTo>
                <a:lnTo>
                  <a:pt x="2826" y="376"/>
                </a:lnTo>
                <a:lnTo>
                  <a:pt x="2818" y="385"/>
                </a:lnTo>
                <a:lnTo>
                  <a:pt x="2809" y="392"/>
                </a:lnTo>
                <a:lnTo>
                  <a:pt x="2805" y="401"/>
                </a:lnTo>
                <a:lnTo>
                  <a:pt x="2803" y="410"/>
                </a:lnTo>
                <a:lnTo>
                  <a:pt x="2808" y="420"/>
                </a:lnTo>
                <a:lnTo>
                  <a:pt x="2821" y="425"/>
                </a:lnTo>
                <a:lnTo>
                  <a:pt x="2838" y="429"/>
                </a:lnTo>
                <a:lnTo>
                  <a:pt x="2857" y="431"/>
                </a:lnTo>
                <a:lnTo>
                  <a:pt x="2875" y="433"/>
                </a:lnTo>
                <a:lnTo>
                  <a:pt x="2892" y="432"/>
                </a:lnTo>
                <a:lnTo>
                  <a:pt x="2910" y="432"/>
                </a:lnTo>
                <a:lnTo>
                  <a:pt x="2929" y="432"/>
                </a:lnTo>
                <a:lnTo>
                  <a:pt x="2947" y="434"/>
                </a:lnTo>
                <a:lnTo>
                  <a:pt x="2966" y="452"/>
                </a:lnTo>
                <a:lnTo>
                  <a:pt x="2989" y="470"/>
                </a:lnTo>
                <a:lnTo>
                  <a:pt x="3013" y="483"/>
                </a:lnTo>
                <a:lnTo>
                  <a:pt x="3041" y="495"/>
                </a:lnTo>
                <a:lnTo>
                  <a:pt x="3068" y="503"/>
                </a:lnTo>
                <a:lnTo>
                  <a:pt x="3101" y="510"/>
                </a:lnTo>
                <a:lnTo>
                  <a:pt x="3133" y="513"/>
                </a:lnTo>
                <a:lnTo>
                  <a:pt x="3170" y="513"/>
                </a:lnTo>
                <a:lnTo>
                  <a:pt x="3191" y="520"/>
                </a:lnTo>
                <a:lnTo>
                  <a:pt x="3214" y="529"/>
                </a:lnTo>
                <a:lnTo>
                  <a:pt x="3237" y="538"/>
                </a:lnTo>
                <a:lnTo>
                  <a:pt x="3260" y="548"/>
                </a:lnTo>
                <a:lnTo>
                  <a:pt x="3283" y="556"/>
                </a:lnTo>
                <a:lnTo>
                  <a:pt x="3308" y="564"/>
                </a:lnTo>
                <a:lnTo>
                  <a:pt x="3332" y="569"/>
                </a:lnTo>
                <a:lnTo>
                  <a:pt x="3360" y="575"/>
                </a:lnTo>
                <a:lnTo>
                  <a:pt x="3381" y="600"/>
                </a:lnTo>
                <a:lnTo>
                  <a:pt x="3409" y="622"/>
                </a:lnTo>
                <a:lnTo>
                  <a:pt x="3440" y="639"/>
                </a:lnTo>
                <a:lnTo>
                  <a:pt x="3476" y="652"/>
                </a:lnTo>
                <a:lnTo>
                  <a:pt x="3513" y="660"/>
                </a:lnTo>
                <a:lnTo>
                  <a:pt x="3555" y="666"/>
                </a:lnTo>
                <a:lnTo>
                  <a:pt x="3596" y="667"/>
                </a:lnTo>
                <a:lnTo>
                  <a:pt x="3642" y="666"/>
                </a:lnTo>
                <a:lnTo>
                  <a:pt x="3662" y="672"/>
                </a:lnTo>
                <a:lnTo>
                  <a:pt x="3685" y="681"/>
                </a:lnTo>
                <a:lnTo>
                  <a:pt x="3708" y="687"/>
                </a:lnTo>
                <a:lnTo>
                  <a:pt x="3733" y="694"/>
                </a:lnTo>
                <a:lnTo>
                  <a:pt x="3756" y="695"/>
                </a:lnTo>
                <a:lnTo>
                  <a:pt x="3780" y="695"/>
                </a:lnTo>
                <a:lnTo>
                  <a:pt x="3802" y="689"/>
                </a:lnTo>
                <a:lnTo>
                  <a:pt x="3825" y="681"/>
                </a:lnTo>
                <a:lnTo>
                  <a:pt x="3851" y="680"/>
                </a:lnTo>
                <a:lnTo>
                  <a:pt x="3875" y="683"/>
                </a:lnTo>
                <a:lnTo>
                  <a:pt x="3898" y="688"/>
                </a:lnTo>
                <a:lnTo>
                  <a:pt x="3923" y="695"/>
                </a:lnTo>
                <a:lnTo>
                  <a:pt x="3946" y="699"/>
                </a:lnTo>
                <a:lnTo>
                  <a:pt x="3972" y="704"/>
                </a:lnTo>
                <a:lnTo>
                  <a:pt x="3997" y="706"/>
                </a:lnTo>
                <a:lnTo>
                  <a:pt x="4026" y="706"/>
                </a:lnTo>
                <a:lnTo>
                  <a:pt x="4033" y="709"/>
                </a:lnTo>
                <a:lnTo>
                  <a:pt x="4043" y="715"/>
                </a:lnTo>
                <a:lnTo>
                  <a:pt x="4050" y="721"/>
                </a:lnTo>
                <a:lnTo>
                  <a:pt x="4058" y="729"/>
                </a:lnTo>
                <a:lnTo>
                  <a:pt x="4064" y="736"/>
                </a:lnTo>
                <a:lnTo>
                  <a:pt x="4072" y="744"/>
                </a:lnTo>
                <a:lnTo>
                  <a:pt x="4081" y="752"/>
                </a:lnTo>
                <a:lnTo>
                  <a:pt x="4092" y="760"/>
                </a:lnTo>
                <a:lnTo>
                  <a:pt x="4124" y="784"/>
                </a:lnTo>
                <a:lnTo>
                  <a:pt x="4158" y="810"/>
                </a:lnTo>
                <a:lnTo>
                  <a:pt x="4194" y="836"/>
                </a:lnTo>
                <a:lnTo>
                  <a:pt x="4233" y="859"/>
                </a:lnTo>
                <a:lnTo>
                  <a:pt x="4273" y="876"/>
                </a:lnTo>
                <a:lnTo>
                  <a:pt x="4319" y="888"/>
                </a:lnTo>
                <a:lnTo>
                  <a:pt x="4366" y="890"/>
                </a:lnTo>
                <a:lnTo>
                  <a:pt x="4420" y="885"/>
                </a:lnTo>
                <a:lnTo>
                  <a:pt x="4438" y="883"/>
                </a:lnTo>
                <a:lnTo>
                  <a:pt x="4455" y="888"/>
                </a:lnTo>
                <a:lnTo>
                  <a:pt x="4469" y="896"/>
                </a:lnTo>
                <a:lnTo>
                  <a:pt x="4481" y="908"/>
                </a:lnTo>
                <a:lnTo>
                  <a:pt x="4491" y="922"/>
                </a:lnTo>
                <a:lnTo>
                  <a:pt x="4501" y="936"/>
                </a:lnTo>
                <a:lnTo>
                  <a:pt x="4510" y="950"/>
                </a:lnTo>
                <a:lnTo>
                  <a:pt x="4523" y="962"/>
                </a:lnTo>
                <a:lnTo>
                  <a:pt x="4533" y="973"/>
                </a:lnTo>
                <a:lnTo>
                  <a:pt x="4540" y="986"/>
                </a:lnTo>
                <a:lnTo>
                  <a:pt x="4538" y="998"/>
                </a:lnTo>
                <a:lnTo>
                  <a:pt x="4535" y="1011"/>
                </a:lnTo>
                <a:lnTo>
                  <a:pt x="4530" y="1024"/>
                </a:lnTo>
                <a:lnTo>
                  <a:pt x="4532" y="1037"/>
                </a:lnTo>
                <a:lnTo>
                  <a:pt x="4537" y="1048"/>
                </a:lnTo>
                <a:lnTo>
                  <a:pt x="4552" y="1061"/>
                </a:lnTo>
                <a:lnTo>
                  <a:pt x="4570" y="1087"/>
                </a:lnTo>
                <a:lnTo>
                  <a:pt x="4563" y="1115"/>
                </a:lnTo>
                <a:lnTo>
                  <a:pt x="4556" y="1145"/>
                </a:lnTo>
                <a:lnTo>
                  <a:pt x="4547" y="1172"/>
                </a:lnTo>
                <a:lnTo>
                  <a:pt x="4540" y="1200"/>
                </a:lnTo>
                <a:lnTo>
                  <a:pt x="4526" y="1226"/>
                </a:lnTo>
                <a:lnTo>
                  <a:pt x="4510" y="1253"/>
                </a:lnTo>
                <a:lnTo>
                  <a:pt x="4491" y="1279"/>
                </a:lnTo>
                <a:lnTo>
                  <a:pt x="4464" y="1303"/>
                </a:lnTo>
                <a:lnTo>
                  <a:pt x="4443" y="1314"/>
                </a:lnTo>
                <a:lnTo>
                  <a:pt x="4428" y="1328"/>
                </a:lnTo>
                <a:lnTo>
                  <a:pt x="4412" y="1343"/>
                </a:lnTo>
                <a:lnTo>
                  <a:pt x="4400" y="1359"/>
                </a:lnTo>
                <a:lnTo>
                  <a:pt x="4383" y="1373"/>
                </a:lnTo>
                <a:lnTo>
                  <a:pt x="4368" y="1386"/>
                </a:lnTo>
                <a:lnTo>
                  <a:pt x="4346" y="1395"/>
                </a:lnTo>
                <a:lnTo>
                  <a:pt x="4322" y="1402"/>
                </a:lnTo>
                <a:lnTo>
                  <a:pt x="4297" y="1424"/>
                </a:lnTo>
                <a:lnTo>
                  <a:pt x="4277" y="1449"/>
                </a:lnTo>
                <a:lnTo>
                  <a:pt x="4260" y="1475"/>
                </a:lnTo>
                <a:lnTo>
                  <a:pt x="4245" y="1500"/>
                </a:lnTo>
                <a:lnTo>
                  <a:pt x="4227" y="1525"/>
                </a:lnTo>
                <a:lnTo>
                  <a:pt x="4210" y="1551"/>
                </a:lnTo>
                <a:lnTo>
                  <a:pt x="4187" y="1573"/>
                </a:lnTo>
                <a:lnTo>
                  <a:pt x="4161" y="1597"/>
                </a:lnTo>
                <a:lnTo>
                  <a:pt x="4148" y="1597"/>
                </a:lnTo>
                <a:lnTo>
                  <a:pt x="4139" y="1596"/>
                </a:lnTo>
                <a:lnTo>
                  <a:pt x="4130" y="1592"/>
                </a:lnTo>
                <a:lnTo>
                  <a:pt x="4122" y="1590"/>
                </a:lnTo>
                <a:lnTo>
                  <a:pt x="4113" y="1587"/>
                </a:lnTo>
                <a:lnTo>
                  <a:pt x="4107" y="1588"/>
                </a:lnTo>
                <a:lnTo>
                  <a:pt x="4098" y="1591"/>
                </a:lnTo>
                <a:lnTo>
                  <a:pt x="4092" y="1599"/>
                </a:lnTo>
                <a:lnTo>
                  <a:pt x="4081" y="1611"/>
                </a:lnTo>
                <a:lnTo>
                  <a:pt x="4078" y="1627"/>
                </a:lnTo>
                <a:lnTo>
                  <a:pt x="4078" y="1644"/>
                </a:lnTo>
                <a:lnTo>
                  <a:pt x="4081" y="1662"/>
                </a:lnTo>
                <a:lnTo>
                  <a:pt x="4082" y="1678"/>
                </a:lnTo>
                <a:lnTo>
                  <a:pt x="4084" y="1696"/>
                </a:lnTo>
                <a:lnTo>
                  <a:pt x="4081" y="1713"/>
                </a:lnTo>
                <a:lnTo>
                  <a:pt x="4073" y="1730"/>
                </a:lnTo>
                <a:lnTo>
                  <a:pt x="4075" y="1744"/>
                </a:lnTo>
                <a:lnTo>
                  <a:pt x="4079" y="1760"/>
                </a:lnTo>
                <a:lnTo>
                  <a:pt x="4084" y="1775"/>
                </a:lnTo>
                <a:lnTo>
                  <a:pt x="4090" y="1791"/>
                </a:lnTo>
                <a:lnTo>
                  <a:pt x="4095" y="1807"/>
                </a:lnTo>
                <a:lnTo>
                  <a:pt x="4099" y="1824"/>
                </a:lnTo>
                <a:lnTo>
                  <a:pt x="4099" y="1841"/>
                </a:lnTo>
                <a:lnTo>
                  <a:pt x="4099" y="1861"/>
                </a:lnTo>
                <a:lnTo>
                  <a:pt x="4072" y="1880"/>
                </a:lnTo>
                <a:lnTo>
                  <a:pt x="4059" y="1902"/>
                </a:lnTo>
                <a:lnTo>
                  <a:pt x="4056" y="1925"/>
                </a:lnTo>
                <a:lnTo>
                  <a:pt x="4058" y="1950"/>
                </a:lnTo>
                <a:lnTo>
                  <a:pt x="4056" y="1974"/>
                </a:lnTo>
                <a:lnTo>
                  <a:pt x="4052" y="1997"/>
                </a:lnTo>
                <a:lnTo>
                  <a:pt x="4035" y="2017"/>
                </a:lnTo>
                <a:lnTo>
                  <a:pt x="4004" y="2036"/>
                </a:lnTo>
                <a:lnTo>
                  <a:pt x="4000" y="2049"/>
                </a:lnTo>
                <a:lnTo>
                  <a:pt x="3995" y="2062"/>
                </a:lnTo>
                <a:lnTo>
                  <a:pt x="3992" y="2077"/>
                </a:lnTo>
                <a:lnTo>
                  <a:pt x="3992" y="2092"/>
                </a:lnTo>
                <a:lnTo>
                  <a:pt x="3990" y="2106"/>
                </a:lnTo>
                <a:lnTo>
                  <a:pt x="3992" y="2120"/>
                </a:lnTo>
                <a:lnTo>
                  <a:pt x="3993" y="2134"/>
                </a:lnTo>
                <a:lnTo>
                  <a:pt x="4000" y="2148"/>
                </a:lnTo>
                <a:lnTo>
                  <a:pt x="3974" y="2161"/>
                </a:lnTo>
                <a:lnTo>
                  <a:pt x="3957" y="2176"/>
                </a:lnTo>
                <a:lnTo>
                  <a:pt x="3941" y="2193"/>
                </a:lnTo>
                <a:lnTo>
                  <a:pt x="3932" y="2212"/>
                </a:lnTo>
                <a:lnTo>
                  <a:pt x="3920" y="2230"/>
                </a:lnTo>
                <a:lnTo>
                  <a:pt x="3906" y="2248"/>
                </a:lnTo>
                <a:lnTo>
                  <a:pt x="3888" y="2261"/>
                </a:lnTo>
                <a:lnTo>
                  <a:pt x="3865" y="2274"/>
                </a:lnTo>
                <a:lnTo>
                  <a:pt x="3849" y="2282"/>
                </a:lnTo>
                <a:lnTo>
                  <a:pt x="3845" y="2294"/>
                </a:lnTo>
                <a:lnTo>
                  <a:pt x="3843" y="2306"/>
                </a:lnTo>
                <a:lnTo>
                  <a:pt x="3846" y="2322"/>
                </a:lnTo>
                <a:lnTo>
                  <a:pt x="3845" y="2334"/>
                </a:lnTo>
                <a:lnTo>
                  <a:pt x="3843" y="2348"/>
                </a:lnTo>
                <a:lnTo>
                  <a:pt x="3834" y="2358"/>
                </a:lnTo>
                <a:lnTo>
                  <a:pt x="3817" y="2364"/>
                </a:lnTo>
                <a:lnTo>
                  <a:pt x="3797" y="2367"/>
                </a:lnTo>
                <a:lnTo>
                  <a:pt x="3782" y="2373"/>
                </a:lnTo>
                <a:lnTo>
                  <a:pt x="3771" y="2382"/>
                </a:lnTo>
                <a:lnTo>
                  <a:pt x="3762" y="2395"/>
                </a:lnTo>
                <a:lnTo>
                  <a:pt x="3753" y="2405"/>
                </a:lnTo>
                <a:lnTo>
                  <a:pt x="3743" y="2416"/>
                </a:lnTo>
                <a:lnTo>
                  <a:pt x="3733" y="2425"/>
                </a:lnTo>
                <a:lnTo>
                  <a:pt x="3719" y="2432"/>
                </a:lnTo>
                <a:lnTo>
                  <a:pt x="3702" y="2429"/>
                </a:lnTo>
                <a:lnTo>
                  <a:pt x="3685" y="2429"/>
                </a:lnTo>
                <a:lnTo>
                  <a:pt x="3668" y="2429"/>
                </a:lnTo>
                <a:lnTo>
                  <a:pt x="3651" y="2432"/>
                </a:lnTo>
                <a:lnTo>
                  <a:pt x="3633" y="2433"/>
                </a:lnTo>
                <a:lnTo>
                  <a:pt x="3616" y="2436"/>
                </a:lnTo>
                <a:lnTo>
                  <a:pt x="3601" y="2438"/>
                </a:lnTo>
                <a:lnTo>
                  <a:pt x="3587" y="2444"/>
                </a:lnTo>
                <a:lnTo>
                  <a:pt x="3473" y="2434"/>
                </a:lnTo>
                <a:lnTo>
                  <a:pt x="3453" y="2447"/>
                </a:lnTo>
                <a:lnTo>
                  <a:pt x="3432" y="2458"/>
                </a:lnTo>
                <a:lnTo>
                  <a:pt x="3407" y="2466"/>
                </a:lnTo>
                <a:lnTo>
                  <a:pt x="3384" y="2474"/>
                </a:lnTo>
                <a:lnTo>
                  <a:pt x="3358" y="2479"/>
                </a:lnTo>
                <a:lnTo>
                  <a:pt x="3335" y="2483"/>
                </a:lnTo>
                <a:lnTo>
                  <a:pt x="3311" y="2487"/>
                </a:lnTo>
                <a:lnTo>
                  <a:pt x="3288" y="2495"/>
                </a:lnTo>
                <a:lnTo>
                  <a:pt x="3243" y="2515"/>
                </a:lnTo>
                <a:lnTo>
                  <a:pt x="3199" y="2537"/>
                </a:lnTo>
                <a:lnTo>
                  <a:pt x="3154" y="2558"/>
                </a:lnTo>
                <a:lnTo>
                  <a:pt x="3110" y="2580"/>
                </a:lnTo>
                <a:lnTo>
                  <a:pt x="3067" y="2604"/>
                </a:lnTo>
                <a:lnTo>
                  <a:pt x="3030" y="2631"/>
                </a:lnTo>
                <a:lnTo>
                  <a:pt x="2998" y="2660"/>
                </a:lnTo>
                <a:lnTo>
                  <a:pt x="2973" y="2695"/>
                </a:lnTo>
                <a:lnTo>
                  <a:pt x="2972" y="2711"/>
                </a:lnTo>
                <a:lnTo>
                  <a:pt x="2976" y="2728"/>
                </a:lnTo>
                <a:lnTo>
                  <a:pt x="2982" y="2745"/>
                </a:lnTo>
                <a:lnTo>
                  <a:pt x="2989" y="2762"/>
                </a:lnTo>
                <a:lnTo>
                  <a:pt x="2992" y="2777"/>
                </a:lnTo>
                <a:lnTo>
                  <a:pt x="2992" y="2794"/>
                </a:lnTo>
                <a:lnTo>
                  <a:pt x="2986" y="2810"/>
                </a:lnTo>
                <a:lnTo>
                  <a:pt x="2973" y="2825"/>
                </a:lnTo>
                <a:lnTo>
                  <a:pt x="2972" y="2862"/>
                </a:lnTo>
                <a:lnTo>
                  <a:pt x="2953" y="2894"/>
                </a:lnTo>
                <a:lnTo>
                  <a:pt x="2923" y="2918"/>
                </a:lnTo>
                <a:lnTo>
                  <a:pt x="2887" y="2942"/>
                </a:lnTo>
                <a:lnTo>
                  <a:pt x="2847" y="2963"/>
                </a:lnTo>
                <a:lnTo>
                  <a:pt x="2812" y="2988"/>
                </a:lnTo>
                <a:lnTo>
                  <a:pt x="2786" y="3016"/>
                </a:lnTo>
                <a:lnTo>
                  <a:pt x="2775" y="3053"/>
                </a:lnTo>
                <a:lnTo>
                  <a:pt x="2777" y="3069"/>
                </a:lnTo>
                <a:lnTo>
                  <a:pt x="2772" y="3087"/>
                </a:lnTo>
                <a:lnTo>
                  <a:pt x="2760" y="3101"/>
                </a:lnTo>
                <a:lnTo>
                  <a:pt x="2746" y="3115"/>
                </a:lnTo>
                <a:lnTo>
                  <a:pt x="2728" y="3128"/>
                </a:lnTo>
                <a:lnTo>
                  <a:pt x="2709" y="3140"/>
                </a:lnTo>
                <a:lnTo>
                  <a:pt x="2689" y="3151"/>
                </a:lnTo>
                <a:lnTo>
                  <a:pt x="2673" y="3165"/>
                </a:lnTo>
                <a:lnTo>
                  <a:pt x="2659" y="3167"/>
                </a:lnTo>
                <a:lnTo>
                  <a:pt x="2647" y="3168"/>
                </a:lnTo>
                <a:lnTo>
                  <a:pt x="2634" y="3166"/>
                </a:lnTo>
                <a:lnTo>
                  <a:pt x="2625" y="3159"/>
                </a:lnTo>
                <a:lnTo>
                  <a:pt x="2620" y="3154"/>
                </a:lnTo>
                <a:lnTo>
                  <a:pt x="2617" y="3151"/>
                </a:lnTo>
                <a:lnTo>
                  <a:pt x="2613" y="3147"/>
                </a:lnTo>
                <a:lnTo>
                  <a:pt x="2607" y="3143"/>
                </a:lnTo>
                <a:lnTo>
                  <a:pt x="2597" y="3143"/>
                </a:lnTo>
                <a:lnTo>
                  <a:pt x="2590" y="3146"/>
                </a:lnTo>
                <a:lnTo>
                  <a:pt x="2581" y="3148"/>
                </a:lnTo>
                <a:lnTo>
                  <a:pt x="2573" y="3151"/>
                </a:lnTo>
                <a:lnTo>
                  <a:pt x="2565" y="3154"/>
                </a:lnTo>
                <a:lnTo>
                  <a:pt x="2561" y="3159"/>
                </a:lnTo>
                <a:lnTo>
                  <a:pt x="2554" y="3165"/>
                </a:lnTo>
                <a:lnTo>
                  <a:pt x="2553" y="3172"/>
                </a:lnTo>
                <a:lnTo>
                  <a:pt x="2553" y="3193"/>
                </a:lnTo>
                <a:lnTo>
                  <a:pt x="2550" y="3213"/>
                </a:lnTo>
                <a:lnTo>
                  <a:pt x="2542" y="3232"/>
                </a:lnTo>
                <a:lnTo>
                  <a:pt x="2535" y="3251"/>
                </a:lnTo>
                <a:lnTo>
                  <a:pt x="2522" y="3268"/>
                </a:lnTo>
                <a:lnTo>
                  <a:pt x="2510" y="3285"/>
                </a:lnTo>
                <a:lnTo>
                  <a:pt x="2496" y="3302"/>
                </a:lnTo>
                <a:lnTo>
                  <a:pt x="2482" y="3319"/>
                </a:lnTo>
                <a:lnTo>
                  <a:pt x="2467" y="3316"/>
                </a:lnTo>
                <a:lnTo>
                  <a:pt x="2456" y="3317"/>
                </a:lnTo>
                <a:lnTo>
                  <a:pt x="2446" y="3320"/>
                </a:lnTo>
                <a:lnTo>
                  <a:pt x="2438" y="3327"/>
                </a:lnTo>
                <a:lnTo>
                  <a:pt x="2429" y="3332"/>
                </a:lnTo>
                <a:lnTo>
                  <a:pt x="2424" y="3340"/>
                </a:lnTo>
                <a:lnTo>
                  <a:pt x="2418" y="3348"/>
                </a:lnTo>
                <a:lnTo>
                  <a:pt x="2413" y="3356"/>
                </a:lnTo>
                <a:lnTo>
                  <a:pt x="2409" y="3365"/>
                </a:lnTo>
                <a:lnTo>
                  <a:pt x="2406" y="3375"/>
                </a:lnTo>
                <a:lnTo>
                  <a:pt x="2398" y="3384"/>
                </a:lnTo>
                <a:lnTo>
                  <a:pt x="2390" y="3393"/>
                </a:lnTo>
                <a:lnTo>
                  <a:pt x="2380" y="3398"/>
                </a:lnTo>
                <a:lnTo>
                  <a:pt x="2369" y="3405"/>
                </a:lnTo>
                <a:lnTo>
                  <a:pt x="2357" y="3409"/>
                </a:lnTo>
                <a:lnTo>
                  <a:pt x="2344" y="3412"/>
                </a:lnTo>
                <a:lnTo>
                  <a:pt x="2335" y="3413"/>
                </a:lnTo>
                <a:lnTo>
                  <a:pt x="2327" y="3415"/>
                </a:lnTo>
                <a:lnTo>
                  <a:pt x="2320" y="3416"/>
                </a:lnTo>
                <a:lnTo>
                  <a:pt x="2312" y="3419"/>
                </a:lnTo>
                <a:lnTo>
                  <a:pt x="2297" y="3417"/>
                </a:lnTo>
                <a:lnTo>
                  <a:pt x="2286" y="3412"/>
                </a:lnTo>
                <a:close/>
              </a:path>
            </a:pathLst>
          </a:cu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505825" y="6129338"/>
            <a:ext cx="542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200" b="1"/>
              <a:t>anos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742950" y="1125538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400" b="1"/>
              <a:t>100.000NV</a:t>
            </a:r>
          </a:p>
        </p:txBody>
      </p:sp>
      <p:graphicFrame>
        <p:nvGraphicFramePr>
          <p:cNvPr id="9" name="Gráfico 8"/>
          <p:cNvGraphicFramePr>
            <a:graphicFrameLocks noGrp="1"/>
          </p:cNvGraphicFramePr>
          <p:nvPr/>
        </p:nvGraphicFramePr>
        <p:xfrm>
          <a:off x="323528" y="1303322"/>
          <a:ext cx="8589045" cy="510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CaixaDeTexto 1"/>
          <p:cNvSpPr txBox="1">
            <a:spLocks noChangeArrowheads="1"/>
          </p:cNvSpPr>
          <p:nvPr/>
        </p:nvSpPr>
        <p:spPr bwMode="auto">
          <a:xfrm>
            <a:off x="684213" y="376238"/>
            <a:ext cx="7991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/>
              <a:t>Razão de mortalidade materna por triênio de 1992 a 2012 -Brasil ( por cem mil nascidos vivos)</a:t>
            </a:r>
          </a:p>
        </p:txBody>
      </p:sp>
    </p:spTree>
    <p:extLst>
      <p:ext uri="{BB962C8B-B14F-4D97-AF65-F5344CB8AC3E}">
        <p14:creationId xmlns:p14="http://schemas.microsoft.com/office/powerpoint/2010/main" val="1994580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Executivo">
    <a:majorFont>
      <a:latin typeface="Century Gothic"/>
      <a:ea typeface=""/>
      <a:cs typeface=""/>
      <a:font script="Jpan" typeface="HGｺﾞｼｯｸM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Executiv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50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50000">
            <a:schemeClr val="phClr">
              <a:tint val="80000"/>
              <a:satMod val="250000"/>
            </a:schemeClr>
          </a:gs>
          <a:gs pos="76000">
            <a:schemeClr val="phClr">
              <a:tint val="90000"/>
              <a:shade val="90000"/>
              <a:satMod val="200000"/>
            </a:schemeClr>
          </a:gs>
          <a:gs pos="92000">
            <a:schemeClr val="phClr">
              <a:tint val="90000"/>
              <a:shade val="70000"/>
              <a:satMod val="250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572</Words>
  <Application>Microsoft Office PowerPoint</Application>
  <PresentationFormat>Apresentação na tela (4:3)</PresentationFormat>
  <Paragraphs>117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MORTALIDADE MATERNA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Mortalidade materna no Brasil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2087787</dc:creator>
  <cp:lastModifiedBy>2087787</cp:lastModifiedBy>
  <cp:revision>22</cp:revision>
  <dcterms:created xsi:type="dcterms:W3CDTF">2016-05-17T13:18:09Z</dcterms:created>
  <dcterms:modified xsi:type="dcterms:W3CDTF">2016-05-20T16:56:08Z</dcterms:modified>
</cp:coreProperties>
</file>