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80" d="100"/>
          <a:sy n="80" d="100"/>
        </p:scale>
        <p:origin x="-102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4281E-1FB3-4AAA-BE73-31BB9F8403D7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B614C-105B-4DD7-8196-ADA42AD3B2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32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614C-105B-4DD7-8196-ADA42AD3B2C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25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9F8391-349A-498B-842B-6B9826F04AFB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814192-789E-441E-AC2A-B5F5930B20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ONXr2xUgQ" TargetMode="External"/><Relationship Id="rId2" Type="http://schemas.openxmlformats.org/officeDocument/2006/relationships/hyperlink" Target="https://www.youtube.com/watch?v=_EbQDrLwkxo&amp;t=5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5696" y="1268760"/>
            <a:ext cx="7190616" cy="2016224"/>
          </a:xfrm>
        </p:spPr>
        <p:txBody>
          <a:bodyPr>
            <a:normAutofit/>
          </a:bodyPr>
          <a:lstStyle/>
          <a:p>
            <a:r>
              <a:rPr lang="pt-BR" dirty="0" smtClean="0"/>
              <a:t>O método e as práticas de Robert Pace para Piano em Grupo com apenas um piano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5157192"/>
            <a:ext cx="7406640" cy="1368152"/>
          </a:xfrm>
        </p:spPr>
        <p:txBody>
          <a:bodyPr/>
          <a:lstStyle/>
          <a:p>
            <a:r>
              <a:rPr lang="pt-BR" dirty="0" smtClean="0"/>
              <a:t>Simone Gorete Machado</a:t>
            </a:r>
          </a:p>
          <a:p>
            <a:r>
              <a:rPr lang="pt-BR" dirty="0" smtClean="0"/>
              <a:t>Giulia Salgado Coelho da Silva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3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1815 - Johann Bernhard </a:t>
            </a:r>
            <a:r>
              <a:rPr lang="pt-BR" sz="2800" dirty="0" err="1" smtClean="0"/>
              <a:t>Logier</a:t>
            </a:r>
            <a:r>
              <a:rPr lang="pt-BR" sz="2800" dirty="0" smtClean="0"/>
              <a:t> </a:t>
            </a:r>
          </a:p>
          <a:p>
            <a:r>
              <a:rPr lang="pt-BR" sz="2800" dirty="0" smtClean="0"/>
              <a:t>1970 - Brasil: Robert Pace e Marion </a:t>
            </a:r>
            <a:r>
              <a:rPr lang="pt-BR" sz="2800" dirty="0" err="1" smtClean="0"/>
              <a:t>Verhaalen</a:t>
            </a:r>
            <a:endParaRPr lang="pt-BR" sz="2800" dirty="0" smtClean="0"/>
          </a:p>
          <a:p>
            <a:r>
              <a:rPr lang="pt-BR" sz="2800" dirty="0" smtClean="0"/>
              <a:t>1973 - “Método </a:t>
            </a:r>
            <a:r>
              <a:rPr lang="pt-BR" sz="2800" dirty="0"/>
              <a:t>Dr. Robert Pace</a:t>
            </a:r>
            <a:r>
              <a:rPr lang="pt-BR" sz="2800" dirty="0" smtClean="0"/>
              <a:t>”</a:t>
            </a:r>
          </a:p>
          <a:p>
            <a:r>
              <a:rPr lang="pt-BR" sz="2800" dirty="0" smtClean="0"/>
              <a:t>1976 - Abigail Silva e Maria de Lourdes Gonçalves</a:t>
            </a:r>
          </a:p>
          <a:p>
            <a:r>
              <a:rPr lang="pt-BR" sz="2800" dirty="0" smtClean="0"/>
              <a:t>1977 - “</a:t>
            </a:r>
            <a:r>
              <a:rPr lang="pt-BR" sz="2800" dirty="0"/>
              <a:t>I Congresso do Método de Ensino de Piano em Grupo Robert Pace</a:t>
            </a:r>
            <a:r>
              <a:rPr lang="pt-BR" sz="2800" dirty="0" smtClean="0"/>
              <a:t>” e “Encontro de Pace”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739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39608" cy="1728192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Seção </a:t>
            </a:r>
            <a:r>
              <a:rPr lang="pt-BR" sz="3200" dirty="0"/>
              <a:t>de Atividades Culturais da Prefeitura da Universidade de São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Paulo </a:t>
            </a:r>
            <a:r>
              <a:rPr lang="pt-BR" sz="3200" dirty="0"/>
              <a:t>– </a:t>
            </a:r>
            <a:r>
              <a:rPr lang="pt-BR" sz="3200" dirty="0" err="1"/>
              <a:t>Câmpus</a:t>
            </a:r>
            <a:r>
              <a:rPr lang="pt-BR" sz="3200" dirty="0"/>
              <a:t> Fernando Costa (PUSP-FC</a:t>
            </a:r>
            <a:r>
              <a:rPr lang="pt-BR" sz="3200" dirty="0" smtClean="0"/>
              <a:t>).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457256" cy="405306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Dificuldades encontradas</a:t>
            </a:r>
          </a:p>
          <a:p>
            <a:pPr algn="just"/>
            <a:r>
              <a:rPr lang="pt-BR" sz="2800" dirty="0" smtClean="0"/>
              <a:t>Motivo da pesquisa</a:t>
            </a:r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821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Robert Pace – Vida e carreira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22 de junho de 1924</a:t>
            </a:r>
            <a:endParaRPr lang="pt-BR" sz="2800" i="1" dirty="0" smtClean="0"/>
          </a:p>
          <a:p>
            <a:pPr algn="just"/>
            <a:r>
              <a:rPr lang="pt-BR" sz="2800" i="1" dirty="0" err="1" smtClean="0"/>
              <a:t>Juilliard</a:t>
            </a:r>
            <a:r>
              <a:rPr lang="pt-BR" sz="2800" dirty="0" smtClean="0"/>
              <a:t> </a:t>
            </a:r>
            <a:r>
              <a:rPr lang="pt-BR" sz="2800" i="1" dirty="0"/>
              <a:t>(The </a:t>
            </a:r>
            <a:r>
              <a:rPr lang="pt-BR" sz="2800" i="1" dirty="0" err="1"/>
              <a:t>Juliiard</a:t>
            </a:r>
            <a:r>
              <a:rPr lang="pt-BR" sz="2800" i="1" dirty="0"/>
              <a:t> </a:t>
            </a:r>
            <a:r>
              <a:rPr lang="pt-BR" sz="2800" i="1" dirty="0" err="1"/>
              <a:t>School</a:t>
            </a:r>
            <a:r>
              <a:rPr lang="pt-BR" sz="2800" i="1" dirty="0"/>
              <a:t>) </a:t>
            </a:r>
            <a:r>
              <a:rPr lang="pt-BR" sz="2800" dirty="0" smtClean="0"/>
              <a:t>e </a:t>
            </a:r>
            <a:r>
              <a:rPr lang="pt-BR" sz="2800" i="1" dirty="0" err="1" smtClean="0"/>
              <a:t>Teachers</a:t>
            </a:r>
            <a:r>
              <a:rPr lang="pt-BR" sz="2800" i="1" dirty="0" smtClean="0"/>
              <a:t> </a:t>
            </a:r>
            <a:r>
              <a:rPr lang="pt-BR" sz="2800" i="1" dirty="0" err="1"/>
              <a:t>College</a:t>
            </a:r>
            <a:r>
              <a:rPr lang="pt-BR" sz="2800" i="1" dirty="0"/>
              <a:t>, Columbia </a:t>
            </a:r>
            <a:r>
              <a:rPr lang="pt-BR" sz="2800" i="1" dirty="0" err="1"/>
              <a:t>University</a:t>
            </a:r>
            <a:r>
              <a:rPr lang="pt-BR" sz="2800" dirty="0"/>
              <a:t>. </a:t>
            </a:r>
            <a:endParaRPr lang="pt-BR" sz="28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12976"/>
            <a:ext cx="2759968" cy="356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Robert Pace - 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635896" y="1556792"/>
            <a:ext cx="5112568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Público infantil</a:t>
            </a:r>
            <a:endParaRPr lang="pt-BR" dirty="0"/>
          </a:p>
          <a:p>
            <a:pPr algn="just"/>
            <a:r>
              <a:rPr lang="pt-BR" dirty="0"/>
              <a:t>Primeiro material </a:t>
            </a:r>
            <a:r>
              <a:rPr lang="pt-BR" dirty="0" smtClean="0"/>
              <a:t>publicado </a:t>
            </a:r>
            <a:r>
              <a:rPr lang="pt-BR" dirty="0"/>
              <a:t>final de 1950 </a:t>
            </a:r>
            <a:r>
              <a:rPr lang="pt-BR" i="1" dirty="0"/>
              <a:t>“Music for piano”</a:t>
            </a:r>
          </a:p>
          <a:p>
            <a:pPr algn="just"/>
            <a:r>
              <a:rPr lang="pt-BR" dirty="0" smtClean="0"/>
              <a:t>1961 </a:t>
            </a:r>
            <a:r>
              <a:rPr lang="pt-BR" i="1" dirty="0" err="1" smtClean="0"/>
              <a:t>Skill</a:t>
            </a:r>
            <a:r>
              <a:rPr lang="pt-BR" i="1" dirty="0" smtClean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Drills</a:t>
            </a:r>
            <a:r>
              <a:rPr lang="pt-BR" dirty="0"/>
              <a:t> e em 1970 </a:t>
            </a:r>
            <a:r>
              <a:rPr lang="pt-BR" i="1" dirty="0" err="1"/>
              <a:t>Theory</a:t>
            </a:r>
            <a:r>
              <a:rPr lang="pt-BR" i="1" dirty="0"/>
              <a:t> </a:t>
            </a:r>
            <a:r>
              <a:rPr lang="pt-BR" i="1" dirty="0" err="1"/>
              <a:t>Papers</a:t>
            </a:r>
            <a:r>
              <a:rPr lang="pt-BR" i="1" dirty="0" smtClean="0"/>
              <a:t>.</a:t>
            </a:r>
          </a:p>
          <a:p>
            <a:pPr algn="just"/>
            <a:r>
              <a:rPr lang="pt-BR" dirty="0"/>
              <a:t>Os livros de Pace publicados no Brasil compreendem três séries: </a:t>
            </a:r>
            <a:r>
              <a:rPr lang="pt-BR" i="1" dirty="0"/>
              <a:t>Música para piano </a:t>
            </a:r>
            <a:r>
              <a:rPr lang="pt-BR" dirty="0"/>
              <a:t>volumes I, II, III e IV, </a:t>
            </a:r>
            <a:r>
              <a:rPr lang="pt-BR" i="1" dirty="0"/>
              <a:t>Criando e Aprendendo </a:t>
            </a:r>
            <a:r>
              <a:rPr lang="pt-BR" dirty="0"/>
              <a:t>volumes I, II, III e IV e </a:t>
            </a:r>
            <a:r>
              <a:rPr lang="pt-BR" i="1" dirty="0"/>
              <a:t>Tarefas</a:t>
            </a:r>
            <a:r>
              <a:rPr lang="pt-BR" dirty="0"/>
              <a:t>.</a:t>
            </a:r>
          </a:p>
          <a:p>
            <a:pPr algn="just"/>
            <a:r>
              <a:rPr lang="pt-BR" dirty="0" smtClean="0"/>
              <a:t>1973 - Vera </a:t>
            </a:r>
            <a:r>
              <a:rPr lang="pt-BR" dirty="0"/>
              <a:t>Camargo Guarnieri e Marion </a:t>
            </a:r>
            <a:r>
              <a:rPr lang="pt-BR" dirty="0" err="1" smtClean="0"/>
              <a:t>Verhaalen</a:t>
            </a:r>
            <a:endParaRPr lang="pt-BR" dirty="0" smtClean="0"/>
          </a:p>
          <a:p>
            <a:pPr algn="just"/>
            <a:r>
              <a:rPr lang="pt-BR" dirty="0" smtClean="0"/>
              <a:t>1979 - Abigail Silva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4904"/>
            <a:ext cx="3059832" cy="22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Robert Pace - 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i="1" dirty="0" err="1" smtClean="0"/>
              <a:t>Peer-teaching</a:t>
            </a:r>
            <a:endParaRPr lang="pt-BR" sz="2800" i="1" dirty="0" smtClean="0"/>
          </a:p>
          <a:p>
            <a:r>
              <a:rPr lang="pt-BR" sz="2800" dirty="0"/>
              <a:t>A</a:t>
            </a:r>
            <a:r>
              <a:rPr lang="pt-BR" sz="2800" dirty="0" smtClean="0"/>
              <a:t>utoaprendizagem</a:t>
            </a:r>
          </a:p>
          <a:p>
            <a:r>
              <a:rPr lang="pt-BR" sz="2800" dirty="0" smtClean="0"/>
              <a:t>Tonalidades Múltiplas (</a:t>
            </a:r>
            <a:r>
              <a:rPr lang="pt-BR" sz="2800" i="1" dirty="0" err="1" smtClean="0"/>
              <a:t>Multi-Key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Repertório</a:t>
            </a:r>
            <a:r>
              <a:rPr lang="pt-BR" sz="2800" dirty="0"/>
              <a:t>, técnica, </a:t>
            </a:r>
            <a:r>
              <a:rPr lang="pt-BR" sz="2800" dirty="0" smtClean="0"/>
              <a:t>leitura, </a:t>
            </a:r>
            <a:r>
              <a:rPr lang="pt-BR" sz="2800" dirty="0"/>
              <a:t>transposição, </a:t>
            </a:r>
            <a:r>
              <a:rPr lang="pt-BR" sz="2800" dirty="0" smtClean="0"/>
              <a:t>composição, improvisação</a:t>
            </a:r>
            <a:r>
              <a:rPr lang="pt-BR" sz="2800" dirty="0"/>
              <a:t>, análise, teoria e musicalidade.</a:t>
            </a:r>
          </a:p>
          <a:p>
            <a:pPr marL="0" indent="0">
              <a:buNone/>
            </a:pPr>
            <a:endParaRPr lang="pt-BR" sz="1800" dirty="0" smtClean="0"/>
          </a:p>
          <a:p>
            <a:endParaRPr lang="pt-BR" sz="1800" dirty="0"/>
          </a:p>
          <a:p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73691"/>
            <a:ext cx="486613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 smtClean="0"/>
              <a:t>16 </a:t>
            </a:r>
            <a:r>
              <a:rPr lang="pt-BR" dirty="0"/>
              <a:t>aulas </a:t>
            </a:r>
            <a:r>
              <a:rPr lang="pt-BR" dirty="0" smtClean="0"/>
              <a:t>aplicadas</a:t>
            </a:r>
          </a:p>
          <a:p>
            <a:pPr algn="just"/>
            <a:r>
              <a:rPr lang="pt-BR" dirty="0" smtClean="0"/>
              <a:t>Dois grupos</a:t>
            </a:r>
          </a:p>
          <a:p>
            <a:pPr algn="just"/>
            <a:r>
              <a:rPr lang="pt-BR" dirty="0" smtClean="0"/>
              <a:t>45 minutos de aula</a:t>
            </a:r>
          </a:p>
          <a:p>
            <a:pPr algn="just"/>
            <a:r>
              <a:rPr lang="pt-BR" dirty="0" smtClean="0"/>
              <a:t>06 </a:t>
            </a:r>
            <a:r>
              <a:rPr lang="pt-BR" dirty="0"/>
              <a:t>de março de 2017 </a:t>
            </a:r>
            <a:r>
              <a:rPr lang="pt-BR" dirty="0" smtClean="0"/>
              <a:t>á 10 </a:t>
            </a:r>
            <a:r>
              <a:rPr lang="pt-BR" dirty="0"/>
              <a:t>de julho de </a:t>
            </a:r>
            <a:r>
              <a:rPr lang="pt-BR" dirty="0" smtClean="0"/>
              <a:t>2017</a:t>
            </a:r>
          </a:p>
          <a:p>
            <a:pPr algn="just"/>
            <a:r>
              <a:rPr lang="pt-BR" dirty="0" smtClean="0"/>
              <a:t>Peça solo</a:t>
            </a:r>
            <a:endParaRPr lang="pt-BR" dirty="0"/>
          </a:p>
          <a:p>
            <a:pPr algn="just"/>
            <a:r>
              <a:rPr lang="pt-BR" dirty="0" smtClean="0"/>
              <a:t>Método </a:t>
            </a:r>
            <a:r>
              <a:rPr lang="pt-BR" dirty="0" smtClean="0"/>
              <a:t>Suzuki</a:t>
            </a:r>
            <a:endParaRPr lang="pt-BR" dirty="0" smtClean="0"/>
          </a:p>
          <a:p>
            <a:pPr algn="just"/>
            <a:r>
              <a:rPr lang="pt-BR" dirty="0" smtClean="0"/>
              <a:t>Método </a:t>
            </a:r>
            <a:r>
              <a:rPr lang="pt-BR" dirty="0"/>
              <a:t>de Pace para </a:t>
            </a:r>
            <a:r>
              <a:rPr lang="pt-BR" dirty="0" smtClean="0"/>
              <a:t>adultos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https://www.youtube.com/watch?v=_</a:t>
            </a:r>
            <a:r>
              <a:rPr lang="pt-BR" dirty="0" smtClean="0">
                <a:hlinkClick r:id="rId2"/>
              </a:rPr>
              <a:t>EbQDrLwkxo&amp;t=5s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www.youtube.com/watch?v=xgONXr2xUgQ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914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sz="3000" dirty="0"/>
              <a:t>BRAGA, Sofia Sargento Ribeiro. </a:t>
            </a:r>
            <a:r>
              <a:rPr lang="pt-BR" sz="3000" b="1" dirty="0"/>
              <a:t>Aulas de Piano em Grupo na Iniciação – Um Patrimônio Musical Renovado.</a:t>
            </a:r>
            <a:r>
              <a:rPr lang="pt-BR" sz="3000" dirty="0"/>
              <a:t> Dissertação (Mestrado em Música), Departamento de comunicação e artes, Universidade de Aveiro, Portugal, 2011.</a:t>
            </a:r>
          </a:p>
          <a:p>
            <a:r>
              <a:rPr lang="pt-BR" sz="3000" dirty="0"/>
              <a:t>FERNANDES, José Fortunato. </a:t>
            </a:r>
            <a:r>
              <a:rPr lang="pt-BR" sz="3000" b="1" dirty="0"/>
              <a:t>A filosofia de </a:t>
            </a:r>
            <a:r>
              <a:rPr lang="pt-BR" sz="3000" b="1" dirty="0" err="1"/>
              <a:t>Shinichi</a:t>
            </a:r>
            <a:r>
              <a:rPr lang="pt-BR" sz="3000" b="1" dirty="0"/>
              <a:t> Suzuki aplicada ao canto coral para adolescentes em cumprimento de medida socioeducativa. </a:t>
            </a:r>
            <a:r>
              <a:rPr lang="pt-BR" sz="3000" dirty="0"/>
              <a:t>Revista Espaço Intermediário, São Paulo, </a:t>
            </a:r>
            <a:r>
              <a:rPr lang="pt-BR" sz="3000" dirty="0" err="1"/>
              <a:t>v.II</a:t>
            </a:r>
            <a:r>
              <a:rPr lang="pt-BR" sz="3000" dirty="0"/>
              <a:t>, </a:t>
            </a:r>
            <a:r>
              <a:rPr lang="pt-BR" sz="3000" dirty="0" err="1"/>
              <a:t>n.I</a:t>
            </a:r>
            <a:r>
              <a:rPr lang="pt-BR" sz="3000" dirty="0"/>
              <a:t>, p. 38-53, 2011.</a:t>
            </a:r>
          </a:p>
          <a:p>
            <a:r>
              <a:rPr lang="en-US" sz="3000" dirty="0"/>
              <a:t>FISCHER, Christopher. </a:t>
            </a:r>
            <a:r>
              <a:rPr lang="en-US" sz="3000" b="1" dirty="0"/>
              <a:t>Teaching piano in groups</a:t>
            </a:r>
            <a:r>
              <a:rPr lang="en-US" sz="3000" dirty="0"/>
              <a:t>.  New York: Oxford University Press, Inc., 2010.</a:t>
            </a:r>
            <a:endParaRPr lang="pt-BR" sz="3000" dirty="0"/>
          </a:p>
          <a:p>
            <a:r>
              <a:rPr lang="pt-BR" sz="3000" dirty="0"/>
              <a:t>MACHADO, Simone Gorete. </a:t>
            </a:r>
            <a:r>
              <a:rPr lang="pt-BR" sz="3000" b="1" dirty="0"/>
              <a:t>QUATRO DÉCADAS DE PIANO EM GRUPO NO BRASIL (1973-2013): </a:t>
            </a:r>
            <a:r>
              <a:rPr lang="pt-BR" sz="3000" dirty="0"/>
              <a:t>ENTREVISTA COM MARION VERHAALEN.</a:t>
            </a:r>
            <a:r>
              <a:rPr lang="pt-BR" sz="3000" b="1" dirty="0"/>
              <a:t> </a:t>
            </a:r>
            <a:r>
              <a:rPr lang="pt-BR" sz="3000" dirty="0"/>
              <a:t>Revista Música, São Paulo, v.15, n.1, p. 7-16, 2015.</a:t>
            </a:r>
          </a:p>
          <a:p>
            <a:r>
              <a:rPr lang="pt-BR" sz="3000" dirty="0"/>
              <a:t>___________. </a:t>
            </a:r>
            <a:r>
              <a:rPr lang="pt-BR" sz="3000" b="1" dirty="0"/>
              <a:t>A presença do piano em grupo em instituições de ensino superior no Brasil. </a:t>
            </a:r>
            <a:r>
              <a:rPr lang="pt-BR" sz="3000" dirty="0"/>
              <a:t>Revista Orfeu, Florianópolis, v. 1, n. 1, p. 132-55, 2016.</a:t>
            </a:r>
          </a:p>
          <a:p>
            <a:r>
              <a:rPr lang="pt-BR" sz="3000" dirty="0"/>
              <a:t>MONTANDON, Maria Isabel. </a:t>
            </a:r>
            <a:r>
              <a:rPr lang="pt-BR" sz="3000" b="1" dirty="0"/>
              <a:t>Aula de Piano e Ensino de Música – Análise da Proposta de Reavaliação da Aula de Piano e sua Relação com as Concepções Pedagógicas de Pace </a:t>
            </a:r>
            <a:r>
              <a:rPr lang="pt-BR" sz="3000" b="1" dirty="0" err="1"/>
              <a:t>Verhaalen</a:t>
            </a:r>
            <a:r>
              <a:rPr lang="pt-BR" sz="3000" dirty="0"/>
              <a:t> </a:t>
            </a:r>
            <a:r>
              <a:rPr lang="pt-BR" sz="3000" b="1" dirty="0"/>
              <a:t>e Gonçalves</a:t>
            </a:r>
            <a:r>
              <a:rPr lang="pt-BR" sz="3000" dirty="0"/>
              <a:t>. Dissertação (Mestrado em Música), Instituto de Artes, Universidade Federal do Rio Grande do Sul, Porto Alegre, 1992.</a:t>
            </a:r>
          </a:p>
          <a:p>
            <a:r>
              <a:rPr lang="pt-BR" sz="3000" dirty="0"/>
              <a:t>___________. </a:t>
            </a:r>
            <a:r>
              <a:rPr lang="pt-BR" sz="3000" b="1" dirty="0"/>
              <a:t>A prática de ensino de instrumento em grupos nos Estágios Supervisionados Docentes. </a:t>
            </a:r>
            <a:r>
              <a:rPr lang="pt-BR" sz="3000" dirty="0"/>
              <a:t>XIII Encontro Regional Centro-Oeste da ABEM, Campo Grande, 2014.</a:t>
            </a:r>
          </a:p>
          <a:p>
            <a:r>
              <a:rPr lang="pt-BR" sz="3000" dirty="0"/>
              <a:t>PACE, Robert. </a:t>
            </a:r>
            <a:r>
              <a:rPr lang="en-US" sz="3000" b="1" dirty="0"/>
              <a:t>Piano Lessons-Private or Group?. </a:t>
            </a:r>
            <a:r>
              <a:rPr lang="en-US" sz="3000" dirty="0" err="1"/>
              <a:t>Jornal</a:t>
            </a:r>
            <a:r>
              <a:rPr lang="en-US" sz="3000" dirty="0"/>
              <a:t> Keyboard, v. 4, n. 2, 1978.</a:t>
            </a:r>
            <a:endParaRPr lang="pt-BR" sz="3000" dirty="0"/>
          </a:p>
          <a:p>
            <a:r>
              <a:rPr lang="en-US" sz="3000" dirty="0"/>
              <a:t>PACE, Robert. </a:t>
            </a:r>
            <a:r>
              <a:rPr lang="en-US" sz="3000" b="1" dirty="0"/>
              <a:t>Robert Pace´s Teaching Philosophy</a:t>
            </a:r>
            <a:r>
              <a:rPr lang="en-US" sz="3000" dirty="0"/>
              <a:t>, 2016.</a:t>
            </a:r>
            <a:r>
              <a:rPr lang="en-US" sz="3000" b="1" i="1" dirty="0"/>
              <a:t> </a:t>
            </a:r>
            <a:r>
              <a:rPr lang="pt-BR" sz="3000" i="1" dirty="0"/>
              <a:t>Disponível em: &lt;http://leerobertsmusic.com/robert_pace_piano/about-the-pace-approach/robert-paces-teaching-philo/ &gt; Acesso em: 15 abril 2016.</a:t>
            </a:r>
            <a:endParaRPr lang="pt-BR" sz="3000" dirty="0"/>
          </a:p>
          <a:p>
            <a:r>
              <a:rPr lang="pt-BR" sz="3000" dirty="0"/>
              <a:t>REINOSO, Ana Paula Teixeira. A inserção do ensino de Piano em Grupo no Brasil: episódios marcantes. In: </a:t>
            </a:r>
            <a:r>
              <a:rPr lang="pt-BR" sz="3000" b="1" dirty="0"/>
              <a:t>ANAIS DO II SIMPOM 2012</a:t>
            </a:r>
            <a:r>
              <a:rPr lang="pt-BR" sz="3000" dirty="0"/>
              <a:t> - SIMPÓSIO BRASILEIRO DE PÓS-GRADUANDOS EM MÚSICA, Rio de Janeiro. Rio de Janeiro: UNIRIO. 1110-8.</a:t>
            </a:r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882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708</TotalTime>
  <Words>613</Words>
  <Application>Microsoft Office PowerPoint</Application>
  <PresentationFormat>Apresentação na tela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Balcão Envidraçado</vt:lpstr>
      <vt:lpstr>O método e as práticas de Robert Pace para Piano em Grupo com apenas um piano</vt:lpstr>
      <vt:lpstr>Início</vt:lpstr>
      <vt:lpstr>Seção de Atividades Culturais da Prefeitura da Universidade de São  Paulo – Câmpus Fernando Costa (PUSP-FC).</vt:lpstr>
      <vt:lpstr>Robert Pace – Vida e carreira</vt:lpstr>
      <vt:lpstr>Robert Pace - Materiais</vt:lpstr>
      <vt:lpstr>Robert Pace - Metodologia</vt:lpstr>
      <vt:lpstr>Conclusão</vt:lpstr>
      <vt:lpstr>Exemplos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método e as práticas de Robert Pace para Piano em Grupo com apenas um piano</dc:title>
  <dc:creator>administrador</dc:creator>
  <cp:lastModifiedBy>Giulia Salgado</cp:lastModifiedBy>
  <cp:revision>21</cp:revision>
  <dcterms:created xsi:type="dcterms:W3CDTF">2017-07-06T13:10:24Z</dcterms:created>
  <dcterms:modified xsi:type="dcterms:W3CDTF">2017-09-13T21:00:37Z</dcterms:modified>
</cp:coreProperties>
</file>