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396" r:id="rId3"/>
    <p:sldId id="338" r:id="rId4"/>
    <p:sldId id="399" r:id="rId5"/>
    <p:sldId id="417" r:id="rId6"/>
    <p:sldId id="384" r:id="rId7"/>
    <p:sldId id="381" r:id="rId8"/>
    <p:sldId id="397" r:id="rId9"/>
    <p:sldId id="386" r:id="rId10"/>
    <p:sldId id="385" r:id="rId11"/>
    <p:sldId id="394" r:id="rId12"/>
    <p:sldId id="387" r:id="rId13"/>
    <p:sldId id="389" r:id="rId14"/>
    <p:sldId id="390" r:id="rId15"/>
    <p:sldId id="391" r:id="rId16"/>
    <p:sldId id="392" r:id="rId17"/>
    <p:sldId id="419" r:id="rId18"/>
    <p:sldId id="383" r:id="rId19"/>
    <p:sldId id="395" r:id="rId20"/>
    <p:sldId id="398" r:id="rId21"/>
    <p:sldId id="351" r:id="rId22"/>
    <p:sldId id="401" r:id="rId23"/>
    <p:sldId id="402" r:id="rId24"/>
    <p:sldId id="403" r:id="rId25"/>
    <p:sldId id="404" r:id="rId26"/>
    <p:sldId id="407" r:id="rId27"/>
    <p:sldId id="405" r:id="rId28"/>
    <p:sldId id="408" r:id="rId29"/>
    <p:sldId id="409" r:id="rId30"/>
    <p:sldId id="410" r:id="rId31"/>
    <p:sldId id="411" r:id="rId32"/>
    <p:sldId id="412" r:id="rId33"/>
    <p:sldId id="413" r:id="rId34"/>
    <p:sldId id="415" r:id="rId35"/>
    <p:sldId id="414" r:id="rId36"/>
    <p:sldId id="418" r:id="rId37"/>
    <p:sldId id="416" r:id="rId3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E27E"/>
    <a:srgbClr val="B1E494"/>
    <a:srgbClr val="1EF037"/>
    <a:srgbClr val="92AB63"/>
    <a:srgbClr val="80A331"/>
    <a:srgbClr val="1022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712" autoAdjust="0"/>
  </p:normalViewPr>
  <p:slideViewPr>
    <p:cSldViewPr>
      <p:cViewPr varScale="1">
        <p:scale>
          <a:sx n="97" d="100"/>
          <a:sy n="97" d="100"/>
        </p:scale>
        <p:origin x="14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9E4381-B540-40AE-B46A-8A07698BA2E5}" type="doc">
      <dgm:prSet loTypeId="urn:microsoft.com/office/officeart/2005/8/layout/radial3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t-BR"/>
        </a:p>
      </dgm:t>
    </dgm:pt>
    <dgm:pt modelId="{CA234840-F780-4884-87BD-4A9E964C3BD4}">
      <dgm:prSet phldrT="[Texto]" custT="1"/>
      <dgm:spPr/>
      <dgm:t>
        <a:bodyPr/>
        <a:lstStyle/>
        <a:p>
          <a:r>
            <a:rPr lang="pt-BR" sz="2400" dirty="0" smtClean="0"/>
            <a:t>Trabalhador</a:t>
          </a:r>
          <a:endParaRPr lang="pt-BR" sz="2400" dirty="0"/>
        </a:p>
      </dgm:t>
    </dgm:pt>
    <dgm:pt modelId="{842862C3-75A9-4A15-B9E5-A0E786838550}" type="parTrans" cxnId="{F01AE8DB-6D99-4D05-A02D-68D340B84005}">
      <dgm:prSet/>
      <dgm:spPr/>
      <dgm:t>
        <a:bodyPr/>
        <a:lstStyle/>
        <a:p>
          <a:endParaRPr lang="pt-BR" sz="2800"/>
        </a:p>
      </dgm:t>
    </dgm:pt>
    <dgm:pt modelId="{E8FD168A-2D4F-4540-98B8-C513C24FE5B9}" type="sibTrans" cxnId="{F01AE8DB-6D99-4D05-A02D-68D340B84005}">
      <dgm:prSet/>
      <dgm:spPr/>
      <dgm:t>
        <a:bodyPr/>
        <a:lstStyle/>
        <a:p>
          <a:endParaRPr lang="pt-BR" sz="2800"/>
        </a:p>
      </dgm:t>
    </dgm:pt>
    <dgm:pt modelId="{1A87908F-46DC-41BE-8122-62F2AFE5F437}">
      <dgm:prSet phldrT="[Texto]" custT="1"/>
      <dgm:spPr/>
      <dgm:t>
        <a:bodyPr/>
        <a:lstStyle/>
        <a:p>
          <a:r>
            <a:rPr lang="pt-BR" sz="1400" dirty="0" smtClean="0"/>
            <a:t>Ambiência</a:t>
          </a:r>
          <a:endParaRPr lang="pt-BR" sz="1400" dirty="0"/>
        </a:p>
      </dgm:t>
    </dgm:pt>
    <dgm:pt modelId="{F741A531-935D-46F5-982C-A12155407A29}" type="parTrans" cxnId="{E3CAE136-82BD-412F-88CF-6656B556C81A}">
      <dgm:prSet/>
      <dgm:spPr/>
      <dgm:t>
        <a:bodyPr/>
        <a:lstStyle/>
        <a:p>
          <a:endParaRPr lang="pt-BR" sz="2800"/>
        </a:p>
      </dgm:t>
    </dgm:pt>
    <dgm:pt modelId="{CE49A0EF-D5E5-4D75-A427-6A45D2148AAD}" type="sibTrans" cxnId="{E3CAE136-82BD-412F-88CF-6656B556C81A}">
      <dgm:prSet/>
      <dgm:spPr/>
      <dgm:t>
        <a:bodyPr/>
        <a:lstStyle/>
        <a:p>
          <a:endParaRPr lang="pt-BR" sz="2800"/>
        </a:p>
      </dgm:t>
    </dgm:pt>
    <dgm:pt modelId="{D85D98B2-D338-4DD3-A98A-5133F5E86EC8}">
      <dgm:prSet phldrT="[Texto]" custT="1"/>
      <dgm:spPr/>
      <dgm:t>
        <a:bodyPr/>
        <a:lstStyle/>
        <a:p>
          <a:r>
            <a:rPr lang="pt-BR" sz="1400" dirty="0" smtClean="0"/>
            <a:t>Personalidade</a:t>
          </a:r>
          <a:endParaRPr lang="pt-BR" sz="1400" dirty="0"/>
        </a:p>
      </dgm:t>
    </dgm:pt>
    <dgm:pt modelId="{97A30157-1585-4ED9-A896-A335F3B9459F}" type="parTrans" cxnId="{009ABB90-C9EC-4B17-8398-F949264E05A3}">
      <dgm:prSet/>
      <dgm:spPr/>
      <dgm:t>
        <a:bodyPr/>
        <a:lstStyle/>
        <a:p>
          <a:endParaRPr lang="pt-BR" sz="2800"/>
        </a:p>
      </dgm:t>
    </dgm:pt>
    <dgm:pt modelId="{7202225A-FE4A-4854-A580-B70CC33352E2}" type="sibTrans" cxnId="{009ABB90-C9EC-4B17-8398-F949264E05A3}">
      <dgm:prSet/>
      <dgm:spPr/>
      <dgm:t>
        <a:bodyPr/>
        <a:lstStyle/>
        <a:p>
          <a:endParaRPr lang="pt-BR" sz="2800"/>
        </a:p>
      </dgm:t>
    </dgm:pt>
    <dgm:pt modelId="{F823621A-626A-42D8-8907-7E11327E707C}">
      <dgm:prSet phldrT="[Texto]" custT="1"/>
      <dgm:spPr/>
      <dgm:t>
        <a:bodyPr/>
        <a:lstStyle/>
        <a:p>
          <a:r>
            <a:rPr lang="pt-BR" sz="1400" dirty="0" smtClean="0"/>
            <a:t>Motivação</a:t>
          </a:r>
          <a:endParaRPr lang="pt-BR" sz="1400" dirty="0"/>
        </a:p>
      </dgm:t>
    </dgm:pt>
    <dgm:pt modelId="{CA265DBF-D766-4E1E-8319-3BC932C19F02}" type="parTrans" cxnId="{DCE1B14D-DFF9-4BB0-B82E-CBE5B4F2648A}">
      <dgm:prSet/>
      <dgm:spPr/>
      <dgm:t>
        <a:bodyPr/>
        <a:lstStyle/>
        <a:p>
          <a:endParaRPr lang="pt-BR" sz="2800"/>
        </a:p>
      </dgm:t>
    </dgm:pt>
    <dgm:pt modelId="{D320A7FF-DCE2-433C-9F7F-DBF59E8F064E}" type="sibTrans" cxnId="{DCE1B14D-DFF9-4BB0-B82E-CBE5B4F2648A}">
      <dgm:prSet/>
      <dgm:spPr/>
      <dgm:t>
        <a:bodyPr/>
        <a:lstStyle/>
        <a:p>
          <a:endParaRPr lang="pt-BR" sz="2800"/>
        </a:p>
      </dgm:t>
    </dgm:pt>
    <dgm:pt modelId="{1E0607FC-3AC6-488E-B2FA-A5E8CB161680}">
      <dgm:prSet phldrT="[Texto]" custT="1"/>
      <dgm:spPr/>
      <dgm:t>
        <a:bodyPr/>
        <a:lstStyle/>
        <a:p>
          <a:r>
            <a:rPr lang="pt-BR" sz="1400" dirty="0" smtClean="0"/>
            <a:t>Política da Organização</a:t>
          </a:r>
          <a:endParaRPr lang="pt-BR" sz="1400" dirty="0"/>
        </a:p>
      </dgm:t>
    </dgm:pt>
    <dgm:pt modelId="{3A57B8EF-9AF0-4C50-8CA8-DCF38EB83DF6}" type="parTrans" cxnId="{B5B8970D-4427-4D27-B632-030554AB4657}">
      <dgm:prSet/>
      <dgm:spPr/>
      <dgm:t>
        <a:bodyPr/>
        <a:lstStyle/>
        <a:p>
          <a:endParaRPr lang="pt-BR" sz="2800"/>
        </a:p>
      </dgm:t>
    </dgm:pt>
    <dgm:pt modelId="{A4D4B2DB-501F-4FE5-9381-54A2D94F5FAD}" type="sibTrans" cxnId="{B5B8970D-4427-4D27-B632-030554AB4657}">
      <dgm:prSet/>
      <dgm:spPr/>
      <dgm:t>
        <a:bodyPr/>
        <a:lstStyle/>
        <a:p>
          <a:endParaRPr lang="pt-BR" sz="2800"/>
        </a:p>
      </dgm:t>
    </dgm:pt>
    <dgm:pt modelId="{3552594C-1C71-4C4E-9C80-CCD20117AD32}">
      <dgm:prSet custT="1"/>
      <dgm:spPr/>
      <dgm:t>
        <a:bodyPr/>
        <a:lstStyle/>
        <a:p>
          <a:r>
            <a:rPr lang="pt-BR" sz="1400" dirty="0" smtClean="0"/>
            <a:t>Temperamento</a:t>
          </a:r>
          <a:endParaRPr lang="pt-BR" sz="1400" dirty="0"/>
        </a:p>
      </dgm:t>
    </dgm:pt>
    <dgm:pt modelId="{F0817A76-FE7C-4CE3-AAD7-1F74A051D769}" type="parTrans" cxnId="{61B08A1B-8143-4C62-9F7A-F7082F361BB9}">
      <dgm:prSet/>
      <dgm:spPr/>
      <dgm:t>
        <a:bodyPr/>
        <a:lstStyle/>
        <a:p>
          <a:endParaRPr lang="pt-BR" sz="2800"/>
        </a:p>
      </dgm:t>
    </dgm:pt>
    <dgm:pt modelId="{26854A24-D04F-42E0-AD4D-94B219B09AFD}" type="sibTrans" cxnId="{61B08A1B-8143-4C62-9F7A-F7082F361BB9}">
      <dgm:prSet/>
      <dgm:spPr/>
      <dgm:t>
        <a:bodyPr/>
        <a:lstStyle/>
        <a:p>
          <a:endParaRPr lang="pt-BR" sz="2800"/>
        </a:p>
      </dgm:t>
    </dgm:pt>
    <dgm:pt modelId="{2AEAEC70-BAD1-4C51-B0FA-0E2BD906093B}" type="pres">
      <dgm:prSet presAssocID="{289E4381-B540-40AE-B46A-8A07698BA2E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FB4DEFC-0002-4140-AF60-0A97EDBDE3DB}" type="pres">
      <dgm:prSet presAssocID="{289E4381-B540-40AE-B46A-8A07698BA2E5}" presName="radial" presStyleCnt="0">
        <dgm:presLayoutVars>
          <dgm:animLvl val="ctr"/>
        </dgm:presLayoutVars>
      </dgm:prSet>
      <dgm:spPr/>
    </dgm:pt>
    <dgm:pt modelId="{2843FA0C-D92C-4A12-9D24-ABE946ECC169}" type="pres">
      <dgm:prSet presAssocID="{CA234840-F780-4884-87BD-4A9E964C3BD4}" presName="centerShape" presStyleLbl="vennNode1" presStyleIdx="0" presStyleCnt="6"/>
      <dgm:spPr/>
      <dgm:t>
        <a:bodyPr/>
        <a:lstStyle/>
        <a:p>
          <a:endParaRPr lang="pt-BR"/>
        </a:p>
      </dgm:t>
    </dgm:pt>
    <dgm:pt modelId="{EA79A12F-28E1-44AC-B5F1-2799451F1F71}" type="pres">
      <dgm:prSet presAssocID="{1A87908F-46DC-41BE-8122-62F2AFE5F437}" presName="node" presStyleLbl="vennNode1" presStyleIdx="1" presStyleCnt="6" custScaleX="13383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98AC5E5-6EE5-4E87-8021-A677BD5FA0FE}" type="pres">
      <dgm:prSet presAssocID="{D85D98B2-D338-4DD3-A98A-5133F5E86EC8}" presName="node" presStyleLbl="vennNode1" presStyleIdx="2" presStyleCnt="6" custScaleX="1414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CD8FF0-8F0E-456E-A2D2-A94AE3149E72}" type="pres">
      <dgm:prSet presAssocID="{3552594C-1C71-4C4E-9C80-CCD20117AD32}" presName="node" presStyleLbl="vennNode1" presStyleIdx="3" presStyleCnt="6" custScaleX="15639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2114D52-29AB-4C57-AB8F-2AEB6D13EFB3}" type="pres">
      <dgm:prSet presAssocID="{F823621A-626A-42D8-8907-7E11327E707C}" presName="node" presStyleLbl="vennNode1" presStyleIdx="4" presStyleCnt="6" custScaleX="133839" custRadScaleRad="102158" custRadScaleInc="53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B2352E-AC17-46F0-87E6-3373B59BE954}" type="pres">
      <dgm:prSet presAssocID="{1E0607FC-3AC6-488E-B2FA-A5E8CB161680}" presName="node" presStyleLbl="vennNode1" presStyleIdx="5" presStyleCnt="6" custScaleX="13383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01AE8DB-6D99-4D05-A02D-68D340B84005}" srcId="{289E4381-B540-40AE-B46A-8A07698BA2E5}" destId="{CA234840-F780-4884-87BD-4A9E964C3BD4}" srcOrd="0" destOrd="0" parTransId="{842862C3-75A9-4A15-B9E5-A0E786838550}" sibTransId="{E8FD168A-2D4F-4540-98B8-C513C24FE5B9}"/>
    <dgm:cxn modelId="{E80E5884-5C9C-4BC5-AD1F-199DF7C98087}" type="presOf" srcId="{1A87908F-46DC-41BE-8122-62F2AFE5F437}" destId="{EA79A12F-28E1-44AC-B5F1-2799451F1F71}" srcOrd="0" destOrd="0" presId="urn:microsoft.com/office/officeart/2005/8/layout/radial3"/>
    <dgm:cxn modelId="{38DD8A15-EEE3-43C7-824E-0064D2A6F598}" type="presOf" srcId="{1E0607FC-3AC6-488E-B2FA-A5E8CB161680}" destId="{53B2352E-AC17-46F0-87E6-3373B59BE954}" srcOrd="0" destOrd="0" presId="urn:microsoft.com/office/officeart/2005/8/layout/radial3"/>
    <dgm:cxn modelId="{788D1E52-5A1E-448A-9BC8-AF6ED119CCFC}" type="presOf" srcId="{3552594C-1C71-4C4E-9C80-CCD20117AD32}" destId="{D3CD8FF0-8F0E-456E-A2D2-A94AE3149E72}" srcOrd="0" destOrd="0" presId="urn:microsoft.com/office/officeart/2005/8/layout/radial3"/>
    <dgm:cxn modelId="{E3CAE136-82BD-412F-88CF-6656B556C81A}" srcId="{CA234840-F780-4884-87BD-4A9E964C3BD4}" destId="{1A87908F-46DC-41BE-8122-62F2AFE5F437}" srcOrd="0" destOrd="0" parTransId="{F741A531-935D-46F5-982C-A12155407A29}" sibTransId="{CE49A0EF-D5E5-4D75-A427-6A45D2148AAD}"/>
    <dgm:cxn modelId="{F27CC128-806A-4B93-877C-CE8E9FB02783}" type="presOf" srcId="{CA234840-F780-4884-87BD-4A9E964C3BD4}" destId="{2843FA0C-D92C-4A12-9D24-ABE946ECC169}" srcOrd="0" destOrd="0" presId="urn:microsoft.com/office/officeart/2005/8/layout/radial3"/>
    <dgm:cxn modelId="{61B08A1B-8143-4C62-9F7A-F7082F361BB9}" srcId="{CA234840-F780-4884-87BD-4A9E964C3BD4}" destId="{3552594C-1C71-4C4E-9C80-CCD20117AD32}" srcOrd="2" destOrd="0" parTransId="{F0817A76-FE7C-4CE3-AAD7-1F74A051D769}" sibTransId="{26854A24-D04F-42E0-AD4D-94B219B09AFD}"/>
    <dgm:cxn modelId="{DCE1B14D-DFF9-4BB0-B82E-CBE5B4F2648A}" srcId="{CA234840-F780-4884-87BD-4A9E964C3BD4}" destId="{F823621A-626A-42D8-8907-7E11327E707C}" srcOrd="3" destOrd="0" parTransId="{CA265DBF-D766-4E1E-8319-3BC932C19F02}" sibTransId="{D320A7FF-DCE2-433C-9F7F-DBF59E8F064E}"/>
    <dgm:cxn modelId="{7CA38980-0537-4F67-B7DB-739BE2727415}" type="presOf" srcId="{F823621A-626A-42D8-8907-7E11327E707C}" destId="{72114D52-29AB-4C57-AB8F-2AEB6D13EFB3}" srcOrd="0" destOrd="0" presId="urn:microsoft.com/office/officeart/2005/8/layout/radial3"/>
    <dgm:cxn modelId="{B5B8970D-4427-4D27-B632-030554AB4657}" srcId="{CA234840-F780-4884-87BD-4A9E964C3BD4}" destId="{1E0607FC-3AC6-488E-B2FA-A5E8CB161680}" srcOrd="4" destOrd="0" parTransId="{3A57B8EF-9AF0-4C50-8CA8-DCF38EB83DF6}" sibTransId="{A4D4B2DB-501F-4FE5-9381-54A2D94F5FAD}"/>
    <dgm:cxn modelId="{F2533096-BC94-473A-80ED-56AD4B56A8BC}" type="presOf" srcId="{D85D98B2-D338-4DD3-A98A-5133F5E86EC8}" destId="{698AC5E5-6EE5-4E87-8021-A677BD5FA0FE}" srcOrd="0" destOrd="0" presId="urn:microsoft.com/office/officeart/2005/8/layout/radial3"/>
    <dgm:cxn modelId="{E10159FC-7AE5-4D0A-A566-D82F53300352}" type="presOf" srcId="{289E4381-B540-40AE-B46A-8A07698BA2E5}" destId="{2AEAEC70-BAD1-4C51-B0FA-0E2BD906093B}" srcOrd="0" destOrd="0" presId="urn:microsoft.com/office/officeart/2005/8/layout/radial3"/>
    <dgm:cxn modelId="{009ABB90-C9EC-4B17-8398-F949264E05A3}" srcId="{CA234840-F780-4884-87BD-4A9E964C3BD4}" destId="{D85D98B2-D338-4DD3-A98A-5133F5E86EC8}" srcOrd="1" destOrd="0" parTransId="{97A30157-1585-4ED9-A896-A335F3B9459F}" sibTransId="{7202225A-FE4A-4854-A580-B70CC33352E2}"/>
    <dgm:cxn modelId="{092A7D69-DEAE-47C6-8BA2-87D07EF09A52}" type="presParOf" srcId="{2AEAEC70-BAD1-4C51-B0FA-0E2BD906093B}" destId="{4FB4DEFC-0002-4140-AF60-0A97EDBDE3DB}" srcOrd="0" destOrd="0" presId="urn:microsoft.com/office/officeart/2005/8/layout/radial3"/>
    <dgm:cxn modelId="{0365F966-EA24-4A2E-B89A-70F975970A75}" type="presParOf" srcId="{4FB4DEFC-0002-4140-AF60-0A97EDBDE3DB}" destId="{2843FA0C-D92C-4A12-9D24-ABE946ECC169}" srcOrd="0" destOrd="0" presId="urn:microsoft.com/office/officeart/2005/8/layout/radial3"/>
    <dgm:cxn modelId="{07F8A5C2-592C-4D53-821F-D1BC7A0C2B57}" type="presParOf" srcId="{4FB4DEFC-0002-4140-AF60-0A97EDBDE3DB}" destId="{EA79A12F-28E1-44AC-B5F1-2799451F1F71}" srcOrd="1" destOrd="0" presId="urn:microsoft.com/office/officeart/2005/8/layout/radial3"/>
    <dgm:cxn modelId="{5FB78B6A-25C8-4C19-BE19-A1DD92B4975F}" type="presParOf" srcId="{4FB4DEFC-0002-4140-AF60-0A97EDBDE3DB}" destId="{698AC5E5-6EE5-4E87-8021-A677BD5FA0FE}" srcOrd="2" destOrd="0" presId="urn:microsoft.com/office/officeart/2005/8/layout/radial3"/>
    <dgm:cxn modelId="{7138D9E5-852B-48E4-8FCA-7009F49FACDC}" type="presParOf" srcId="{4FB4DEFC-0002-4140-AF60-0A97EDBDE3DB}" destId="{D3CD8FF0-8F0E-456E-A2D2-A94AE3149E72}" srcOrd="3" destOrd="0" presId="urn:microsoft.com/office/officeart/2005/8/layout/radial3"/>
    <dgm:cxn modelId="{8F2EDBF0-3D0A-4BE7-BC20-8E1282A7D0A7}" type="presParOf" srcId="{4FB4DEFC-0002-4140-AF60-0A97EDBDE3DB}" destId="{72114D52-29AB-4C57-AB8F-2AEB6D13EFB3}" srcOrd="4" destOrd="0" presId="urn:microsoft.com/office/officeart/2005/8/layout/radial3"/>
    <dgm:cxn modelId="{0C8E5622-DDEF-4E3F-8F6F-4820C16139AB}" type="presParOf" srcId="{4FB4DEFC-0002-4140-AF60-0A97EDBDE3DB}" destId="{53B2352E-AC17-46F0-87E6-3373B59BE954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A040A7-5B07-4B80-A570-4411777E5390}" type="doc">
      <dgm:prSet loTypeId="urn:microsoft.com/office/officeart/2005/8/layout/vList5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D1F8A5E0-127B-4E73-8834-4E6E608FA852}">
      <dgm:prSet phldrT="[Texto]" custT="1"/>
      <dgm:spPr/>
      <dgm:t>
        <a:bodyPr/>
        <a:lstStyle/>
        <a:p>
          <a:r>
            <a:rPr lang="pt-BR" sz="2400" dirty="0" smtClean="0"/>
            <a:t>Eficiente</a:t>
          </a:r>
          <a:endParaRPr lang="pt-BR" sz="2400" dirty="0"/>
        </a:p>
      </dgm:t>
    </dgm:pt>
    <dgm:pt modelId="{8CF36F3D-D7C8-4433-84FB-C26EAF77ED16}" type="parTrans" cxnId="{5CE81D11-571D-4918-BB88-A2CAE375C849}">
      <dgm:prSet/>
      <dgm:spPr/>
      <dgm:t>
        <a:bodyPr/>
        <a:lstStyle/>
        <a:p>
          <a:endParaRPr lang="pt-BR" sz="2400"/>
        </a:p>
      </dgm:t>
    </dgm:pt>
    <dgm:pt modelId="{373F307D-E7E4-4F9C-A425-A16FF3B8D2E2}" type="sibTrans" cxnId="{5CE81D11-571D-4918-BB88-A2CAE375C849}">
      <dgm:prSet/>
      <dgm:spPr/>
      <dgm:t>
        <a:bodyPr/>
        <a:lstStyle/>
        <a:p>
          <a:endParaRPr lang="pt-BR" sz="2400"/>
        </a:p>
      </dgm:t>
    </dgm:pt>
    <dgm:pt modelId="{368C57E2-F04D-449D-9F1A-608DFA73E11F}">
      <dgm:prSet phldrT="[Texto]" custT="1"/>
      <dgm:spPr/>
      <dgm:t>
        <a:bodyPr/>
        <a:lstStyle/>
        <a:p>
          <a:r>
            <a:rPr lang="pt-BR" sz="1600" dirty="0" smtClean="0"/>
            <a:t>Alcançar o resultado esperado com qualidade </a:t>
          </a:r>
          <a:endParaRPr lang="pt-BR" sz="1600" dirty="0"/>
        </a:p>
      </dgm:t>
    </dgm:pt>
    <dgm:pt modelId="{8B761729-EFB4-4C5F-A209-F184DE9786EC}" type="parTrans" cxnId="{28BC646D-7A14-42ED-80B7-E45DD7761551}">
      <dgm:prSet/>
      <dgm:spPr/>
      <dgm:t>
        <a:bodyPr/>
        <a:lstStyle/>
        <a:p>
          <a:endParaRPr lang="pt-BR" sz="2400"/>
        </a:p>
      </dgm:t>
    </dgm:pt>
    <dgm:pt modelId="{1CFE1098-510D-49AA-8B31-1CE6BFA21DAE}" type="sibTrans" cxnId="{28BC646D-7A14-42ED-80B7-E45DD7761551}">
      <dgm:prSet/>
      <dgm:spPr/>
      <dgm:t>
        <a:bodyPr/>
        <a:lstStyle/>
        <a:p>
          <a:endParaRPr lang="pt-BR" sz="2400"/>
        </a:p>
      </dgm:t>
    </dgm:pt>
    <dgm:pt modelId="{19D185AA-7782-4C5E-9B7A-77FB4B1755DE}">
      <dgm:prSet phldrT="[Texto]" custT="1"/>
      <dgm:spPr/>
      <dgm:t>
        <a:bodyPr/>
        <a:lstStyle/>
        <a:p>
          <a:r>
            <a:rPr lang="pt-BR" sz="2400" dirty="0" smtClean="0"/>
            <a:t>Eficaz</a:t>
          </a:r>
          <a:endParaRPr lang="pt-BR" sz="2400" dirty="0"/>
        </a:p>
      </dgm:t>
    </dgm:pt>
    <dgm:pt modelId="{1A4C0F92-C87D-439E-AD82-DA5BAB66FC9E}" type="parTrans" cxnId="{1A090FB9-6A09-4A2F-A5F0-D41C5421A921}">
      <dgm:prSet/>
      <dgm:spPr/>
      <dgm:t>
        <a:bodyPr/>
        <a:lstStyle/>
        <a:p>
          <a:endParaRPr lang="pt-BR" sz="2400"/>
        </a:p>
      </dgm:t>
    </dgm:pt>
    <dgm:pt modelId="{D370B5ED-09C3-4FB8-85E9-E373ED2789A6}" type="sibTrans" cxnId="{1A090FB9-6A09-4A2F-A5F0-D41C5421A921}">
      <dgm:prSet/>
      <dgm:spPr/>
      <dgm:t>
        <a:bodyPr/>
        <a:lstStyle/>
        <a:p>
          <a:endParaRPr lang="pt-BR" sz="2400"/>
        </a:p>
      </dgm:t>
    </dgm:pt>
    <dgm:pt modelId="{7C553EC3-3C51-415D-9E74-39805AC93B55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dirty="0" smtClean="0"/>
            <a:t> Realizar o trabalho com perfeição</a:t>
          </a:r>
        </a:p>
      </dgm:t>
    </dgm:pt>
    <dgm:pt modelId="{A2233734-5D17-492E-BD44-BDB5B95FF644}" type="parTrans" cxnId="{43BD4081-ACD3-41EA-952F-EA8D463C04FC}">
      <dgm:prSet/>
      <dgm:spPr/>
      <dgm:t>
        <a:bodyPr/>
        <a:lstStyle/>
        <a:p>
          <a:endParaRPr lang="pt-BR" sz="2400"/>
        </a:p>
      </dgm:t>
    </dgm:pt>
    <dgm:pt modelId="{BB89F90C-ADF1-4848-B057-130DA24E0E86}" type="sibTrans" cxnId="{43BD4081-ACD3-41EA-952F-EA8D463C04FC}">
      <dgm:prSet/>
      <dgm:spPr/>
      <dgm:t>
        <a:bodyPr/>
        <a:lstStyle/>
        <a:p>
          <a:endParaRPr lang="pt-BR" sz="2400"/>
        </a:p>
      </dgm:t>
    </dgm:pt>
    <dgm:pt modelId="{08581155-8249-4E29-97E3-ADF2476CDAE7}">
      <dgm:prSet phldrT="[Texto]" custT="1"/>
      <dgm:spPr/>
      <dgm:t>
        <a:bodyPr/>
        <a:lstStyle/>
        <a:p>
          <a:r>
            <a:rPr lang="pt-BR" sz="2400" dirty="0" smtClean="0"/>
            <a:t>Efetivo</a:t>
          </a:r>
          <a:endParaRPr lang="pt-BR" sz="2400" dirty="0"/>
        </a:p>
      </dgm:t>
    </dgm:pt>
    <dgm:pt modelId="{4339D733-BC9F-4E2A-895A-C68F9C920268}" type="parTrans" cxnId="{E1990E08-082A-4DEA-870A-E6A85CC9AA8D}">
      <dgm:prSet/>
      <dgm:spPr/>
      <dgm:t>
        <a:bodyPr/>
        <a:lstStyle/>
        <a:p>
          <a:endParaRPr lang="pt-BR" sz="2400"/>
        </a:p>
      </dgm:t>
    </dgm:pt>
    <dgm:pt modelId="{D7D6DDE9-A2CF-4913-88FB-8DF9B761EB35}" type="sibTrans" cxnId="{E1990E08-082A-4DEA-870A-E6A85CC9AA8D}">
      <dgm:prSet/>
      <dgm:spPr/>
      <dgm:t>
        <a:bodyPr/>
        <a:lstStyle/>
        <a:p>
          <a:endParaRPr lang="pt-BR" sz="2400"/>
        </a:p>
      </dgm:t>
    </dgm:pt>
    <dgm:pt modelId="{427F0CED-3F6D-40A3-87C6-7E38905B0824}">
      <dgm:prSet phldrT="[Texto]" custT="1"/>
      <dgm:spPr/>
      <dgm:t>
        <a:bodyPr/>
        <a:lstStyle/>
        <a:p>
          <a:r>
            <a:rPr lang="pt-BR" sz="1600" dirty="0" smtClean="0"/>
            <a:t>Obter resultados esperados</a:t>
          </a:r>
          <a:endParaRPr lang="pt-BR" sz="1600" dirty="0"/>
        </a:p>
      </dgm:t>
    </dgm:pt>
    <dgm:pt modelId="{E6264ADB-F7BA-4B2E-AC57-6244141CB473}" type="parTrans" cxnId="{2199EE46-281A-4DA4-8A3A-72B98C8B47CD}">
      <dgm:prSet/>
      <dgm:spPr/>
      <dgm:t>
        <a:bodyPr/>
        <a:lstStyle/>
        <a:p>
          <a:endParaRPr lang="pt-BR" sz="2400"/>
        </a:p>
      </dgm:t>
    </dgm:pt>
    <dgm:pt modelId="{8D6D6A84-7E6B-4A26-ACE2-2255B085805D}" type="sibTrans" cxnId="{2199EE46-281A-4DA4-8A3A-72B98C8B47CD}">
      <dgm:prSet/>
      <dgm:spPr/>
      <dgm:t>
        <a:bodyPr/>
        <a:lstStyle/>
        <a:p>
          <a:endParaRPr lang="pt-BR" sz="2400"/>
        </a:p>
      </dgm:t>
    </dgm:pt>
    <dgm:pt modelId="{DDFDFF34-380B-492E-AAF4-F1FA9091D9D4}" type="pres">
      <dgm:prSet presAssocID="{76A040A7-5B07-4B80-A570-4411777E5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E1DB372-CC96-46F8-8195-854C2401359D}" type="pres">
      <dgm:prSet presAssocID="{D1F8A5E0-127B-4E73-8834-4E6E608FA852}" presName="linNode" presStyleCnt="0"/>
      <dgm:spPr/>
    </dgm:pt>
    <dgm:pt modelId="{B3BDA531-0FAC-48CD-97C8-121531666E04}" type="pres">
      <dgm:prSet presAssocID="{D1F8A5E0-127B-4E73-8834-4E6E608FA85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806B721-8FE9-42F6-876D-511169DE78E6}" type="pres">
      <dgm:prSet presAssocID="{D1F8A5E0-127B-4E73-8834-4E6E608FA85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CA2D17-7012-49AF-9A75-6DA71098D276}" type="pres">
      <dgm:prSet presAssocID="{373F307D-E7E4-4F9C-A425-A16FF3B8D2E2}" presName="sp" presStyleCnt="0"/>
      <dgm:spPr/>
    </dgm:pt>
    <dgm:pt modelId="{B647C5F4-CADD-4C2A-BDF9-2E9D033C9607}" type="pres">
      <dgm:prSet presAssocID="{19D185AA-7782-4C5E-9B7A-77FB4B1755DE}" presName="linNode" presStyleCnt="0"/>
      <dgm:spPr/>
    </dgm:pt>
    <dgm:pt modelId="{D4B26CD7-3FB2-440B-866B-BC731A16AAFA}" type="pres">
      <dgm:prSet presAssocID="{19D185AA-7782-4C5E-9B7A-77FB4B1755D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2111800-1CAE-4F2C-9298-306A9A982967}" type="pres">
      <dgm:prSet presAssocID="{19D185AA-7782-4C5E-9B7A-77FB4B1755D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49D7473-9508-4147-A6AC-907DE1FC5482}" type="pres">
      <dgm:prSet presAssocID="{D370B5ED-09C3-4FB8-85E9-E373ED2789A6}" presName="sp" presStyleCnt="0"/>
      <dgm:spPr/>
    </dgm:pt>
    <dgm:pt modelId="{AD9C3DDE-AB67-4C2D-B82A-D1DD340DC0C4}" type="pres">
      <dgm:prSet presAssocID="{08581155-8249-4E29-97E3-ADF2476CDAE7}" presName="linNode" presStyleCnt="0"/>
      <dgm:spPr/>
    </dgm:pt>
    <dgm:pt modelId="{F6CF5728-9848-4344-A700-CA221FC000C9}" type="pres">
      <dgm:prSet presAssocID="{08581155-8249-4E29-97E3-ADF2476CDAE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73CB1D-088D-42A4-830E-BC3920631894}" type="pres">
      <dgm:prSet presAssocID="{08581155-8249-4E29-97E3-ADF2476CDAE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3BD4081-ACD3-41EA-952F-EA8D463C04FC}" srcId="{19D185AA-7782-4C5E-9B7A-77FB4B1755DE}" destId="{7C553EC3-3C51-415D-9E74-39805AC93B55}" srcOrd="0" destOrd="0" parTransId="{A2233734-5D17-492E-BD44-BDB5B95FF644}" sibTransId="{BB89F90C-ADF1-4848-B057-130DA24E0E86}"/>
    <dgm:cxn modelId="{7E04FA2A-F1D4-4C2C-B6F0-2121FF2653E2}" type="presOf" srcId="{427F0CED-3F6D-40A3-87C6-7E38905B0824}" destId="{7173CB1D-088D-42A4-830E-BC3920631894}" srcOrd="0" destOrd="0" presId="urn:microsoft.com/office/officeart/2005/8/layout/vList5"/>
    <dgm:cxn modelId="{1D4292EA-57EC-4057-8235-BF9BE5DBB9D7}" type="presOf" srcId="{D1F8A5E0-127B-4E73-8834-4E6E608FA852}" destId="{B3BDA531-0FAC-48CD-97C8-121531666E04}" srcOrd="0" destOrd="0" presId="urn:microsoft.com/office/officeart/2005/8/layout/vList5"/>
    <dgm:cxn modelId="{F56A2174-29C5-4002-9E6B-79364B015E71}" type="presOf" srcId="{76A040A7-5B07-4B80-A570-4411777E5390}" destId="{DDFDFF34-380B-492E-AAF4-F1FA9091D9D4}" srcOrd="0" destOrd="0" presId="urn:microsoft.com/office/officeart/2005/8/layout/vList5"/>
    <dgm:cxn modelId="{5CE81D11-571D-4918-BB88-A2CAE375C849}" srcId="{76A040A7-5B07-4B80-A570-4411777E5390}" destId="{D1F8A5E0-127B-4E73-8834-4E6E608FA852}" srcOrd="0" destOrd="0" parTransId="{8CF36F3D-D7C8-4433-84FB-C26EAF77ED16}" sibTransId="{373F307D-E7E4-4F9C-A425-A16FF3B8D2E2}"/>
    <dgm:cxn modelId="{3A679EB0-17B5-4ABC-89DD-7B176CF4DCCA}" type="presOf" srcId="{08581155-8249-4E29-97E3-ADF2476CDAE7}" destId="{F6CF5728-9848-4344-A700-CA221FC000C9}" srcOrd="0" destOrd="0" presId="urn:microsoft.com/office/officeart/2005/8/layout/vList5"/>
    <dgm:cxn modelId="{1A090FB9-6A09-4A2F-A5F0-D41C5421A921}" srcId="{76A040A7-5B07-4B80-A570-4411777E5390}" destId="{19D185AA-7782-4C5E-9B7A-77FB4B1755DE}" srcOrd="1" destOrd="0" parTransId="{1A4C0F92-C87D-439E-AD82-DA5BAB66FC9E}" sibTransId="{D370B5ED-09C3-4FB8-85E9-E373ED2789A6}"/>
    <dgm:cxn modelId="{6CD58A64-3A0D-43DE-AD6E-9074430E1160}" type="presOf" srcId="{19D185AA-7782-4C5E-9B7A-77FB4B1755DE}" destId="{D4B26CD7-3FB2-440B-866B-BC731A16AAFA}" srcOrd="0" destOrd="0" presId="urn:microsoft.com/office/officeart/2005/8/layout/vList5"/>
    <dgm:cxn modelId="{2199EE46-281A-4DA4-8A3A-72B98C8B47CD}" srcId="{08581155-8249-4E29-97E3-ADF2476CDAE7}" destId="{427F0CED-3F6D-40A3-87C6-7E38905B0824}" srcOrd="0" destOrd="0" parTransId="{E6264ADB-F7BA-4B2E-AC57-6244141CB473}" sibTransId="{8D6D6A84-7E6B-4A26-ACE2-2255B085805D}"/>
    <dgm:cxn modelId="{6A1E8BE4-26C3-4B16-BC2D-4E7E8239580D}" type="presOf" srcId="{7C553EC3-3C51-415D-9E74-39805AC93B55}" destId="{52111800-1CAE-4F2C-9298-306A9A982967}" srcOrd="0" destOrd="0" presId="urn:microsoft.com/office/officeart/2005/8/layout/vList5"/>
    <dgm:cxn modelId="{E1990E08-082A-4DEA-870A-E6A85CC9AA8D}" srcId="{76A040A7-5B07-4B80-A570-4411777E5390}" destId="{08581155-8249-4E29-97E3-ADF2476CDAE7}" srcOrd="2" destOrd="0" parTransId="{4339D733-BC9F-4E2A-895A-C68F9C920268}" sibTransId="{D7D6DDE9-A2CF-4913-88FB-8DF9B761EB35}"/>
    <dgm:cxn modelId="{28BC646D-7A14-42ED-80B7-E45DD7761551}" srcId="{D1F8A5E0-127B-4E73-8834-4E6E608FA852}" destId="{368C57E2-F04D-449D-9F1A-608DFA73E11F}" srcOrd="0" destOrd="0" parTransId="{8B761729-EFB4-4C5F-A209-F184DE9786EC}" sibTransId="{1CFE1098-510D-49AA-8B31-1CE6BFA21DAE}"/>
    <dgm:cxn modelId="{5FCAC4D5-B22F-4C86-B4BF-8703FF52F9CE}" type="presOf" srcId="{368C57E2-F04D-449D-9F1A-608DFA73E11F}" destId="{E806B721-8FE9-42F6-876D-511169DE78E6}" srcOrd="0" destOrd="0" presId="urn:microsoft.com/office/officeart/2005/8/layout/vList5"/>
    <dgm:cxn modelId="{89F77BEB-6405-419F-BF9F-13AAFA21C8F6}" type="presParOf" srcId="{DDFDFF34-380B-492E-AAF4-F1FA9091D9D4}" destId="{7E1DB372-CC96-46F8-8195-854C2401359D}" srcOrd="0" destOrd="0" presId="urn:microsoft.com/office/officeart/2005/8/layout/vList5"/>
    <dgm:cxn modelId="{1F18FCF9-76B6-43F0-B88E-A5F9C0705A2D}" type="presParOf" srcId="{7E1DB372-CC96-46F8-8195-854C2401359D}" destId="{B3BDA531-0FAC-48CD-97C8-121531666E04}" srcOrd="0" destOrd="0" presId="urn:microsoft.com/office/officeart/2005/8/layout/vList5"/>
    <dgm:cxn modelId="{39FB6EF1-B83C-44DB-A72B-CE56684BB79F}" type="presParOf" srcId="{7E1DB372-CC96-46F8-8195-854C2401359D}" destId="{E806B721-8FE9-42F6-876D-511169DE78E6}" srcOrd="1" destOrd="0" presId="urn:microsoft.com/office/officeart/2005/8/layout/vList5"/>
    <dgm:cxn modelId="{917E26A9-2657-448E-9FC0-FF2FC648DA87}" type="presParOf" srcId="{DDFDFF34-380B-492E-AAF4-F1FA9091D9D4}" destId="{96CA2D17-7012-49AF-9A75-6DA71098D276}" srcOrd="1" destOrd="0" presId="urn:microsoft.com/office/officeart/2005/8/layout/vList5"/>
    <dgm:cxn modelId="{09505038-0B25-4D01-A9C5-B9514265FF5A}" type="presParOf" srcId="{DDFDFF34-380B-492E-AAF4-F1FA9091D9D4}" destId="{B647C5F4-CADD-4C2A-BDF9-2E9D033C9607}" srcOrd="2" destOrd="0" presId="urn:microsoft.com/office/officeart/2005/8/layout/vList5"/>
    <dgm:cxn modelId="{74B82837-CAF9-4E8A-8737-8BBC88A7D84A}" type="presParOf" srcId="{B647C5F4-CADD-4C2A-BDF9-2E9D033C9607}" destId="{D4B26CD7-3FB2-440B-866B-BC731A16AAFA}" srcOrd="0" destOrd="0" presId="urn:microsoft.com/office/officeart/2005/8/layout/vList5"/>
    <dgm:cxn modelId="{ADAAB7F9-75E7-49F2-B372-95F0A64821E4}" type="presParOf" srcId="{B647C5F4-CADD-4C2A-BDF9-2E9D033C9607}" destId="{52111800-1CAE-4F2C-9298-306A9A982967}" srcOrd="1" destOrd="0" presId="urn:microsoft.com/office/officeart/2005/8/layout/vList5"/>
    <dgm:cxn modelId="{D1431189-CBA8-4F29-9469-35CD36E464FD}" type="presParOf" srcId="{DDFDFF34-380B-492E-AAF4-F1FA9091D9D4}" destId="{249D7473-9508-4147-A6AC-907DE1FC5482}" srcOrd="3" destOrd="0" presId="urn:microsoft.com/office/officeart/2005/8/layout/vList5"/>
    <dgm:cxn modelId="{609BB134-79D4-477C-B865-6CAD62B2BAC8}" type="presParOf" srcId="{DDFDFF34-380B-492E-AAF4-F1FA9091D9D4}" destId="{AD9C3DDE-AB67-4C2D-B82A-D1DD340DC0C4}" srcOrd="4" destOrd="0" presId="urn:microsoft.com/office/officeart/2005/8/layout/vList5"/>
    <dgm:cxn modelId="{3D8077A8-8EB9-4093-B6CA-558BE08043B7}" type="presParOf" srcId="{AD9C3DDE-AB67-4C2D-B82A-D1DD340DC0C4}" destId="{F6CF5728-9848-4344-A700-CA221FC000C9}" srcOrd="0" destOrd="0" presId="urn:microsoft.com/office/officeart/2005/8/layout/vList5"/>
    <dgm:cxn modelId="{F1F6738C-CF7C-4498-A1EF-1EECE67D25F8}" type="presParOf" srcId="{AD9C3DDE-AB67-4C2D-B82A-D1DD340DC0C4}" destId="{7173CB1D-088D-42A4-830E-BC392063189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DF9D18-26E8-4281-BB5C-27710190DBFA}" type="doc">
      <dgm:prSet loTypeId="urn:microsoft.com/office/officeart/2005/8/layout/default#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pt-BR"/>
        </a:p>
      </dgm:t>
    </dgm:pt>
    <dgm:pt modelId="{64B51297-29A3-45B5-A10E-55153D53F5A0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  <a:latin typeface="+mn-lt"/>
              <a:sym typeface="Wingdings" pitchFamily="2" charset="2"/>
            </a:rPr>
            <a:t>Capacidade</a:t>
          </a:r>
          <a:endParaRPr lang="pt-BR" dirty="0">
            <a:solidFill>
              <a:schemeClr val="tx1"/>
            </a:solidFill>
          </a:endParaRPr>
        </a:p>
      </dgm:t>
    </dgm:pt>
    <dgm:pt modelId="{B6424680-E902-4E0F-887E-03C6C230E894}" type="parTrans" cxnId="{46215D59-2A6A-4C29-BE10-1C7D7E53AD9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638C243-5A23-415F-B58E-7FF2A0B02860}" type="sibTrans" cxnId="{46215D59-2A6A-4C29-BE10-1C7D7E53AD9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78A0813-2EBF-48C4-8C2A-2B3AC5E5DDC4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  <a:latin typeface="+mn-lt"/>
              <a:sym typeface="Wingdings" pitchFamily="2" charset="2"/>
            </a:rPr>
            <a:t>Habilidade</a:t>
          </a:r>
          <a:endParaRPr lang="pt-BR" dirty="0">
            <a:solidFill>
              <a:schemeClr val="tx1"/>
            </a:solidFill>
          </a:endParaRPr>
        </a:p>
      </dgm:t>
    </dgm:pt>
    <dgm:pt modelId="{52AEB516-A340-42E4-A806-6FFECD290D66}" type="parTrans" cxnId="{614B8DF6-7B18-45EB-AD8A-662A0B9CFA0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82D41AB-A17F-4C0B-AEEB-D16A028BFD01}" type="sibTrans" cxnId="{614B8DF6-7B18-45EB-AD8A-662A0B9CFA0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369EF5F-4AFD-47FE-841A-915845D0B752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  <a:latin typeface="+mn-lt"/>
              <a:sym typeface="Wingdings" pitchFamily="2" charset="2"/>
            </a:rPr>
            <a:t>Conhecimento</a:t>
          </a:r>
          <a:endParaRPr lang="pt-BR" dirty="0">
            <a:solidFill>
              <a:schemeClr val="tx1"/>
            </a:solidFill>
          </a:endParaRPr>
        </a:p>
      </dgm:t>
    </dgm:pt>
    <dgm:pt modelId="{E4A27DC9-9181-4EF0-B28F-3AD0F36D4B53}" type="parTrans" cxnId="{BACF4EA7-815B-4D83-93C7-6EC00C270FE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F5D9EED-5825-478A-A3EB-BDBCBF3AC2F3}" type="sibTrans" cxnId="{BACF4EA7-815B-4D83-93C7-6EC00C270FE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C709B01-5328-4F07-B0D5-F68E3FDF800A}" type="pres">
      <dgm:prSet presAssocID="{19DF9D18-26E8-4281-BB5C-27710190DBF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E241D92-0AE2-47A2-AFEF-A3ECC9271FF5}" type="pres">
      <dgm:prSet presAssocID="{64B51297-29A3-45B5-A10E-55153D53F5A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C84657B-FC4C-4F73-AEA5-D011DEAE1047}" type="pres">
      <dgm:prSet presAssocID="{B638C243-5A23-415F-B58E-7FF2A0B02860}" presName="sibTrans" presStyleCnt="0"/>
      <dgm:spPr/>
    </dgm:pt>
    <dgm:pt modelId="{C63C1546-2E88-42C4-9F8F-07065D0A20B1}" type="pres">
      <dgm:prSet presAssocID="{A78A0813-2EBF-48C4-8C2A-2B3AC5E5DDC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AD0E5B5-1FDB-4A55-B6E8-20F1B6093993}" type="pres">
      <dgm:prSet presAssocID="{D82D41AB-A17F-4C0B-AEEB-D16A028BFD01}" presName="sibTrans" presStyleCnt="0"/>
      <dgm:spPr/>
    </dgm:pt>
    <dgm:pt modelId="{E27CCDA9-6CBB-4F03-A5EC-5311021B29AE}" type="pres">
      <dgm:prSet presAssocID="{D369EF5F-4AFD-47FE-841A-915845D0B75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14B8DF6-7B18-45EB-AD8A-662A0B9CFA06}" srcId="{19DF9D18-26E8-4281-BB5C-27710190DBFA}" destId="{A78A0813-2EBF-48C4-8C2A-2B3AC5E5DDC4}" srcOrd="1" destOrd="0" parTransId="{52AEB516-A340-42E4-A806-6FFECD290D66}" sibTransId="{D82D41AB-A17F-4C0B-AEEB-D16A028BFD01}"/>
    <dgm:cxn modelId="{1CF558BB-5753-46F8-92B4-34DE69383858}" type="presOf" srcId="{A78A0813-2EBF-48C4-8C2A-2B3AC5E5DDC4}" destId="{C63C1546-2E88-42C4-9F8F-07065D0A20B1}" srcOrd="0" destOrd="0" presId="urn:microsoft.com/office/officeart/2005/8/layout/default#1"/>
    <dgm:cxn modelId="{BACF4EA7-815B-4D83-93C7-6EC00C270FEA}" srcId="{19DF9D18-26E8-4281-BB5C-27710190DBFA}" destId="{D369EF5F-4AFD-47FE-841A-915845D0B752}" srcOrd="2" destOrd="0" parTransId="{E4A27DC9-9181-4EF0-B28F-3AD0F36D4B53}" sibTransId="{0F5D9EED-5825-478A-A3EB-BDBCBF3AC2F3}"/>
    <dgm:cxn modelId="{46215D59-2A6A-4C29-BE10-1C7D7E53AD9D}" srcId="{19DF9D18-26E8-4281-BB5C-27710190DBFA}" destId="{64B51297-29A3-45B5-A10E-55153D53F5A0}" srcOrd="0" destOrd="0" parTransId="{B6424680-E902-4E0F-887E-03C6C230E894}" sibTransId="{B638C243-5A23-415F-B58E-7FF2A0B02860}"/>
    <dgm:cxn modelId="{D1174C7B-515E-426C-8F02-327B927352E9}" type="presOf" srcId="{D369EF5F-4AFD-47FE-841A-915845D0B752}" destId="{E27CCDA9-6CBB-4F03-A5EC-5311021B29AE}" srcOrd="0" destOrd="0" presId="urn:microsoft.com/office/officeart/2005/8/layout/default#1"/>
    <dgm:cxn modelId="{C695B096-9493-455B-9AF4-EF3A95E9673D}" type="presOf" srcId="{64B51297-29A3-45B5-A10E-55153D53F5A0}" destId="{EE241D92-0AE2-47A2-AFEF-A3ECC9271FF5}" srcOrd="0" destOrd="0" presId="urn:microsoft.com/office/officeart/2005/8/layout/default#1"/>
    <dgm:cxn modelId="{B0876924-85E2-412C-9D96-EAF664A1DEA8}" type="presOf" srcId="{19DF9D18-26E8-4281-BB5C-27710190DBFA}" destId="{7C709B01-5328-4F07-B0D5-F68E3FDF800A}" srcOrd="0" destOrd="0" presId="urn:microsoft.com/office/officeart/2005/8/layout/default#1"/>
    <dgm:cxn modelId="{54FA58F3-F3A4-4102-A66E-BFAD5545A177}" type="presParOf" srcId="{7C709B01-5328-4F07-B0D5-F68E3FDF800A}" destId="{EE241D92-0AE2-47A2-AFEF-A3ECC9271FF5}" srcOrd="0" destOrd="0" presId="urn:microsoft.com/office/officeart/2005/8/layout/default#1"/>
    <dgm:cxn modelId="{C03633B5-3621-4746-8F3C-40CEF4F8EFF4}" type="presParOf" srcId="{7C709B01-5328-4F07-B0D5-F68E3FDF800A}" destId="{DC84657B-FC4C-4F73-AEA5-D011DEAE1047}" srcOrd="1" destOrd="0" presId="urn:microsoft.com/office/officeart/2005/8/layout/default#1"/>
    <dgm:cxn modelId="{10E673AE-FAAE-4587-8FAE-55CA58C7F23F}" type="presParOf" srcId="{7C709B01-5328-4F07-B0D5-F68E3FDF800A}" destId="{C63C1546-2E88-42C4-9F8F-07065D0A20B1}" srcOrd="2" destOrd="0" presId="urn:microsoft.com/office/officeart/2005/8/layout/default#1"/>
    <dgm:cxn modelId="{485AD211-53EE-41D2-8D25-B739A712EEFA}" type="presParOf" srcId="{7C709B01-5328-4F07-B0D5-F68E3FDF800A}" destId="{7AD0E5B5-1FDB-4A55-B6E8-20F1B6093993}" srcOrd="3" destOrd="0" presId="urn:microsoft.com/office/officeart/2005/8/layout/default#1"/>
    <dgm:cxn modelId="{99CBC22A-D4C0-4561-A9D4-98F1CA4ED4C6}" type="presParOf" srcId="{7C709B01-5328-4F07-B0D5-F68E3FDF800A}" destId="{E27CCDA9-6CBB-4F03-A5EC-5311021B29AE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DF9D18-26E8-4281-BB5C-27710190DBFA}" type="doc">
      <dgm:prSet loTypeId="urn:microsoft.com/office/officeart/2005/8/layout/default#2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pt-BR"/>
        </a:p>
      </dgm:t>
    </dgm:pt>
    <dgm:pt modelId="{64B51297-29A3-45B5-A10E-55153D53F5A0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tx1"/>
              </a:solidFill>
              <a:latin typeface="+mn-lt"/>
              <a:sym typeface="Wingdings" pitchFamily="2" charset="2"/>
            </a:rPr>
            <a:t>Aparência geral</a:t>
          </a:r>
          <a:endParaRPr lang="pt-BR" sz="1800" dirty="0">
            <a:solidFill>
              <a:schemeClr val="tx1"/>
            </a:solidFill>
            <a:latin typeface="+mn-lt"/>
          </a:endParaRPr>
        </a:p>
      </dgm:t>
    </dgm:pt>
    <dgm:pt modelId="{B6424680-E902-4E0F-887E-03C6C230E894}" type="parTrans" cxnId="{46215D59-2A6A-4C29-BE10-1C7D7E53AD9D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+mn-lt"/>
          </a:endParaRPr>
        </a:p>
      </dgm:t>
    </dgm:pt>
    <dgm:pt modelId="{B638C243-5A23-415F-B58E-7FF2A0B02860}" type="sibTrans" cxnId="{46215D59-2A6A-4C29-BE10-1C7D7E53AD9D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+mn-lt"/>
          </a:endParaRPr>
        </a:p>
      </dgm:t>
    </dgm:pt>
    <dgm:pt modelId="{A78A0813-2EBF-48C4-8C2A-2B3AC5E5DDC4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tx1"/>
              </a:solidFill>
              <a:latin typeface="+mn-lt"/>
              <a:sym typeface="Wingdings" pitchFamily="2" charset="2"/>
            </a:rPr>
            <a:t>Socialização</a:t>
          </a:r>
          <a:endParaRPr lang="pt-BR" sz="1800" dirty="0">
            <a:solidFill>
              <a:schemeClr val="tx1"/>
            </a:solidFill>
            <a:latin typeface="+mn-lt"/>
          </a:endParaRPr>
        </a:p>
      </dgm:t>
    </dgm:pt>
    <dgm:pt modelId="{52AEB516-A340-42E4-A806-6FFECD290D66}" type="parTrans" cxnId="{614B8DF6-7B18-45EB-AD8A-662A0B9CFA06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+mn-lt"/>
          </a:endParaRPr>
        </a:p>
      </dgm:t>
    </dgm:pt>
    <dgm:pt modelId="{D82D41AB-A17F-4C0B-AEEB-D16A028BFD01}" type="sibTrans" cxnId="{614B8DF6-7B18-45EB-AD8A-662A0B9CFA06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+mn-lt"/>
          </a:endParaRPr>
        </a:p>
      </dgm:t>
    </dgm:pt>
    <dgm:pt modelId="{D369EF5F-4AFD-47FE-841A-915845D0B752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tx1"/>
              </a:solidFill>
              <a:latin typeface="+mn-lt"/>
              <a:sym typeface="Wingdings" pitchFamily="2" charset="2"/>
            </a:rPr>
            <a:t>Vida comunitária</a:t>
          </a:r>
          <a:endParaRPr lang="pt-BR" sz="1800" dirty="0">
            <a:solidFill>
              <a:schemeClr val="tx1"/>
            </a:solidFill>
            <a:latin typeface="+mn-lt"/>
          </a:endParaRPr>
        </a:p>
      </dgm:t>
    </dgm:pt>
    <dgm:pt modelId="{E4A27DC9-9181-4EF0-B28F-3AD0F36D4B53}" type="parTrans" cxnId="{BACF4EA7-815B-4D83-93C7-6EC00C270FEA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+mn-lt"/>
          </a:endParaRPr>
        </a:p>
      </dgm:t>
    </dgm:pt>
    <dgm:pt modelId="{0F5D9EED-5825-478A-A3EB-BDBCBF3AC2F3}" type="sibTrans" cxnId="{BACF4EA7-815B-4D83-93C7-6EC00C270FEA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+mn-lt"/>
          </a:endParaRPr>
        </a:p>
      </dgm:t>
    </dgm:pt>
    <dgm:pt modelId="{160CF9F0-09C4-4522-8CA5-09AC67710AC2}">
      <dgm:prSet custT="1"/>
      <dgm:spPr/>
      <dgm:t>
        <a:bodyPr/>
        <a:lstStyle/>
        <a:p>
          <a:r>
            <a:rPr lang="pt-BR" sz="1800" dirty="0" smtClean="0">
              <a:solidFill>
                <a:schemeClr val="tx1"/>
              </a:solidFill>
              <a:latin typeface="+mn-lt"/>
            </a:rPr>
            <a:t>Experiência de empregos anteriores</a:t>
          </a:r>
          <a:endParaRPr lang="pt-BR" sz="1800" dirty="0">
            <a:solidFill>
              <a:schemeClr val="tx1"/>
            </a:solidFill>
            <a:latin typeface="+mn-lt"/>
          </a:endParaRPr>
        </a:p>
      </dgm:t>
    </dgm:pt>
    <dgm:pt modelId="{32FD4FB8-5841-4269-9C10-279D08F51A54}" type="parTrans" cxnId="{2A48A024-2A85-46EF-87D6-EC4D129880DC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+mn-lt"/>
          </a:endParaRPr>
        </a:p>
      </dgm:t>
    </dgm:pt>
    <dgm:pt modelId="{A8535115-A505-40BB-BCC7-D9303F6984BC}" type="sibTrans" cxnId="{2A48A024-2A85-46EF-87D6-EC4D129880DC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+mn-lt"/>
          </a:endParaRPr>
        </a:p>
      </dgm:t>
    </dgm:pt>
    <dgm:pt modelId="{47F5BF2F-8EEF-4EE4-8B5A-614021592C71}">
      <dgm:prSet custT="1"/>
      <dgm:spPr/>
      <dgm:t>
        <a:bodyPr/>
        <a:lstStyle/>
        <a:p>
          <a:r>
            <a:rPr lang="pt-BR" sz="1800" dirty="0" smtClean="0">
              <a:solidFill>
                <a:schemeClr val="tx1"/>
              </a:solidFill>
              <a:latin typeface="+mn-lt"/>
            </a:rPr>
            <a:t>Conhecimentos técnicos específicos</a:t>
          </a:r>
          <a:endParaRPr lang="pt-BR" sz="1800" dirty="0">
            <a:solidFill>
              <a:schemeClr val="tx1"/>
            </a:solidFill>
            <a:latin typeface="+mn-lt"/>
          </a:endParaRPr>
        </a:p>
      </dgm:t>
    </dgm:pt>
    <dgm:pt modelId="{7801B370-2492-4B93-934B-D666E82923DE}" type="parTrans" cxnId="{0021DF73-5576-4981-A29F-BB32C82B78E7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+mn-lt"/>
          </a:endParaRPr>
        </a:p>
      </dgm:t>
    </dgm:pt>
    <dgm:pt modelId="{B51AA066-C17F-410C-80A1-D5ACB3CD20A9}" type="sibTrans" cxnId="{0021DF73-5576-4981-A29F-BB32C82B78E7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+mn-lt"/>
          </a:endParaRPr>
        </a:p>
      </dgm:t>
    </dgm:pt>
    <dgm:pt modelId="{7C709B01-5328-4F07-B0D5-F68E3FDF800A}" type="pres">
      <dgm:prSet presAssocID="{19DF9D18-26E8-4281-BB5C-27710190DBF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E241D92-0AE2-47A2-AFEF-A3ECC9271FF5}" type="pres">
      <dgm:prSet presAssocID="{64B51297-29A3-45B5-A10E-55153D53F5A0}" presName="node" presStyleLbl="node1" presStyleIdx="0" presStyleCnt="5" custScaleX="1772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C84657B-FC4C-4F73-AEA5-D011DEAE1047}" type="pres">
      <dgm:prSet presAssocID="{B638C243-5A23-415F-B58E-7FF2A0B02860}" presName="sibTrans" presStyleCnt="0"/>
      <dgm:spPr/>
    </dgm:pt>
    <dgm:pt modelId="{C63C1546-2E88-42C4-9F8F-07065D0A20B1}" type="pres">
      <dgm:prSet presAssocID="{A78A0813-2EBF-48C4-8C2A-2B3AC5E5DDC4}" presName="node" presStyleLbl="node1" presStyleIdx="1" presStyleCnt="5" custScaleX="1772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AD0E5B5-1FDB-4A55-B6E8-20F1B6093993}" type="pres">
      <dgm:prSet presAssocID="{D82D41AB-A17F-4C0B-AEEB-D16A028BFD01}" presName="sibTrans" presStyleCnt="0"/>
      <dgm:spPr/>
    </dgm:pt>
    <dgm:pt modelId="{E27CCDA9-6CBB-4F03-A5EC-5311021B29AE}" type="pres">
      <dgm:prSet presAssocID="{D369EF5F-4AFD-47FE-841A-915845D0B752}" presName="node" presStyleLbl="node1" presStyleIdx="2" presStyleCnt="5" custScaleX="1772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874CD8E-8A54-4808-86B5-638FDB3188D7}" type="pres">
      <dgm:prSet presAssocID="{0F5D9EED-5825-478A-A3EB-BDBCBF3AC2F3}" presName="sibTrans" presStyleCnt="0"/>
      <dgm:spPr/>
    </dgm:pt>
    <dgm:pt modelId="{DD2299CD-EA54-430F-8514-680FBA4ACD9E}" type="pres">
      <dgm:prSet presAssocID="{160CF9F0-09C4-4522-8CA5-09AC67710AC2}" presName="node" presStyleLbl="node1" presStyleIdx="3" presStyleCnt="5" custScaleX="1772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773979D-B147-4969-9C56-81B81B3148F4}" type="pres">
      <dgm:prSet presAssocID="{A8535115-A505-40BB-BCC7-D9303F6984BC}" presName="sibTrans" presStyleCnt="0"/>
      <dgm:spPr/>
    </dgm:pt>
    <dgm:pt modelId="{E59535F4-E3C1-47B9-9949-F0546D64C06B}" type="pres">
      <dgm:prSet presAssocID="{47F5BF2F-8EEF-4EE4-8B5A-614021592C71}" presName="node" presStyleLbl="node1" presStyleIdx="4" presStyleCnt="5" custScaleX="1772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14B8DF6-7B18-45EB-AD8A-662A0B9CFA06}" srcId="{19DF9D18-26E8-4281-BB5C-27710190DBFA}" destId="{A78A0813-2EBF-48C4-8C2A-2B3AC5E5DDC4}" srcOrd="1" destOrd="0" parTransId="{52AEB516-A340-42E4-A806-6FFECD290D66}" sibTransId="{D82D41AB-A17F-4C0B-AEEB-D16A028BFD01}"/>
    <dgm:cxn modelId="{C56E31D3-199A-4887-BA7B-06A0C0599E07}" type="presOf" srcId="{47F5BF2F-8EEF-4EE4-8B5A-614021592C71}" destId="{E59535F4-E3C1-47B9-9949-F0546D64C06B}" srcOrd="0" destOrd="0" presId="urn:microsoft.com/office/officeart/2005/8/layout/default#2"/>
    <dgm:cxn modelId="{2A48A024-2A85-46EF-87D6-EC4D129880DC}" srcId="{19DF9D18-26E8-4281-BB5C-27710190DBFA}" destId="{160CF9F0-09C4-4522-8CA5-09AC67710AC2}" srcOrd="3" destOrd="0" parTransId="{32FD4FB8-5841-4269-9C10-279D08F51A54}" sibTransId="{A8535115-A505-40BB-BCC7-D9303F6984BC}"/>
    <dgm:cxn modelId="{0021DF73-5576-4981-A29F-BB32C82B78E7}" srcId="{19DF9D18-26E8-4281-BB5C-27710190DBFA}" destId="{47F5BF2F-8EEF-4EE4-8B5A-614021592C71}" srcOrd="4" destOrd="0" parTransId="{7801B370-2492-4B93-934B-D666E82923DE}" sibTransId="{B51AA066-C17F-410C-80A1-D5ACB3CD20A9}"/>
    <dgm:cxn modelId="{1E38BB15-AED6-4490-84BF-9E8DABBA4BE9}" type="presOf" srcId="{A78A0813-2EBF-48C4-8C2A-2B3AC5E5DDC4}" destId="{C63C1546-2E88-42C4-9F8F-07065D0A20B1}" srcOrd="0" destOrd="0" presId="urn:microsoft.com/office/officeart/2005/8/layout/default#2"/>
    <dgm:cxn modelId="{646F7B3E-8555-4DBD-8688-D0770B061C87}" type="presOf" srcId="{160CF9F0-09C4-4522-8CA5-09AC67710AC2}" destId="{DD2299CD-EA54-430F-8514-680FBA4ACD9E}" srcOrd="0" destOrd="0" presId="urn:microsoft.com/office/officeart/2005/8/layout/default#2"/>
    <dgm:cxn modelId="{9B6A602D-972C-42F8-AEA2-CA0BF0184015}" type="presOf" srcId="{19DF9D18-26E8-4281-BB5C-27710190DBFA}" destId="{7C709B01-5328-4F07-B0D5-F68E3FDF800A}" srcOrd="0" destOrd="0" presId="urn:microsoft.com/office/officeart/2005/8/layout/default#2"/>
    <dgm:cxn modelId="{045AADDD-63E8-43F3-877D-29486159DBCA}" type="presOf" srcId="{D369EF5F-4AFD-47FE-841A-915845D0B752}" destId="{E27CCDA9-6CBB-4F03-A5EC-5311021B29AE}" srcOrd="0" destOrd="0" presId="urn:microsoft.com/office/officeart/2005/8/layout/default#2"/>
    <dgm:cxn modelId="{8B9235EE-1869-49BC-BB3E-9D25D6F6AC30}" type="presOf" srcId="{64B51297-29A3-45B5-A10E-55153D53F5A0}" destId="{EE241D92-0AE2-47A2-AFEF-A3ECC9271FF5}" srcOrd="0" destOrd="0" presId="urn:microsoft.com/office/officeart/2005/8/layout/default#2"/>
    <dgm:cxn modelId="{46215D59-2A6A-4C29-BE10-1C7D7E53AD9D}" srcId="{19DF9D18-26E8-4281-BB5C-27710190DBFA}" destId="{64B51297-29A3-45B5-A10E-55153D53F5A0}" srcOrd="0" destOrd="0" parTransId="{B6424680-E902-4E0F-887E-03C6C230E894}" sibTransId="{B638C243-5A23-415F-B58E-7FF2A0B02860}"/>
    <dgm:cxn modelId="{BACF4EA7-815B-4D83-93C7-6EC00C270FEA}" srcId="{19DF9D18-26E8-4281-BB5C-27710190DBFA}" destId="{D369EF5F-4AFD-47FE-841A-915845D0B752}" srcOrd="2" destOrd="0" parTransId="{E4A27DC9-9181-4EF0-B28F-3AD0F36D4B53}" sibTransId="{0F5D9EED-5825-478A-A3EB-BDBCBF3AC2F3}"/>
    <dgm:cxn modelId="{E716E7EE-6B09-4FB5-A41F-82712F198AEE}" type="presParOf" srcId="{7C709B01-5328-4F07-B0D5-F68E3FDF800A}" destId="{EE241D92-0AE2-47A2-AFEF-A3ECC9271FF5}" srcOrd="0" destOrd="0" presId="urn:microsoft.com/office/officeart/2005/8/layout/default#2"/>
    <dgm:cxn modelId="{595DA4DA-B4DF-48FB-B6F9-2FB8C4D06B8B}" type="presParOf" srcId="{7C709B01-5328-4F07-B0D5-F68E3FDF800A}" destId="{DC84657B-FC4C-4F73-AEA5-D011DEAE1047}" srcOrd="1" destOrd="0" presId="urn:microsoft.com/office/officeart/2005/8/layout/default#2"/>
    <dgm:cxn modelId="{CC9DFF16-5023-4179-B041-9008AA42A021}" type="presParOf" srcId="{7C709B01-5328-4F07-B0D5-F68E3FDF800A}" destId="{C63C1546-2E88-42C4-9F8F-07065D0A20B1}" srcOrd="2" destOrd="0" presId="urn:microsoft.com/office/officeart/2005/8/layout/default#2"/>
    <dgm:cxn modelId="{302686D3-9793-43C1-8B80-D99E6257F24D}" type="presParOf" srcId="{7C709B01-5328-4F07-B0D5-F68E3FDF800A}" destId="{7AD0E5B5-1FDB-4A55-B6E8-20F1B6093993}" srcOrd="3" destOrd="0" presId="urn:microsoft.com/office/officeart/2005/8/layout/default#2"/>
    <dgm:cxn modelId="{D6ADDDB2-4CC5-45AD-986D-B6084C1565A6}" type="presParOf" srcId="{7C709B01-5328-4F07-B0D5-F68E3FDF800A}" destId="{E27CCDA9-6CBB-4F03-A5EC-5311021B29AE}" srcOrd="4" destOrd="0" presId="urn:microsoft.com/office/officeart/2005/8/layout/default#2"/>
    <dgm:cxn modelId="{2874771B-3115-4EA7-9E73-732FC1F9AB60}" type="presParOf" srcId="{7C709B01-5328-4F07-B0D5-F68E3FDF800A}" destId="{B874CD8E-8A54-4808-86B5-638FDB3188D7}" srcOrd="5" destOrd="0" presId="urn:microsoft.com/office/officeart/2005/8/layout/default#2"/>
    <dgm:cxn modelId="{1DC55829-5A23-4E25-B477-13FD1A1C9CD2}" type="presParOf" srcId="{7C709B01-5328-4F07-B0D5-F68E3FDF800A}" destId="{DD2299CD-EA54-430F-8514-680FBA4ACD9E}" srcOrd="6" destOrd="0" presId="urn:microsoft.com/office/officeart/2005/8/layout/default#2"/>
    <dgm:cxn modelId="{82D605D2-9428-4E2C-8195-9B4C22AA3AEF}" type="presParOf" srcId="{7C709B01-5328-4F07-B0D5-F68E3FDF800A}" destId="{E773979D-B147-4969-9C56-81B81B3148F4}" srcOrd="7" destOrd="0" presId="urn:microsoft.com/office/officeart/2005/8/layout/default#2"/>
    <dgm:cxn modelId="{50798A75-58EB-4FB2-BA5B-C2FF185FB14E}" type="presParOf" srcId="{7C709B01-5328-4F07-B0D5-F68E3FDF800A}" destId="{E59535F4-E3C1-47B9-9949-F0546D64C06B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9065C4-92D1-4DFA-B21E-70E9F03B5637}" type="doc">
      <dgm:prSet loTypeId="urn:microsoft.com/office/officeart/2005/8/layout/vList5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CD72F946-EE88-4B72-9892-F4AA361D971E}">
      <dgm:prSet phldrT="[Texto]" custT="1"/>
      <dgm:spPr/>
      <dgm:t>
        <a:bodyPr/>
        <a:lstStyle/>
        <a:p>
          <a:r>
            <a:rPr lang="pt-BR" sz="1800" b="1" dirty="0" smtClean="0"/>
            <a:t>Integração institucional</a:t>
          </a:r>
          <a:endParaRPr lang="pt-BR" sz="1800" b="1" dirty="0"/>
        </a:p>
      </dgm:t>
    </dgm:pt>
    <dgm:pt modelId="{D6863358-9BA1-4736-A653-B41712248286}" type="parTrans" cxnId="{BD72AFF8-F84F-4AF8-A5A9-B9389B76BA06}">
      <dgm:prSet/>
      <dgm:spPr/>
      <dgm:t>
        <a:bodyPr/>
        <a:lstStyle/>
        <a:p>
          <a:endParaRPr lang="pt-BR" sz="1200"/>
        </a:p>
      </dgm:t>
    </dgm:pt>
    <dgm:pt modelId="{6DCE4F4C-2E61-4A37-8D9E-36C240CFDCC9}" type="sibTrans" cxnId="{BD72AFF8-F84F-4AF8-A5A9-B9389B76BA06}">
      <dgm:prSet/>
      <dgm:spPr/>
      <dgm:t>
        <a:bodyPr/>
        <a:lstStyle/>
        <a:p>
          <a:endParaRPr lang="pt-BR" sz="1200"/>
        </a:p>
      </dgm:t>
    </dgm:pt>
    <dgm:pt modelId="{50014D30-065D-4BB5-B757-D5F4B99C3B96}">
      <dgm:prSet phldrT="[Texto]" custT="1"/>
      <dgm:spPr/>
      <dgm:t>
        <a:bodyPr/>
        <a:lstStyle/>
        <a:p>
          <a:pPr algn="ctr"/>
          <a:r>
            <a:rPr lang="pt-BR" sz="1700" dirty="0" smtClean="0"/>
            <a:t>Realizado nos primeiros dias e destinado aos recém-admitidos. </a:t>
          </a:r>
          <a:r>
            <a:rPr lang="pt-BR" sz="1700" b="1" dirty="0" smtClean="0"/>
            <a:t>Objetivos:</a:t>
          </a:r>
          <a:r>
            <a:rPr lang="pt-BR" sz="1700" dirty="0" smtClean="0"/>
            <a:t> conhecer o local de trabalho e seus direitos e deveres</a:t>
          </a:r>
          <a:endParaRPr lang="pt-BR" sz="1700" dirty="0"/>
        </a:p>
      </dgm:t>
    </dgm:pt>
    <dgm:pt modelId="{9FD0AB77-0EC9-4541-9CE9-E83555A68F56}" type="parTrans" cxnId="{EA5B44C1-7D6A-4617-B9BD-8714E8BA8281}">
      <dgm:prSet/>
      <dgm:spPr/>
      <dgm:t>
        <a:bodyPr/>
        <a:lstStyle/>
        <a:p>
          <a:endParaRPr lang="pt-BR" sz="1200"/>
        </a:p>
      </dgm:t>
    </dgm:pt>
    <dgm:pt modelId="{C078E365-CD11-4D99-AA42-F27D9BAC296E}" type="sibTrans" cxnId="{EA5B44C1-7D6A-4617-B9BD-8714E8BA8281}">
      <dgm:prSet/>
      <dgm:spPr/>
      <dgm:t>
        <a:bodyPr/>
        <a:lstStyle/>
        <a:p>
          <a:endParaRPr lang="pt-BR" sz="1200"/>
        </a:p>
      </dgm:t>
    </dgm:pt>
    <dgm:pt modelId="{548A2427-ED3C-4867-8965-10F70B647238}">
      <dgm:prSet phldrT="[Texto]" custT="1"/>
      <dgm:spPr/>
      <dgm:t>
        <a:bodyPr/>
        <a:lstStyle/>
        <a:p>
          <a:r>
            <a:rPr lang="pt-BR" sz="1800" b="1" dirty="0" smtClean="0"/>
            <a:t>Treinamento técnico e serviço</a:t>
          </a:r>
          <a:endParaRPr lang="pt-BR" sz="1800" b="1" dirty="0"/>
        </a:p>
      </dgm:t>
    </dgm:pt>
    <dgm:pt modelId="{E488058A-3EEC-47F4-B289-7D2A40ADDB76}" type="parTrans" cxnId="{6660B844-CBD5-43B2-BC33-EDBA18F7565A}">
      <dgm:prSet/>
      <dgm:spPr/>
      <dgm:t>
        <a:bodyPr/>
        <a:lstStyle/>
        <a:p>
          <a:endParaRPr lang="pt-BR" sz="1200"/>
        </a:p>
      </dgm:t>
    </dgm:pt>
    <dgm:pt modelId="{5603C306-E661-4624-A6F6-12E35BE52201}" type="sibTrans" cxnId="{6660B844-CBD5-43B2-BC33-EDBA18F7565A}">
      <dgm:prSet/>
      <dgm:spPr/>
      <dgm:t>
        <a:bodyPr/>
        <a:lstStyle/>
        <a:p>
          <a:endParaRPr lang="pt-BR" sz="1200"/>
        </a:p>
      </dgm:t>
    </dgm:pt>
    <dgm:pt modelId="{4DEB3843-7C90-4D66-A46D-70BFB17E025D}">
      <dgm:prSet phldrT="[Texto]" custT="1"/>
      <dgm:spPr/>
      <dgm:t>
        <a:bodyPr/>
        <a:lstStyle/>
        <a:p>
          <a:r>
            <a:rPr lang="pt-BR" sz="1800" dirty="0" smtClean="0"/>
            <a:t>Relaciona com as atividades realizadas pelo profissional. </a:t>
          </a:r>
          <a:r>
            <a:rPr lang="pt-BR" sz="1800" b="1" dirty="0" smtClean="0"/>
            <a:t>Objetivos: </a:t>
          </a:r>
          <a:r>
            <a:rPr lang="pt-BR" sz="1800" dirty="0" smtClean="0"/>
            <a:t>adquirir, manter e aumentar suas competências</a:t>
          </a:r>
          <a:endParaRPr lang="pt-BR" sz="1800" dirty="0"/>
        </a:p>
      </dgm:t>
    </dgm:pt>
    <dgm:pt modelId="{3B407223-C4DC-4D39-9BDF-364415B58F5F}" type="parTrans" cxnId="{C732BD72-E458-40BB-B4D1-534255548022}">
      <dgm:prSet/>
      <dgm:spPr/>
      <dgm:t>
        <a:bodyPr/>
        <a:lstStyle/>
        <a:p>
          <a:endParaRPr lang="pt-BR" sz="1200"/>
        </a:p>
      </dgm:t>
    </dgm:pt>
    <dgm:pt modelId="{95999FE2-4EE9-403F-804F-1752A953BCE9}" type="sibTrans" cxnId="{C732BD72-E458-40BB-B4D1-534255548022}">
      <dgm:prSet/>
      <dgm:spPr/>
      <dgm:t>
        <a:bodyPr/>
        <a:lstStyle/>
        <a:p>
          <a:endParaRPr lang="pt-BR" sz="1200"/>
        </a:p>
      </dgm:t>
    </dgm:pt>
    <dgm:pt modelId="{E800AD64-282E-4C76-BC9C-23C72920C4F3}">
      <dgm:prSet phldrT="[Texto]" custT="1"/>
      <dgm:spPr/>
      <dgm:t>
        <a:bodyPr/>
        <a:lstStyle/>
        <a:p>
          <a:r>
            <a:rPr lang="pt-BR" sz="1800" b="1" dirty="0" smtClean="0"/>
            <a:t>Treinamento e reciclagem aplicada</a:t>
          </a:r>
          <a:endParaRPr lang="pt-BR" sz="1800" b="1" dirty="0"/>
        </a:p>
      </dgm:t>
    </dgm:pt>
    <dgm:pt modelId="{37184FF9-97A8-4688-ADDA-1306DE6A8E54}" type="parTrans" cxnId="{C5ABAD7B-5B31-4A76-B72F-E2B4880FF395}">
      <dgm:prSet/>
      <dgm:spPr/>
      <dgm:t>
        <a:bodyPr/>
        <a:lstStyle/>
        <a:p>
          <a:endParaRPr lang="pt-BR" sz="1200"/>
        </a:p>
      </dgm:t>
    </dgm:pt>
    <dgm:pt modelId="{7867C16A-BB76-451B-B769-05E4705CD6F0}" type="sibTrans" cxnId="{C5ABAD7B-5B31-4A76-B72F-E2B4880FF395}">
      <dgm:prSet/>
      <dgm:spPr/>
      <dgm:t>
        <a:bodyPr/>
        <a:lstStyle/>
        <a:p>
          <a:endParaRPr lang="pt-BR" sz="1200"/>
        </a:p>
      </dgm:t>
    </dgm:pt>
    <dgm:pt modelId="{4606B678-3FB3-4DEF-BDB1-EC938450D7AB}">
      <dgm:prSet phldrT="[Texto]" custT="1"/>
      <dgm:spPr/>
      <dgm:t>
        <a:bodyPr/>
        <a:lstStyle/>
        <a:p>
          <a:r>
            <a:rPr lang="pt-BR" sz="1800" dirty="0" smtClean="0"/>
            <a:t>Desenvolvido em sala de aula. </a:t>
          </a:r>
          <a:r>
            <a:rPr lang="pt-BR" sz="1800" b="1" dirty="0" smtClean="0"/>
            <a:t>Objetivos: </a:t>
          </a:r>
          <a:r>
            <a:rPr lang="pt-BR" sz="1800" dirty="0" smtClean="0"/>
            <a:t>aprendizagem e atualização de procedimentos </a:t>
          </a:r>
          <a:endParaRPr lang="pt-BR" sz="1800" dirty="0"/>
        </a:p>
      </dgm:t>
    </dgm:pt>
    <dgm:pt modelId="{3A9AD31D-E04B-456F-BECD-F53F2C6AFEFF}" type="parTrans" cxnId="{831A6E79-BFF0-4CFB-8FB1-07573F0BEE28}">
      <dgm:prSet/>
      <dgm:spPr/>
      <dgm:t>
        <a:bodyPr/>
        <a:lstStyle/>
        <a:p>
          <a:endParaRPr lang="pt-BR" sz="1200"/>
        </a:p>
      </dgm:t>
    </dgm:pt>
    <dgm:pt modelId="{624954A8-F734-45FF-9D92-EA2C8AF4C5C4}" type="sibTrans" cxnId="{831A6E79-BFF0-4CFB-8FB1-07573F0BEE28}">
      <dgm:prSet/>
      <dgm:spPr/>
      <dgm:t>
        <a:bodyPr/>
        <a:lstStyle/>
        <a:p>
          <a:endParaRPr lang="pt-BR" sz="1200"/>
        </a:p>
      </dgm:t>
    </dgm:pt>
    <dgm:pt modelId="{0018B083-A09D-4554-AABB-C9C7E9C2A915}" type="pres">
      <dgm:prSet presAssocID="{2B9065C4-92D1-4DFA-B21E-70E9F03B56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B3E2F5A-35B4-4FF7-A8B1-D4568784B21A}" type="pres">
      <dgm:prSet presAssocID="{CD72F946-EE88-4B72-9892-F4AA361D971E}" presName="linNode" presStyleCnt="0"/>
      <dgm:spPr/>
    </dgm:pt>
    <dgm:pt modelId="{0240F47B-C62C-4A26-A602-40D875B3018C}" type="pres">
      <dgm:prSet presAssocID="{CD72F946-EE88-4B72-9892-F4AA361D971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5BB8CE-7047-489B-84A5-6F50A0F694AB}" type="pres">
      <dgm:prSet presAssocID="{CD72F946-EE88-4B72-9892-F4AA361D971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2518873-2610-4EEE-A5DA-6F410D1ED7A0}" type="pres">
      <dgm:prSet presAssocID="{6DCE4F4C-2E61-4A37-8D9E-36C240CFDCC9}" presName="sp" presStyleCnt="0"/>
      <dgm:spPr/>
    </dgm:pt>
    <dgm:pt modelId="{199EF1CC-C97B-44F9-B878-F3E6B06D402C}" type="pres">
      <dgm:prSet presAssocID="{548A2427-ED3C-4867-8965-10F70B647238}" presName="linNode" presStyleCnt="0"/>
      <dgm:spPr/>
    </dgm:pt>
    <dgm:pt modelId="{936F0AFE-FB7E-41B4-B6C1-84B1AE70D844}" type="pres">
      <dgm:prSet presAssocID="{548A2427-ED3C-4867-8965-10F70B64723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FA8A14C-BA26-4F71-98C8-163381994B79}" type="pres">
      <dgm:prSet presAssocID="{548A2427-ED3C-4867-8965-10F70B64723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336CDE-8902-4A3C-BB68-8651567AF3CE}" type="pres">
      <dgm:prSet presAssocID="{5603C306-E661-4624-A6F6-12E35BE52201}" presName="sp" presStyleCnt="0"/>
      <dgm:spPr/>
    </dgm:pt>
    <dgm:pt modelId="{1CF8C873-632E-4EB7-B732-D7DF2F277F1F}" type="pres">
      <dgm:prSet presAssocID="{E800AD64-282E-4C76-BC9C-23C72920C4F3}" presName="linNode" presStyleCnt="0"/>
      <dgm:spPr/>
    </dgm:pt>
    <dgm:pt modelId="{A1A97D7C-74FD-4A6A-A9DA-C6BF6E754882}" type="pres">
      <dgm:prSet presAssocID="{E800AD64-282E-4C76-BC9C-23C72920C4F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24A3F8-174B-4185-AAAB-EEF2E3512B11}" type="pres">
      <dgm:prSet presAssocID="{E800AD64-282E-4C76-BC9C-23C72920C4F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D72AFF8-F84F-4AF8-A5A9-B9389B76BA06}" srcId="{2B9065C4-92D1-4DFA-B21E-70E9F03B5637}" destId="{CD72F946-EE88-4B72-9892-F4AA361D971E}" srcOrd="0" destOrd="0" parTransId="{D6863358-9BA1-4736-A653-B41712248286}" sibTransId="{6DCE4F4C-2E61-4A37-8D9E-36C240CFDCC9}"/>
    <dgm:cxn modelId="{A374BA0B-69E2-447F-8E81-0591329E41E3}" type="presOf" srcId="{2B9065C4-92D1-4DFA-B21E-70E9F03B5637}" destId="{0018B083-A09D-4554-AABB-C9C7E9C2A915}" srcOrd="0" destOrd="0" presId="urn:microsoft.com/office/officeart/2005/8/layout/vList5"/>
    <dgm:cxn modelId="{C5ABAD7B-5B31-4A76-B72F-E2B4880FF395}" srcId="{2B9065C4-92D1-4DFA-B21E-70E9F03B5637}" destId="{E800AD64-282E-4C76-BC9C-23C72920C4F3}" srcOrd="2" destOrd="0" parTransId="{37184FF9-97A8-4688-ADDA-1306DE6A8E54}" sibTransId="{7867C16A-BB76-451B-B769-05E4705CD6F0}"/>
    <dgm:cxn modelId="{6ACD65EF-37D9-430F-A1B7-83A5FD389435}" type="presOf" srcId="{4606B678-3FB3-4DEF-BDB1-EC938450D7AB}" destId="{BF24A3F8-174B-4185-AAAB-EEF2E3512B11}" srcOrd="0" destOrd="0" presId="urn:microsoft.com/office/officeart/2005/8/layout/vList5"/>
    <dgm:cxn modelId="{EA5B44C1-7D6A-4617-B9BD-8714E8BA8281}" srcId="{CD72F946-EE88-4B72-9892-F4AA361D971E}" destId="{50014D30-065D-4BB5-B757-D5F4B99C3B96}" srcOrd="0" destOrd="0" parTransId="{9FD0AB77-0EC9-4541-9CE9-E83555A68F56}" sibTransId="{C078E365-CD11-4D99-AA42-F27D9BAC296E}"/>
    <dgm:cxn modelId="{E0988DBF-B644-4270-A9C2-8ED16CB186CF}" type="presOf" srcId="{50014D30-065D-4BB5-B757-D5F4B99C3B96}" destId="{1D5BB8CE-7047-489B-84A5-6F50A0F694AB}" srcOrd="0" destOrd="0" presId="urn:microsoft.com/office/officeart/2005/8/layout/vList5"/>
    <dgm:cxn modelId="{34F9F96F-56B2-4BE4-8E98-10E257705522}" type="presOf" srcId="{4DEB3843-7C90-4D66-A46D-70BFB17E025D}" destId="{2FA8A14C-BA26-4F71-98C8-163381994B79}" srcOrd="0" destOrd="0" presId="urn:microsoft.com/office/officeart/2005/8/layout/vList5"/>
    <dgm:cxn modelId="{C732BD72-E458-40BB-B4D1-534255548022}" srcId="{548A2427-ED3C-4867-8965-10F70B647238}" destId="{4DEB3843-7C90-4D66-A46D-70BFB17E025D}" srcOrd="0" destOrd="0" parTransId="{3B407223-C4DC-4D39-9BDF-364415B58F5F}" sibTransId="{95999FE2-4EE9-403F-804F-1752A953BCE9}"/>
    <dgm:cxn modelId="{BE80C304-611F-4FC0-B6AA-467491738565}" type="presOf" srcId="{CD72F946-EE88-4B72-9892-F4AA361D971E}" destId="{0240F47B-C62C-4A26-A602-40D875B3018C}" srcOrd="0" destOrd="0" presId="urn:microsoft.com/office/officeart/2005/8/layout/vList5"/>
    <dgm:cxn modelId="{831A6E79-BFF0-4CFB-8FB1-07573F0BEE28}" srcId="{E800AD64-282E-4C76-BC9C-23C72920C4F3}" destId="{4606B678-3FB3-4DEF-BDB1-EC938450D7AB}" srcOrd="0" destOrd="0" parTransId="{3A9AD31D-E04B-456F-BECD-F53F2C6AFEFF}" sibTransId="{624954A8-F734-45FF-9D92-EA2C8AF4C5C4}"/>
    <dgm:cxn modelId="{17B942D8-12C2-46A6-B4E1-C28F6FE78824}" type="presOf" srcId="{548A2427-ED3C-4867-8965-10F70B647238}" destId="{936F0AFE-FB7E-41B4-B6C1-84B1AE70D844}" srcOrd="0" destOrd="0" presId="urn:microsoft.com/office/officeart/2005/8/layout/vList5"/>
    <dgm:cxn modelId="{6660B844-CBD5-43B2-BC33-EDBA18F7565A}" srcId="{2B9065C4-92D1-4DFA-B21E-70E9F03B5637}" destId="{548A2427-ED3C-4867-8965-10F70B647238}" srcOrd="1" destOrd="0" parTransId="{E488058A-3EEC-47F4-B289-7D2A40ADDB76}" sibTransId="{5603C306-E661-4624-A6F6-12E35BE52201}"/>
    <dgm:cxn modelId="{1695E92D-5C88-412E-A3B0-B08D2EF0901C}" type="presOf" srcId="{E800AD64-282E-4C76-BC9C-23C72920C4F3}" destId="{A1A97D7C-74FD-4A6A-A9DA-C6BF6E754882}" srcOrd="0" destOrd="0" presId="urn:microsoft.com/office/officeart/2005/8/layout/vList5"/>
    <dgm:cxn modelId="{B24A2834-16D2-45DB-B434-B1BB77722B24}" type="presParOf" srcId="{0018B083-A09D-4554-AABB-C9C7E9C2A915}" destId="{8B3E2F5A-35B4-4FF7-A8B1-D4568784B21A}" srcOrd="0" destOrd="0" presId="urn:microsoft.com/office/officeart/2005/8/layout/vList5"/>
    <dgm:cxn modelId="{34310702-8712-446C-A51D-CBA685F683E3}" type="presParOf" srcId="{8B3E2F5A-35B4-4FF7-A8B1-D4568784B21A}" destId="{0240F47B-C62C-4A26-A602-40D875B3018C}" srcOrd="0" destOrd="0" presId="urn:microsoft.com/office/officeart/2005/8/layout/vList5"/>
    <dgm:cxn modelId="{295CE2B8-C297-4D80-902A-84D96B9BD2B6}" type="presParOf" srcId="{8B3E2F5A-35B4-4FF7-A8B1-D4568784B21A}" destId="{1D5BB8CE-7047-489B-84A5-6F50A0F694AB}" srcOrd="1" destOrd="0" presId="urn:microsoft.com/office/officeart/2005/8/layout/vList5"/>
    <dgm:cxn modelId="{59E37FF0-2FB4-4AB3-A8EE-2157ED9B8E84}" type="presParOf" srcId="{0018B083-A09D-4554-AABB-C9C7E9C2A915}" destId="{B2518873-2610-4EEE-A5DA-6F410D1ED7A0}" srcOrd="1" destOrd="0" presId="urn:microsoft.com/office/officeart/2005/8/layout/vList5"/>
    <dgm:cxn modelId="{AE0B40BC-3DCE-4D78-8850-EDD18CE6254D}" type="presParOf" srcId="{0018B083-A09D-4554-AABB-C9C7E9C2A915}" destId="{199EF1CC-C97B-44F9-B878-F3E6B06D402C}" srcOrd="2" destOrd="0" presId="urn:microsoft.com/office/officeart/2005/8/layout/vList5"/>
    <dgm:cxn modelId="{38ABB1CF-DA7B-4907-832D-C928BED082B6}" type="presParOf" srcId="{199EF1CC-C97B-44F9-B878-F3E6B06D402C}" destId="{936F0AFE-FB7E-41B4-B6C1-84B1AE70D844}" srcOrd="0" destOrd="0" presId="urn:microsoft.com/office/officeart/2005/8/layout/vList5"/>
    <dgm:cxn modelId="{6197F666-0284-491A-8844-D82139DFAA06}" type="presParOf" srcId="{199EF1CC-C97B-44F9-B878-F3E6B06D402C}" destId="{2FA8A14C-BA26-4F71-98C8-163381994B79}" srcOrd="1" destOrd="0" presId="urn:microsoft.com/office/officeart/2005/8/layout/vList5"/>
    <dgm:cxn modelId="{653C40DA-4D88-40FE-B274-356FD2494DE2}" type="presParOf" srcId="{0018B083-A09D-4554-AABB-C9C7E9C2A915}" destId="{51336CDE-8902-4A3C-BB68-8651567AF3CE}" srcOrd="3" destOrd="0" presId="urn:microsoft.com/office/officeart/2005/8/layout/vList5"/>
    <dgm:cxn modelId="{EFD12EE0-12C1-43BC-A7E3-1B3DCCDD8534}" type="presParOf" srcId="{0018B083-A09D-4554-AABB-C9C7E9C2A915}" destId="{1CF8C873-632E-4EB7-B732-D7DF2F277F1F}" srcOrd="4" destOrd="0" presId="urn:microsoft.com/office/officeart/2005/8/layout/vList5"/>
    <dgm:cxn modelId="{1AA5D263-CCB8-4F13-AAC3-73CB71F02829}" type="presParOf" srcId="{1CF8C873-632E-4EB7-B732-D7DF2F277F1F}" destId="{A1A97D7C-74FD-4A6A-A9DA-C6BF6E754882}" srcOrd="0" destOrd="0" presId="urn:microsoft.com/office/officeart/2005/8/layout/vList5"/>
    <dgm:cxn modelId="{8919078F-A74B-402B-8C5B-BCA02A61EE5F}" type="presParOf" srcId="{1CF8C873-632E-4EB7-B732-D7DF2F277F1F}" destId="{BF24A3F8-174B-4185-AAAB-EEF2E3512B1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07186C-E88A-4B03-8C58-69FF1B088E56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4335AE44-CEF3-4E74-AB97-5538945E775C}">
      <dgm:prSet phldrT="[Texto]" custT="1"/>
      <dgm:spPr/>
      <dgm:t>
        <a:bodyPr/>
        <a:lstStyle/>
        <a:p>
          <a:r>
            <a:rPr lang="pt-BR" sz="1600" dirty="0" smtClean="0"/>
            <a:t>Habilitar ou facultar poderes aos trabalhadores</a:t>
          </a:r>
          <a:endParaRPr lang="pt-BR" sz="1600" dirty="0"/>
        </a:p>
      </dgm:t>
    </dgm:pt>
    <dgm:pt modelId="{E49FDD2F-FFFE-415B-A41B-62FFA5A4C12A}" type="parTrans" cxnId="{BFFE27B5-08DC-4170-8662-0F67906D5B1E}">
      <dgm:prSet/>
      <dgm:spPr/>
      <dgm:t>
        <a:bodyPr/>
        <a:lstStyle/>
        <a:p>
          <a:endParaRPr lang="pt-BR" sz="1300"/>
        </a:p>
      </dgm:t>
    </dgm:pt>
    <dgm:pt modelId="{7C9F2842-F509-499E-A2C1-F05C76A90AFD}" type="sibTrans" cxnId="{BFFE27B5-08DC-4170-8662-0F67906D5B1E}">
      <dgm:prSet/>
      <dgm:spPr/>
      <dgm:t>
        <a:bodyPr/>
        <a:lstStyle/>
        <a:p>
          <a:endParaRPr lang="pt-BR" sz="1300"/>
        </a:p>
      </dgm:t>
    </dgm:pt>
    <dgm:pt modelId="{7ABD42DF-465A-4029-BB72-737126A1F092}">
      <dgm:prSet phldrT="[Texto]" custT="1"/>
      <dgm:spPr/>
      <dgm:t>
        <a:bodyPr/>
        <a:lstStyle/>
        <a:p>
          <a:r>
            <a:rPr lang="pt-BR" sz="1600" dirty="0" smtClean="0"/>
            <a:t>Envolver os empregados nas tomadas de decisão</a:t>
          </a:r>
          <a:endParaRPr lang="pt-BR" sz="1600" dirty="0"/>
        </a:p>
      </dgm:t>
    </dgm:pt>
    <dgm:pt modelId="{72F3B5FF-63D0-4771-A810-6B2769E29DB1}" type="parTrans" cxnId="{5B7B2B40-73DF-447C-9330-555CB50A4BED}">
      <dgm:prSet/>
      <dgm:spPr/>
      <dgm:t>
        <a:bodyPr/>
        <a:lstStyle/>
        <a:p>
          <a:endParaRPr lang="pt-BR" sz="1300"/>
        </a:p>
      </dgm:t>
    </dgm:pt>
    <dgm:pt modelId="{AF2A307B-06EA-4D11-A643-FA4374BA2694}" type="sibTrans" cxnId="{5B7B2B40-73DF-447C-9330-555CB50A4BED}">
      <dgm:prSet/>
      <dgm:spPr/>
      <dgm:t>
        <a:bodyPr/>
        <a:lstStyle/>
        <a:p>
          <a:endParaRPr lang="pt-BR" sz="1300"/>
        </a:p>
      </dgm:t>
    </dgm:pt>
    <dgm:pt modelId="{B119E198-5B7A-4FBA-BCEE-7EF10A441A97}">
      <dgm:prSet phldrT="[Texto]" custT="1"/>
      <dgm:spPr/>
      <dgm:t>
        <a:bodyPr/>
        <a:lstStyle/>
        <a:p>
          <a:r>
            <a:rPr lang="pt-BR" sz="1600" dirty="0" smtClean="0"/>
            <a:t>Dar bom exemplo</a:t>
          </a:r>
          <a:endParaRPr lang="pt-BR" sz="1600" dirty="0"/>
        </a:p>
      </dgm:t>
    </dgm:pt>
    <dgm:pt modelId="{AFDDF8ED-DD7E-435B-A2AB-6FD252085C60}" type="parTrans" cxnId="{04841AF2-5A5D-4507-B716-8450E93E423B}">
      <dgm:prSet/>
      <dgm:spPr/>
      <dgm:t>
        <a:bodyPr/>
        <a:lstStyle/>
        <a:p>
          <a:endParaRPr lang="pt-BR" sz="1300"/>
        </a:p>
      </dgm:t>
    </dgm:pt>
    <dgm:pt modelId="{F98D02EA-C70D-4E0E-A08A-7A86C2FE28EA}" type="sibTrans" cxnId="{04841AF2-5A5D-4507-B716-8450E93E423B}">
      <dgm:prSet/>
      <dgm:spPr/>
      <dgm:t>
        <a:bodyPr/>
        <a:lstStyle/>
        <a:p>
          <a:endParaRPr lang="pt-BR" sz="1300"/>
        </a:p>
      </dgm:t>
    </dgm:pt>
    <dgm:pt modelId="{F777DAD7-83CF-4EAA-A30C-8359B0474CBA}">
      <dgm:prSet custT="1"/>
      <dgm:spPr/>
      <dgm:t>
        <a:bodyPr/>
        <a:lstStyle/>
        <a:p>
          <a:r>
            <a:rPr lang="pt-BR" sz="1600" dirty="0" smtClean="0"/>
            <a:t>Fornecer informações</a:t>
          </a:r>
          <a:endParaRPr lang="pt-BR" sz="1600" dirty="0"/>
        </a:p>
      </dgm:t>
    </dgm:pt>
    <dgm:pt modelId="{5763B6E4-8CD0-4551-BF9B-9BD0AEB8F02E}" type="parTrans" cxnId="{6662FF9D-C797-4144-AA56-9D4A150DD060}">
      <dgm:prSet/>
      <dgm:spPr/>
      <dgm:t>
        <a:bodyPr/>
        <a:lstStyle/>
        <a:p>
          <a:endParaRPr lang="pt-BR" sz="1300"/>
        </a:p>
      </dgm:t>
    </dgm:pt>
    <dgm:pt modelId="{17B1E0BF-6D7C-4688-A0F8-4956014A7A81}" type="sibTrans" cxnId="{6662FF9D-C797-4144-AA56-9D4A150DD060}">
      <dgm:prSet/>
      <dgm:spPr/>
      <dgm:t>
        <a:bodyPr/>
        <a:lstStyle/>
        <a:p>
          <a:endParaRPr lang="pt-BR" sz="1300"/>
        </a:p>
      </dgm:t>
    </dgm:pt>
    <dgm:pt modelId="{DA5830CF-87F0-46E7-B12C-8B0F055C1DF0}">
      <dgm:prSet custT="1"/>
      <dgm:spPr/>
      <dgm:t>
        <a:bodyPr/>
        <a:lstStyle/>
        <a:p>
          <a:r>
            <a:rPr lang="pt-BR" sz="1600" dirty="0" smtClean="0"/>
            <a:t>Fazer com que os trabalhadores compreendam aquilo que se quer deles</a:t>
          </a:r>
          <a:endParaRPr lang="pt-BR" sz="1600" dirty="0"/>
        </a:p>
      </dgm:t>
    </dgm:pt>
    <dgm:pt modelId="{42F20DB9-2DD9-4C83-917E-2B2F6227ADF6}" type="parTrans" cxnId="{2E92B2C0-D93A-4C61-81D1-81641C9EFDF5}">
      <dgm:prSet/>
      <dgm:spPr/>
      <dgm:t>
        <a:bodyPr/>
        <a:lstStyle/>
        <a:p>
          <a:endParaRPr lang="pt-BR" sz="1300"/>
        </a:p>
      </dgm:t>
    </dgm:pt>
    <dgm:pt modelId="{76E578BC-C2FD-483B-8028-79EB0D798D35}" type="sibTrans" cxnId="{2E92B2C0-D93A-4C61-81D1-81641C9EFDF5}">
      <dgm:prSet/>
      <dgm:spPr/>
      <dgm:t>
        <a:bodyPr/>
        <a:lstStyle/>
        <a:p>
          <a:endParaRPr lang="pt-BR" sz="1300"/>
        </a:p>
      </dgm:t>
    </dgm:pt>
    <dgm:pt modelId="{FF3FB081-B423-4E96-A928-05B8F5924348}">
      <dgm:prSet custT="1"/>
      <dgm:spPr/>
      <dgm:t>
        <a:bodyPr/>
        <a:lstStyle/>
        <a:p>
          <a:r>
            <a:rPr lang="pt-BR" sz="1600" dirty="0" smtClean="0"/>
            <a:t>Discutir sobre benefícios</a:t>
          </a:r>
          <a:endParaRPr lang="pt-BR" sz="1600" dirty="0"/>
        </a:p>
      </dgm:t>
    </dgm:pt>
    <dgm:pt modelId="{EC2D366C-F1A0-4B7E-932E-81047B859F35}" type="parTrans" cxnId="{B1CA703D-BB3F-4C38-B9FA-CD537F73DBC6}">
      <dgm:prSet/>
      <dgm:spPr/>
      <dgm:t>
        <a:bodyPr/>
        <a:lstStyle/>
        <a:p>
          <a:endParaRPr lang="pt-BR" sz="1300"/>
        </a:p>
      </dgm:t>
    </dgm:pt>
    <dgm:pt modelId="{33031BCC-16F4-4D11-BDAE-0893113B573F}" type="sibTrans" cxnId="{B1CA703D-BB3F-4C38-B9FA-CD537F73DBC6}">
      <dgm:prSet/>
      <dgm:spPr/>
      <dgm:t>
        <a:bodyPr/>
        <a:lstStyle/>
        <a:p>
          <a:endParaRPr lang="pt-BR" sz="1300"/>
        </a:p>
      </dgm:t>
    </dgm:pt>
    <dgm:pt modelId="{005426BB-EB6F-4FD4-B908-DAA5AF1E9475}" type="pres">
      <dgm:prSet presAssocID="{D707186C-E88A-4B03-8C58-69FF1B088E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C7D29D4-7996-4193-B603-EDC3D263BC33}" type="pres">
      <dgm:prSet presAssocID="{4335AE44-CEF3-4E74-AB97-5538945E775C}" presName="parentLin" presStyleCnt="0"/>
      <dgm:spPr/>
    </dgm:pt>
    <dgm:pt modelId="{BD6DB8A5-DA0B-4E21-B6BB-7D3DD47B3394}" type="pres">
      <dgm:prSet presAssocID="{4335AE44-CEF3-4E74-AB97-5538945E775C}" presName="parentLeftMargin" presStyleLbl="node1" presStyleIdx="0" presStyleCnt="6"/>
      <dgm:spPr/>
      <dgm:t>
        <a:bodyPr/>
        <a:lstStyle/>
        <a:p>
          <a:endParaRPr lang="pt-BR"/>
        </a:p>
      </dgm:t>
    </dgm:pt>
    <dgm:pt modelId="{F886D034-43D5-4E61-85CF-B7D76388A290}" type="pres">
      <dgm:prSet presAssocID="{4335AE44-CEF3-4E74-AB97-5538945E775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AF7D48-A9C4-439B-B9B7-BF9F1208C282}" type="pres">
      <dgm:prSet presAssocID="{4335AE44-CEF3-4E74-AB97-5538945E775C}" presName="negativeSpace" presStyleCnt="0"/>
      <dgm:spPr/>
    </dgm:pt>
    <dgm:pt modelId="{BE7E6C8A-185B-4906-A98F-B39E2D565062}" type="pres">
      <dgm:prSet presAssocID="{4335AE44-CEF3-4E74-AB97-5538945E775C}" presName="childText" presStyleLbl="conFgAcc1" presStyleIdx="0" presStyleCnt="6">
        <dgm:presLayoutVars>
          <dgm:bulletEnabled val="1"/>
        </dgm:presLayoutVars>
      </dgm:prSet>
      <dgm:spPr/>
    </dgm:pt>
    <dgm:pt modelId="{E4EDE2AF-EAD4-46EE-9BFF-855606C91467}" type="pres">
      <dgm:prSet presAssocID="{7C9F2842-F509-499E-A2C1-F05C76A90AFD}" presName="spaceBetweenRectangles" presStyleCnt="0"/>
      <dgm:spPr/>
    </dgm:pt>
    <dgm:pt modelId="{CDC2AF0D-1A8E-444A-9881-BE7AAA9870F7}" type="pres">
      <dgm:prSet presAssocID="{7ABD42DF-465A-4029-BB72-737126A1F092}" presName="parentLin" presStyleCnt="0"/>
      <dgm:spPr/>
    </dgm:pt>
    <dgm:pt modelId="{F65AB8C4-A829-4D07-AFB4-2B36B7004EDA}" type="pres">
      <dgm:prSet presAssocID="{7ABD42DF-465A-4029-BB72-737126A1F092}" presName="parentLeftMargin" presStyleLbl="node1" presStyleIdx="0" presStyleCnt="6"/>
      <dgm:spPr/>
      <dgm:t>
        <a:bodyPr/>
        <a:lstStyle/>
        <a:p>
          <a:endParaRPr lang="pt-BR"/>
        </a:p>
      </dgm:t>
    </dgm:pt>
    <dgm:pt modelId="{B573358E-B53B-4C62-96ED-163A1A7E76D4}" type="pres">
      <dgm:prSet presAssocID="{7ABD42DF-465A-4029-BB72-737126A1F092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9E0AB57-E0F9-4F52-9EE3-066C61426755}" type="pres">
      <dgm:prSet presAssocID="{7ABD42DF-465A-4029-BB72-737126A1F092}" presName="negativeSpace" presStyleCnt="0"/>
      <dgm:spPr/>
    </dgm:pt>
    <dgm:pt modelId="{6E291C10-0C50-41AA-A2C2-CF7AFE0CFEAF}" type="pres">
      <dgm:prSet presAssocID="{7ABD42DF-465A-4029-BB72-737126A1F092}" presName="childText" presStyleLbl="conFgAcc1" presStyleIdx="1" presStyleCnt="6">
        <dgm:presLayoutVars>
          <dgm:bulletEnabled val="1"/>
        </dgm:presLayoutVars>
      </dgm:prSet>
      <dgm:spPr/>
    </dgm:pt>
    <dgm:pt modelId="{FAEECDB6-00C9-4D64-9938-C68246308FFC}" type="pres">
      <dgm:prSet presAssocID="{AF2A307B-06EA-4D11-A643-FA4374BA2694}" presName="spaceBetweenRectangles" presStyleCnt="0"/>
      <dgm:spPr/>
    </dgm:pt>
    <dgm:pt modelId="{1936361B-487F-4E77-9255-4461A6118AFB}" type="pres">
      <dgm:prSet presAssocID="{B119E198-5B7A-4FBA-BCEE-7EF10A441A97}" presName="parentLin" presStyleCnt="0"/>
      <dgm:spPr/>
    </dgm:pt>
    <dgm:pt modelId="{1D40F42A-BC5F-43A8-9594-0FEF50A25930}" type="pres">
      <dgm:prSet presAssocID="{B119E198-5B7A-4FBA-BCEE-7EF10A441A97}" presName="parentLeftMargin" presStyleLbl="node1" presStyleIdx="1" presStyleCnt="6"/>
      <dgm:spPr/>
      <dgm:t>
        <a:bodyPr/>
        <a:lstStyle/>
        <a:p>
          <a:endParaRPr lang="pt-BR"/>
        </a:p>
      </dgm:t>
    </dgm:pt>
    <dgm:pt modelId="{FA204AC2-2853-4CEB-8DF8-0EC7BAAACA7B}" type="pres">
      <dgm:prSet presAssocID="{B119E198-5B7A-4FBA-BCEE-7EF10A441A9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50CD45-0896-4BC2-B5E8-DCEE6FD6EA26}" type="pres">
      <dgm:prSet presAssocID="{B119E198-5B7A-4FBA-BCEE-7EF10A441A97}" presName="negativeSpace" presStyleCnt="0"/>
      <dgm:spPr/>
    </dgm:pt>
    <dgm:pt modelId="{0AA81A57-1C6B-4540-8F43-35175C575081}" type="pres">
      <dgm:prSet presAssocID="{B119E198-5B7A-4FBA-BCEE-7EF10A441A97}" presName="childText" presStyleLbl="conFgAcc1" presStyleIdx="2" presStyleCnt="6">
        <dgm:presLayoutVars>
          <dgm:bulletEnabled val="1"/>
        </dgm:presLayoutVars>
      </dgm:prSet>
      <dgm:spPr/>
    </dgm:pt>
    <dgm:pt modelId="{EA75B2ED-39F6-4105-B5B0-9CD076CDB802}" type="pres">
      <dgm:prSet presAssocID="{F98D02EA-C70D-4E0E-A08A-7A86C2FE28EA}" presName="spaceBetweenRectangles" presStyleCnt="0"/>
      <dgm:spPr/>
    </dgm:pt>
    <dgm:pt modelId="{356CBCE0-8593-40CE-A8CB-42B3D524E6DB}" type="pres">
      <dgm:prSet presAssocID="{F777DAD7-83CF-4EAA-A30C-8359B0474CBA}" presName="parentLin" presStyleCnt="0"/>
      <dgm:spPr/>
    </dgm:pt>
    <dgm:pt modelId="{505264EA-9586-42D9-A501-F890516864A9}" type="pres">
      <dgm:prSet presAssocID="{F777DAD7-83CF-4EAA-A30C-8359B0474CBA}" presName="parentLeftMargin" presStyleLbl="node1" presStyleIdx="2" presStyleCnt="6"/>
      <dgm:spPr/>
      <dgm:t>
        <a:bodyPr/>
        <a:lstStyle/>
        <a:p>
          <a:endParaRPr lang="pt-BR"/>
        </a:p>
      </dgm:t>
    </dgm:pt>
    <dgm:pt modelId="{81B7FC1B-40C7-48FC-91C2-E396AE574631}" type="pres">
      <dgm:prSet presAssocID="{F777DAD7-83CF-4EAA-A30C-8359B0474CB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FB16DD2-D77E-4E5F-A5EF-3F9CA16FA179}" type="pres">
      <dgm:prSet presAssocID="{F777DAD7-83CF-4EAA-A30C-8359B0474CBA}" presName="negativeSpace" presStyleCnt="0"/>
      <dgm:spPr/>
    </dgm:pt>
    <dgm:pt modelId="{16F165B0-A6D1-4DC8-BC30-DC538FABF8DD}" type="pres">
      <dgm:prSet presAssocID="{F777DAD7-83CF-4EAA-A30C-8359B0474CBA}" presName="childText" presStyleLbl="conFgAcc1" presStyleIdx="3" presStyleCnt="6">
        <dgm:presLayoutVars>
          <dgm:bulletEnabled val="1"/>
        </dgm:presLayoutVars>
      </dgm:prSet>
      <dgm:spPr/>
    </dgm:pt>
    <dgm:pt modelId="{9AF64C2F-F302-4244-946F-7E1889CD60E7}" type="pres">
      <dgm:prSet presAssocID="{17B1E0BF-6D7C-4688-A0F8-4956014A7A81}" presName="spaceBetweenRectangles" presStyleCnt="0"/>
      <dgm:spPr/>
    </dgm:pt>
    <dgm:pt modelId="{911E4C64-23A0-4D5E-B0A8-BF9E98C4071F}" type="pres">
      <dgm:prSet presAssocID="{DA5830CF-87F0-46E7-B12C-8B0F055C1DF0}" presName="parentLin" presStyleCnt="0"/>
      <dgm:spPr/>
    </dgm:pt>
    <dgm:pt modelId="{C4F556DE-5B54-48CB-B673-865DECEEE9B2}" type="pres">
      <dgm:prSet presAssocID="{DA5830CF-87F0-46E7-B12C-8B0F055C1DF0}" presName="parentLeftMargin" presStyleLbl="node1" presStyleIdx="3" presStyleCnt="6"/>
      <dgm:spPr/>
      <dgm:t>
        <a:bodyPr/>
        <a:lstStyle/>
        <a:p>
          <a:endParaRPr lang="pt-BR"/>
        </a:p>
      </dgm:t>
    </dgm:pt>
    <dgm:pt modelId="{26B15E02-7FD1-49F0-BBEA-8E02453A5268}" type="pres">
      <dgm:prSet presAssocID="{DA5830CF-87F0-46E7-B12C-8B0F055C1DF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03E173-C166-4C30-B1E6-A817999FD651}" type="pres">
      <dgm:prSet presAssocID="{DA5830CF-87F0-46E7-B12C-8B0F055C1DF0}" presName="negativeSpace" presStyleCnt="0"/>
      <dgm:spPr/>
    </dgm:pt>
    <dgm:pt modelId="{CF723186-A25F-4696-A96D-32A8F73595B6}" type="pres">
      <dgm:prSet presAssocID="{DA5830CF-87F0-46E7-B12C-8B0F055C1DF0}" presName="childText" presStyleLbl="conFgAcc1" presStyleIdx="4" presStyleCnt="6">
        <dgm:presLayoutVars>
          <dgm:bulletEnabled val="1"/>
        </dgm:presLayoutVars>
      </dgm:prSet>
      <dgm:spPr/>
    </dgm:pt>
    <dgm:pt modelId="{CC848E95-2286-44D1-891B-93CB2DD8AA71}" type="pres">
      <dgm:prSet presAssocID="{76E578BC-C2FD-483B-8028-79EB0D798D35}" presName="spaceBetweenRectangles" presStyleCnt="0"/>
      <dgm:spPr/>
    </dgm:pt>
    <dgm:pt modelId="{06EE1B01-D251-42C4-96B1-C1D11DB98BE7}" type="pres">
      <dgm:prSet presAssocID="{FF3FB081-B423-4E96-A928-05B8F5924348}" presName="parentLin" presStyleCnt="0"/>
      <dgm:spPr/>
    </dgm:pt>
    <dgm:pt modelId="{C90B1203-EFAB-44B6-87A8-E5D6289F4D72}" type="pres">
      <dgm:prSet presAssocID="{FF3FB081-B423-4E96-A928-05B8F5924348}" presName="parentLeftMargin" presStyleLbl="node1" presStyleIdx="4" presStyleCnt="6"/>
      <dgm:spPr/>
      <dgm:t>
        <a:bodyPr/>
        <a:lstStyle/>
        <a:p>
          <a:endParaRPr lang="pt-BR"/>
        </a:p>
      </dgm:t>
    </dgm:pt>
    <dgm:pt modelId="{777AD480-4CDF-4A27-9D4A-99E2F2C3573C}" type="pres">
      <dgm:prSet presAssocID="{FF3FB081-B423-4E96-A928-05B8F592434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6A0514-CA66-4DE6-83ED-7786B50B2FC3}" type="pres">
      <dgm:prSet presAssocID="{FF3FB081-B423-4E96-A928-05B8F5924348}" presName="negativeSpace" presStyleCnt="0"/>
      <dgm:spPr/>
    </dgm:pt>
    <dgm:pt modelId="{DD44325C-5667-4BCD-9911-9D834D877EDE}" type="pres">
      <dgm:prSet presAssocID="{FF3FB081-B423-4E96-A928-05B8F5924348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62FF9D-C797-4144-AA56-9D4A150DD060}" srcId="{D707186C-E88A-4B03-8C58-69FF1B088E56}" destId="{F777DAD7-83CF-4EAA-A30C-8359B0474CBA}" srcOrd="3" destOrd="0" parTransId="{5763B6E4-8CD0-4551-BF9B-9BD0AEB8F02E}" sibTransId="{17B1E0BF-6D7C-4688-A0F8-4956014A7A81}"/>
    <dgm:cxn modelId="{D759D78B-62CD-4444-ACE0-78BBB6206FFD}" type="presOf" srcId="{B119E198-5B7A-4FBA-BCEE-7EF10A441A97}" destId="{1D40F42A-BC5F-43A8-9594-0FEF50A25930}" srcOrd="0" destOrd="0" presId="urn:microsoft.com/office/officeart/2005/8/layout/list1"/>
    <dgm:cxn modelId="{5B7B2B40-73DF-447C-9330-555CB50A4BED}" srcId="{D707186C-E88A-4B03-8C58-69FF1B088E56}" destId="{7ABD42DF-465A-4029-BB72-737126A1F092}" srcOrd="1" destOrd="0" parTransId="{72F3B5FF-63D0-4771-A810-6B2769E29DB1}" sibTransId="{AF2A307B-06EA-4D11-A643-FA4374BA2694}"/>
    <dgm:cxn modelId="{2CC0B1EC-3790-4C38-9FCE-9EF8BA5C4C40}" type="presOf" srcId="{D707186C-E88A-4B03-8C58-69FF1B088E56}" destId="{005426BB-EB6F-4FD4-B908-DAA5AF1E9475}" srcOrd="0" destOrd="0" presId="urn:microsoft.com/office/officeart/2005/8/layout/list1"/>
    <dgm:cxn modelId="{2E6DFF99-8C9F-4194-961F-4A520FEC0AEF}" type="presOf" srcId="{7ABD42DF-465A-4029-BB72-737126A1F092}" destId="{B573358E-B53B-4C62-96ED-163A1A7E76D4}" srcOrd="1" destOrd="0" presId="urn:microsoft.com/office/officeart/2005/8/layout/list1"/>
    <dgm:cxn modelId="{2E92B2C0-D93A-4C61-81D1-81641C9EFDF5}" srcId="{D707186C-E88A-4B03-8C58-69FF1B088E56}" destId="{DA5830CF-87F0-46E7-B12C-8B0F055C1DF0}" srcOrd="4" destOrd="0" parTransId="{42F20DB9-2DD9-4C83-917E-2B2F6227ADF6}" sibTransId="{76E578BC-C2FD-483B-8028-79EB0D798D35}"/>
    <dgm:cxn modelId="{DFDA4E49-C324-49D8-844C-4CFDCB836601}" type="presOf" srcId="{FF3FB081-B423-4E96-A928-05B8F5924348}" destId="{777AD480-4CDF-4A27-9D4A-99E2F2C3573C}" srcOrd="1" destOrd="0" presId="urn:microsoft.com/office/officeart/2005/8/layout/list1"/>
    <dgm:cxn modelId="{941E2D85-A7E5-424D-B926-97640FF99117}" type="presOf" srcId="{F777DAD7-83CF-4EAA-A30C-8359B0474CBA}" destId="{505264EA-9586-42D9-A501-F890516864A9}" srcOrd="0" destOrd="0" presId="urn:microsoft.com/office/officeart/2005/8/layout/list1"/>
    <dgm:cxn modelId="{847E6184-9789-4BA5-9743-4ACC0C5B76BF}" type="presOf" srcId="{F777DAD7-83CF-4EAA-A30C-8359B0474CBA}" destId="{81B7FC1B-40C7-48FC-91C2-E396AE574631}" srcOrd="1" destOrd="0" presId="urn:microsoft.com/office/officeart/2005/8/layout/list1"/>
    <dgm:cxn modelId="{37F7D511-2782-40B6-8C5A-C73F7714153D}" type="presOf" srcId="{FF3FB081-B423-4E96-A928-05B8F5924348}" destId="{C90B1203-EFAB-44B6-87A8-E5D6289F4D72}" srcOrd="0" destOrd="0" presId="urn:microsoft.com/office/officeart/2005/8/layout/list1"/>
    <dgm:cxn modelId="{B1CA703D-BB3F-4C38-B9FA-CD537F73DBC6}" srcId="{D707186C-E88A-4B03-8C58-69FF1B088E56}" destId="{FF3FB081-B423-4E96-A928-05B8F5924348}" srcOrd="5" destOrd="0" parTransId="{EC2D366C-F1A0-4B7E-932E-81047B859F35}" sibTransId="{33031BCC-16F4-4D11-BDAE-0893113B573F}"/>
    <dgm:cxn modelId="{BFFE27B5-08DC-4170-8662-0F67906D5B1E}" srcId="{D707186C-E88A-4B03-8C58-69FF1B088E56}" destId="{4335AE44-CEF3-4E74-AB97-5538945E775C}" srcOrd="0" destOrd="0" parTransId="{E49FDD2F-FFFE-415B-A41B-62FFA5A4C12A}" sibTransId="{7C9F2842-F509-499E-A2C1-F05C76A90AFD}"/>
    <dgm:cxn modelId="{29A386DD-16B4-47BF-B4C9-2869972C4AC4}" type="presOf" srcId="{4335AE44-CEF3-4E74-AB97-5538945E775C}" destId="{F886D034-43D5-4E61-85CF-B7D76388A290}" srcOrd="1" destOrd="0" presId="urn:microsoft.com/office/officeart/2005/8/layout/list1"/>
    <dgm:cxn modelId="{4063CDB9-09F5-43E9-B64F-4E7189967317}" type="presOf" srcId="{7ABD42DF-465A-4029-BB72-737126A1F092}" destId="{F65AB8C4-A829-4D07-AFB4-2B36B7004EDA}" srcOrd="0" destOrd="0" presId="urn:microsoft.com/office/officeart/2005/8/layout/list1"/>
    <dgm:cxn modelId="{04841AF2-5A5D-4507-B716-8450E93E423B}" srcId="{D707186C-E88A-4B03-8C58-69FF1B088E56}" destId="{B119E198-5B7A-4FBA-BCEE-7EF10A441A97}" srcOrd="2" destOrd="0" parTransId="{AFDDF8ED-DD7E-435B-A2AB-6FD252085C60}" sibTransId="{F98D02EA-C70D-4E0E-A08A-7A86C2FE28EA}"/>
    <dgm:cxn modelId="{3D5C640C-D08C-4820-9F6A-E387E0AF216B}" type="presOf" srcId="{DA5830CF-87F0-46E7-B12C-8B0F055C1DF0}" destId="{C4F556DE-5B54-48CB-B673-865DECEEE9B2}" srcOrd="0" destOrd="0" presId="urn:microsoft.com/office/officeart/2005/8/layout/list1"/>
    <dgm:cxn modelId="{4C663483-746E-4336-954E-371ED3F67C5D}" type="presOf" srcId="{B119E198-5B7A-4FBA-BCEE-7EF10A441A97}" destId="{FA204AC2-2853-4CEB-8DF8-0EC7BAAACA7B}" srcOrd="1" destOrd="0" presId="urn:microsoft.com/office/officeart/2005/8/layout/list1"/>
    <dgm:cxn modelId="{5B8B6BF0-A174-443A-AC96-59050A269C2B}" type="presOf" srcId="{4335AE44-CEF3-4E74-AB97-5538945E775C}" destId="{BD6DB8A5-DA0B-4E21-B6BB-7D3DD47B3394}" srcOrd="0" destOrd="0" presId="urn:microsoft.com/office/officeart/2005/8/layout/list1"/>
    <dgm:cxn modelId="{1E91F270-F057-4643-A0C5-EBB9C6AC8A9F}" type="presOf" srcId="{DA5830CF-87F0-46E7-B12C-8B0F055C1DF0}" destId="{26B15E02-7FD1-49F0-BBEA-8E02453A5268}" srcOrd="1" destOrd="0" presId="urn:microsoft.com/office/officeart/2005/8/layout/list1"/>
    <dgm:cxn modelId="{10B0F9D7-08A5-4CCD-A492-07DD9707B426}" type="presParOf" srcId="{005426BB-EB6F-4FD4-B908-DAA5AF1E9475}" destId="{6C7D29D4-7996-4193-B603-EDC3D263BC33}" srcOrd="0" destOrd="0" presId="urn:microsoft.com/office/officeart/2005/8/layout/list1"/>
    <dgm:cxn modelId="{AF930E13-47B5-4CDC-892E-95255B8EC266}" type="presParOf" srcId="{6C7D29D4-7996-4193-B603-EDC3D263BC33}" destId="{BD6DB8A5-DA0B-4E21-B6BB-7D3DD47B3394}" srcOrd="0" destOrd="0" presId="urn:microsoft.com/office/officeart/2005/8/layout/list1"/>
    <dgm:cxn modelId="{E325A03B-1047-4227-87EB-38C487065522}" type="presParOf" srcId="{6C7D29D4-7996-4193-B603-EDC3D263BC33}" destId="{F886D034-43D5-4E61-85CF-B7D76388A290}" srcOrd="1" destOrd="0" presId="urn:microsoft.com/office/officeart/2005/8/layout/list1"/>
    <dgm:cxn modelId="{466374ED-D1CE-4057-B559-4ACAE0C91009}" type="presParOf" srcId="{005426BB-EB6F-4FD4-B908-DAA5AF1E9475}" destId="{FBAF7D48-A9C4-439B-B9B7-BF9F1208C282}" srcOrd="1" destOrd="0" presId="urn:microsoft.com/office/officeart/2005/8/layout/list1"/>
    <dgm:cxn modelId="{6D7BC63F-228E-4BF9-92ED-1BC8E8466ACE}" type="presParOf" srcId="{005426BB-EB6F-4FD4-B908-DAA5AF1E9475}" destId="{BE7E6C8A-185B-4906-A98F-B39E2D565062}" srcOrd="2" destOrd="0" presId="urn:microsoft.com/office/officeart/2005/8/layout/list1"/>
    <dgm:cxn modelId="{99DA77CC-6471-40B2-A2C1-1F3687464663}" type="presParOf" srcId="{005426BB-EB6F-4FD4-B908-DAA5AF1E9475}" destId="{E4EDE2AF-EAD4-46EE-9BFF-855606C91467}" srcOrd="3" destOrd="0" presId="urn:microsoft.com/office/officeart/2005/8/layout/list1"/>
    <dgm:cxn modelId="{16F11EE3-B3A4-4613-A84A-B14F4C4B582E}" type="presParOf" srcId="{005426BB-EB6F-4FD4-B908-DAA5AF1E9475}" destId="{CDC2AF0D-1A8E-444A-9881-BE7AAA9870F7}" srcOrd="4" destOrd="0" presId="urn:microsoft.com/office/officeart/2005/8/layout/list1"/>
    <dgm:cxn modelId="{9C522D82-817C-494F-873D-9ABB99C692CD}" type="presParOf" srcId="{CDC2AF0D-1A8E-444A-9881-BE7AAA9870F7}" destId="{F65AB8C4-A829-4D07-AFB4-2B36B7004EDA}" srcOrd="0" destOrd="0" presId="urn:microsoft.com/office/officeart/2005/8/layout/list1"/>
    <dgm:cxn modelId="{901C168D-30DC-4BEC-B455-80352BE7486B}" type="presParOf" srcId="{CDC2AF0D-1A8E-444A-9881-BE7AAA9870F7}" destId="{B573358E-B53B-4C62-96ED-163A1A7E76D4}" srcOrd="1" destOrd="0" presId="urn:microsoft.com/office/officeart/2005/8/layout/list1"/>
    <dgm:cxn modelId="{5C90BC77-4D00-45F7-85EC-89F33C2EC827}" type="presParOf" srcId="{005426BB-EB6F-4FD4-B908-DAA5AF1E9475}" destId="{59E0AB57-E0F9-4F52-9EE3-066C61426755}" srcOrd="5" destOrd="0" presId="urn:microsoft.com/office/officeart/2005/8/layout/list1"/>
    <dgm:cxn modelId="{51819092-4DEE-44FC-8E8F-75AA95F09D9E}" type="presParOf" srcId="{005426BB-EB6F-4FD4-B908-DAA5AF1E9475}" destId="{6E291C10-0C50-41AA-A2C2-CF7AFE0CFEAF}" srcOrd="6" destOrd="0" presId="urn:microsoft.com/office/officeart/2005/8/layout/list1"/>
    <dgm:cxn modelId="{BB90AA02-C16B-42DE-9CFF-F38769B0611E}" type="presParOf" srcId="{005426BB-EB6F-4FD4-B908-DAA5AF1E9475}" destId="{FAEECDB6-00C9-4D64-9938-C68246308FFC}" srcOrd="7" destOrd="0" presId="urn:microsoft.com/office/officeart/2005/8/layout/list1"/>
    <dgm:cxn modelId="{AA3ACC67-FC27-4621-907E-23E92B3A749A}" type="presParOf" srcId="{005426BB-EB6F-4FD4-B908-DAA5AF1E9475}" destId="{1936361B-487F-4E77-9255-4461A6118AFB}" srcOrd="8" destOrd="0" presId="urn:microsoft.com/office/officeart/2005/8/layout/list1"/>
    <dgm:cxn modelId="{FC05B8D3-257E-4E03-9173-8A2ED01782E3}" type="presParOf" srcId="{1936361B-487F-4E77-9255-4461A6118AFB}" destId="{1D40F42A-BC5F-43A8-9594-0FEF50A25930}" srcOrd="0" destOrd="0" presId="urn:microsoft.com/office/officeart/2005/8/layout/list1"/>
    <dgm:cxn modelId="{38D3944E-24CB-421E-AF46-23B1C0B3DBF2}" type="presParOf" srcId="{1936361B-487F-4E77-9255-4461A6118AFB}" destId="{FA204AC2-2853-4CEB-8DF8-0EC7BAAACA7B}" srcOrd="1" destOrd="0" presId="urn:microsoft.com/office/officeart/2005/8/layout/list1"/>
    <dgm:cxn modelId="{C1A9D0C6-6440-4D21-8CE6-5A0934DC067D}" type="presParOf" srcId="{005426BB-EB6F-4FD4-B908-DAA5AF1E9475}" destId="{D450CD45-0896-4BC2-B5E8-DCEE6FD6EA26}" srcOrd="9" destOrd="0" presId="urn:microsoft.com/office/officeart/2005/8/layout/list1"/>
    <dgm:cxn modelId="{10921D24-FB05-4D35-BA80-13F3A4F7B713}" type="presParOf" srcId="{005426BB-EB6F-4FD4-B908-DAA5AF1E9475}" destId="{0AA81A57-1C6B-4540-8F43-35175C575081}" srcOrd="10" destOrd="0" presId="urn:microsoft.com/office/officeart/2005/8/layout/list1"/>
    <dgm:cxn modelId="{E36B153B-2C6A-4C07-ABBD-B4E433DA743D}" type="presParOf" srcId="{005426BB-EB6F-4FD4-B908-DAA5AF1E9475}" destId="{EA75B2ED-39F6-4105-B5B0-9CD076CDB802}" srcOrd="11" destOrd="0" presId="urn:microsoft.com/office/officeart/2005/8/layout/list1"/>
    <dgm:cxn modelId="{BD00ED86-5B4E-44B5-A9AD-6D7F428607F6}" type="presParOf" srcId="{005426BB-EB6F-4FD4-B908-DAA5AF1E9475}" destId="{356CBCE0-8593-40CE-A8CB-42B3D524E6DB}" srcOrd="12" destOrd="0" presId="urn:microsoft.com/office/officeart/2005/8/layout/list1"/>
    <dgm:cxn modelId="{736E2262-6311-49DC-AF07-AE26A6625238}" type="presParOf" srcId="{356CBCE0-8593-40CE-A8CB-42B3D524E6DB}" destId="{505264EA-9586-42D9-A501-F890516864A9}" srcOrd="0" destOrd="0" presId="urn:microsoft.com/office/officeart/2005/8/layout/list1"/>
    <dgm:cxn modelId="{2272B24E-6A07-45BD-803B-1F1134C0B1C4}" type="presParOf" srcId="{356CBCE0-8593-40CE-A8CB-42B3D524E6DB}" destId="{81B7FC1B-40C7-48FC-91C2-E396AE574631}" srcOrd="1" destOrd="0" presId="urn:microsoft.com/office/officeart/2005/8/layout/list1"/>
    <dgm:cxn modelId="{4BB84011-0DDE-4E86-8899-5D8A310DA621}" type="presParOf" srcId="{005426BB-EB6F-4FD4-B908-DAA5AF1E9475}" destId="{DFB16DD2-D77E-4E5F-A5EF-3F9CA16FA179}" srcOrd="13" destOrd="0" presId="urn:microsoft.com/office/officeart/2005/8/layout/list1"/>
    <dgm:cxn modelId="{07AA164D-461D-4357-B8CC-B88C7D88A6F4}" type="presParOf" srcId="{005426BB-EB6F-4FD4-B908-DAA5AF1E9475}" destId="{16F165B0-A6D1-4DC8-BC30-DC538FABF8DD}" srcOrd="14" destOrd="0" presId="urn:microsoft.com/office/officeart/2005/8/layout/list1"/>
    <dgm:cxn modelId="{B959A4BD-D5F9-435B-B7B4-94C9AA81BF8A}" type="presParOf" srcId="{005426BB-EB6F-4FD4-B908-DAA5AF1E9475}" destId="{9AF64C2F-F302-4244-946F-7E1889CD60E7}" srcOrd="15" destOrd="0" presId="urn:microsoft.com/office/officeart/2005/8/layout/list1"/>
    <dgm:cxn modelId="{CB6040C3-2B24-4291-83E4-CD3F6FEE2137}" type="presParOf" srcId="{005426BB-EB6F-4FD4-B908-DAA5AF1E9475}" destId="{911E4C64-23A0-4D5E-B0A8-BF9E98C4071F}" srcOrd="16" destOrd="0" presId="urn:microsoft.com/office/officeart/2005/8/layout/list1"/>
    <dgm:cxn modelId="{6833035F-4940-4CB1-9333-739A940E011A}" type="presParOf" srcId="{911E4C64-23A0-4D5E-B0A8-BF9E98C4071F}" destId="{C4F556DE-5B54-48CB-B673-865DECEEE9B2}" srcOrd="0" destOrd="0" presId="urn:microsoft.com/office/officeart/2005/8/layout/list1"/>
    <dgm:cxn modelId="{920ABD45-C9EA-4AFA-BBF6-CC52E8159060}" type="presParOf" srcId="{911E4C64-23A0-4D5E-B0A8-BF9E98C4071F}" destId="{26B15E02-7FD1-49F0-BBEA-8E02453A5268}" srcOrd="1" destOrd="0" presId="urn:microsoft.com/office/officeart/2005/8/layout/list1"/>
    <dgm:cxn modelId="{DA38FEEE-7EFD-40AE-A67F-16BD4D20D7BE}" type="presParOf" srcId="{005426BB-EB6F-4FD4-B908-DAA5AF1E9475}" destId="{BE03E173-C166-4C30-B1E6-A817999FD651}" srcOrd="17" destOrd="0" presId="urn:microsoft.com/office/officeart/2005/8/layout/list1"/>
    <dgm:cxn modelId="{11B96976-EF0D-47E4-9CC1-397FB74B795E}" type="presParOf" srcId="{005426BB-EB6F-4FD4-B908-DAA5AF1E9475}" destId="{CF723186-A25F-4696-A96D-32A8F73595B6}" srcOrd="18" destOrd="0" presId="urn:microsoft.com/office/officeart/2005/8/layout/list1"/>
    <dgm:cxn modelId="{F1E7A131-66F5-4048-B40D-E3DC7CDD676D}" type="presParOf" srcId="{005426BB-EB6F-4FD4-B908-DAA5AF1E9475}" destId="{CC848E95-2286-44D1-891B-93CB2DD8AA71}" srcOrd="19" destOrd="0" presId="urn:microsoft.com/office/officeart/2005/8/layout/list1"/>
    <dgm:cxn modelId="{4A442483-B8E5-4963-8CC3-321A21B98F0C}" type="presParOf" srcId="{005426BB-EB6F-4FD4-B908-DAA5AF1E9475}" destId="{06EE1B01-D251-42C4-96B1-C1D11DB98BE7}" srcOrd="20" destOrd="0" presId="urn:microsoft.com/office/officeart/2005/8/layout/list1"/>
    <dgm:cxn modelId="{BCA4C95D-A816-414B-B398-E721A13E7D65}" type="presParOf" srcId="{06EE1B01-D251-42C4-96B1-C1D11DB98BE7}" destId="{C90B1203-EFAB-44B6-87A8-E5D6289F4D72}" srcOrd="0" destOrd="0" presId="urn:microsoft.com/office/officeart/2005/8/layout/list1"/>
    <dgm:cxn modelId="{C0F26230-529A-4F8A-B913-C9E86E42054E}" type="presParOf" srcId="{06EE1B01-D251-42C4-96B1-C1D11DB98BE7}" destId="{777AD480-4CDF-4A27-9D4A-99E2F2C3573C}" srcOrd="1" destOrd="0" presId="urn:microsoft.com/office/officeart/2005/8/layout/list1"/>
    <dgm:cxn modelId="{B7E38621-8A99-4E54-A5C3-CC28DA22BFF3}" type="presParOf" srcId="{005426BB-EB6F-4FD4-B908-DAA5AF1E9475}" destId="{396A0514-CA66-4DE6-83ED-7786B50B2FC3}" srcOrd="21" destOrd="0" presId="urn:microsoft.com/office/officeart/2005/8/layout/list1"/>
    <dgm:cxn modelId="{712AF109-81E1-4FF1-B340-416FE19FEEB3}" type="presParOf" srcId="{005426BB-EB6F-4FD4-B908-DAA5AF1E9475}" destId="{DD44325C-5667-4BCD-9911-9D834D877ED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07186C-E88A-4B03-8C58-69FF1B088E56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AC0492B9-C89F-409B-8B98-FE8872433BE5}">
      <dgm:prSet custT="1"/>
      <dgm:spPr/>
      <dgm:t>
        <a:bodyPr/>
        <a:lstStyle/>
        <a:p>
          <a:r>
            <a:rPr lang="pt-BR" sz="1600" dirty="0" smtClean="0"/>
            <a:t>Fazer com que os funcionários se sintam importantes para a organização a que pertencem</a:t>
          </a:r>
          <a:endParaRPr lang="pt-BR" sz="1600" dirty="0"/>
        </a:p>
      </dgm:t>
    </dgm:pt>
    <dgm:pt modelId="{7BC3E051-B9CE-4FAC-90BB-BC75605A5086}" type="sibTrans" cxnId="{83235686-AA91-41EE-98B8-EFCCC5646CC3}">
      <dgm:prSet/>
      <dgm:spPr/>
      <dgm:t>
        <a:bodyPr/>
        <a:lstStyle/>
        <a:p>
          <a:endParaRPr lang="pt-BR" sz="1200"/>
        </a:p>
      </dgm:t>
    </dgm:pt>
    <dgm:pt modelId="{20B938EE-6EA1-4E04-92AA-C27E6C2AFE11}" type="parTrans" cxnId="{83235686-AA91-41EE-98B8-EFCCC5646CC3}">
      <dgm:prSet/>
      <dgm:spPr/>
      <dgm:t>
        <a:bodyPr/>
        <a:lstStyle/>
        <a:p>
          <a:endParaRPr lang="pt-BR" sz="1200"/>
        </a:p>
      </dgm:t>
    </dgm:pt>
    <dgm:pt modelId="{EC2AF681-CB58-48ED-956A-40432B97DBCA}">
      <dgm:prSet custT="1"/>
      <dgm:spPr/>
      <dgm:t>
        <a:bodyPr/>
        <a:lstStyle/>
        <a:p>
          <a:r>
            <a:rPr lang="pt-BR" sz="1600" dirty="0" smtClean="0"/>
            <a:t>Ser honesto e cuidadoso no trato com os funcionários</a:t>
          </a:r>
          <a:endParaRPr lang="pt-BR" sz="1600" dirty="0"/>
        </a:p>
      </dgm:t>
    </dgm:pt>
    <dgm:pt modelId="{BF2E8135-7514-4F77-B6D2-15109CDEDAEC}" type="sibTrans" cxnId="{D333F213-0AAE-4B92-9CFE-9B5CCC4544B3}">
      <dgm:prSet/>
      <dgm:spPr/>
      <dgm:t>
        <a:bodyPr/>
        <a:lstStyle/>
        <a:p>
          <a:endParaRPr lang="pt-BR" sz="1200"/>
        </a:p>
      </dgm:t>
    </dgm:pt>
    <dgm:pt modelId="{55D7B516-59BC-40B3-8DC3-58D6F0A0254F}" type="parTrans" cxnId="{D333F213-0AAE-4B92-9CFE-9B5CCC4544B3}">
      <dgm:prSet/>
      <dgm:spPr/>
      <dgm:t>
        <a:bodyPr/>
        <a:lstStyle/>
        <a:p>
          <a:endParaRPr lang="pt-BR" sz="1200"/>
        </a:p>
      </dgm:t>
    </dgm:pt>
    <dgm:pt modelId="{BC6E1941-3E23-4342-9D6C-9E3F7B8593FC}">
      <dgm:prSet custT="1"/>
      <dgm:spPr/>
      <dgm:t>
        <a:bodyPr/>
        <a:lstStyle/>
        <a:p>
          <a:r>
            <a:rPr lang="pt-BR" sz="1600" dirty="0" smtClean="0"/>
            <a:t>Reforçar sentimento de equipe</a:t>
          </a:r>
          <a:endParaRPr lang="pt-BR" sz="1600" dirty="0"/>
        </a:p>
      </dgm:t>
    </dgm:pt>
    <dgm:pt modelId="{77F65C77-19B7-4668-8056-6DC34E7C9CBA}" type="sibTrans" cxnId="{1A0AA2F3-F951-45AF-82AB-4CCCC366F4F5}">
      <dgm:prSet/>
      <dgm:spPr/>
      <dgm:t>
        <a:bodyPr/>
        <a:lstStyle/>
        <a:p>
          <a:endParaRPr lang="pt-BR" sz="1200"/>
        </a:p>
      </dgm:t>
    </dgm:pt>
    <dgm:pt modelId="{6B461469-7D17-4917-A6BD-01632E666901}" type="parTrans" cxnId="{1A0AA2F3-F951-45AF-82AB-4CCCC366F4F5}">
      <dgm:prSet/>
      <dgm:spPr/>
      <dgm:t>
        <a:bodyPr/>
        <a:lstStyle/>
        <a:p>
          <a:endParaRPr lang="pt-BR" sz="1200"/>
        </a:p>
      </dgm:t>
    </dgm:pt>
    <dgm:pt modelId="{26181EED-EE2E-4E34-B38E-DC88697894E3}">
      <dgm:prSet custT="1"/>
      <dgm:spPr/>
      <dgm:t>
        <a:bodyPr/>
        <a:lstStyle/>
        <a:p>
          <a:r>
            <a:rPr lang="pt-BR" sz="1600" dirty="0" smtClean="0"/>
            <a:t>Oferecer  elogios</a:t>
          </a:r>
          <a:endParaRPr lang="pt-BR" sz="1600" dirty="0"/>
        </a:p>
      </dgm:t>
    </dgm:pt>
    <dgm:pt modelId="{4D8DDAD2-644B-4D0D-817B-0EE66C4DB6D2}" type="sibTrans" cxnId="{D8E5D211-EFBC-41F1-9ECC-DB931EC497C3}">
      <dgm:prSet/>
      <dgm:spPr/>
      <dgm:t>
        <a:bodyPr/>
        <a:lstStyle/>
        <a:p>
          <a:endParaRPr lang="pt-BR" sz="1200"/>
        </a:p>
      </dgm:t>
    </dgm:pt>
    <dgm:pt modelId="{3755540A-E1DC-4BEC-AF23-FF8FDA550C03}" type="parTrans" cxnId="{D8E5D211-EFBC-41F1-9ECC-DB931EC497C3}">
      <dgm:prSet/>
      <dgm:spPr/>
      <dgm:t>
        <a:bodyPr/>
        <a:lstStyle/>
        <a:p>
          <a:endParaRPr lang="pt-BR" sz="1200"/>
        </a:p>
      </dgm:t>
    </dgm:pt>
    <dgm:pt modelId="{9E013798-844C-4FA3-BBE7-25081AAF633C}">
      <dgm:prSet custT="1"/>
      <dgm:spPr/>
      <dgm:t>
        <a:bodyPr/>
        <a:lstStyle/>
        <a:p>
          <a:r>
            <a:rPr lang="pt-BR" sz="1600" dirty="0" smtClean="0"/>
            <a:t>Prover treinamentos</a:t>
          </a:r>
          <a:endParaRPr lang="pt-BR" sz="1600" dirty="0"/>
        </a:p>
      </dgm:t>
    </dgm:pt>
    <dgm:pt modelId="{0EA6E35B-75EA-4495-8FB2-6DA41A6E5220}" type="sibTrans" cxnId="{7FE9A39A-1B49-4DBC-963C-32539A4FAEBA}">
      <dgm:prSet/>
      <dgm:spPr/>
      <dgm:t>
        <a:bodyPr/>
        <a:lstStyle/>
        <a:p>
          <a:endParaRPr lang="pt-BR" sz="1200"/>
        </a:p>
      </dgm:t>
    </dgm:pt>
    <dgm:pt modelId="{D471B54F-1457-4471-B744-0A3D95453F1D}" type="parTrans" cxnId="{7FE9A39A-1B49-4DBC-963C-32539A4FAEBA}">
      <dgm:prSet/>
      <dgm:spPr/>
      <dgm:t>
        <a:bodyPr/>
        <a:lstStyle/>
        <a:p>
          <a:endParaRPr lang="pt-BR" sz="1200"/>
        </a:p>
      </dgm:t>
    </dgm:pt>
    <dgm:pt modelId="{005426BB-EB6F-4FD4-B908-DAA5AF1E9475}" type="pres">
      <dgm:prSet presAssocID="{D707186C-E88A-4B03-8C58-69FF1B088E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AB5B52C-3C3A-4D71-AEFB-BB3B68E771E3}" type="pres">
      <dgm:prSet presAssocID="{9E013798-844C-4FA3-BBE7-25081AAF633C}" presName="parentLin" presStyleCnt="0"/>
      <dgm:spPr/>
    </dgm:pt>
    <dgm:pt modelId="{5D3579EA-D084-44C6-B38C-B7F936CFD460}" type="pres">
      <dgm:prSet presAssocID="{9E013798-844C-4FA3-BBE7-25081AAF633C}" presName="parentLeftMargin" presStyleLbl="node1" presStyleIdx="0" presStyleCnt="5"/>
      <dgm:spPr/>
      <dgm:t>
        <a:bodyPr/>
        <a:lstStyle/>
        <a:p>
          <a:endParaRPr lang="pt-BR"/>
        </a:p>
      </dgm:t>
    </dgm:pt>
    <dgm:pt modelId="{7E208964-E371-4010-912C-69B0C5D59749}" type="pres">
      <dgm:prSet presAssocID="{9E013798-844C-4FA3-BBE7-25081AAF633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B460797-5F2D-48B3-9357-E3C7390D66B6}" type="pres">
      <dgm:prSet presAssocID="{9E013798-844C-4FA3-BBE7-25081AAF633C}" presName="negativeSpace" presStyleCnt="0"/>
      <dgm:spPr/>
    </dgm:pt>
    <dgm:pt modelId="{CD812FB1-A7D5-4A9F-BD47-E5E6CA8D122B}" type="pres">
      <dgm:prSet presAssocID="{9E013798-844C-4FA3-BBE7-25081AAF633C}" presName="childText" presStyleLbl="conFgAcc1" presStyleIdx="0" presStyleCnt="5">
        <dgm:presLayoutVars>
          <dgm:bulletEnabled val="1"/>
        </dgm:presLayoutVars>
      </dgm:prSet>
      <dgm:spPr/>
    </dgm:pt>
    <dgm:pt modelId="{45D17BC0-0C2E-4711-BFF0-1822A50B7F0F}" type="pres">
      <dgm:prSet presAssocID="{0EA6E35B-75EA-4495-8FB2-6DA41A6E5220}" presName="spaceBetweenRectangles" presStyleCnt="0"/>
      <dgm:spPr/>
    </dgm:pt>
    <dgm:pt modelId="{2F915295-F211-4461-A020-D639E24F4E8A}" type="pres">
      <dgm:prSet presAssocID="{26181EED-EE2E-4E34-B38E-DC88697894E3}" presName="parentLin" presStyleCnt="0"/>
      <dgm:spPr/>
    </dgm:pt>
    <dgm:pt modelId="{73C15A71-46F3-47F5-85D6-3D7A213BADFE}" type="pres">
      <dgm:prSet presAssocID="{26181EED-EE2E-4E34-B38E-DC88697894E3}" presName="parentLeftMargin" presStyleLbl="node1" presStyleIdx="0" presStyleCnt="5"/>
      <dgm:spPr/>
      <dgm:t>
        <a:bodyPr/>
        <a:lstStyle/>
        <a:p>
          <a:endParaRPr lang="pt-BR"/>
        </a:p>
      </dgm:t>
    </dgm:pt>
    <dgm:pt modelId="{5239E3B5-BE65-4DB2-A177-F75CABB9FF8D}" type="pres">
      <dgm:prSet presAssocID="{26181EED-EE2E-4E34-B38E-DC88697894E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78F459-B244-4759-A9CD-24BEBC751C68}" type="pres">
      <dgm:prSet presAssocID="{26181EED-EE2E-4E34-B38E-DC88697894E3}" presName="negativeSpace" presStyleCnt="0"/>
      <dgm:spPr/>
    </dgm:pt>
    <dgm:pt modelId="{654335B4-BBDC-4D10-AC35-448C076988B1}" type="pres">
      <dgm:prSet presAssocID="{26181EED-EE2E-4E34-B38E-DC88697894E3}" presName="childText" presStyleLbl="conFgAcc1" presStyleIdx="1" presStyleCnt="5">
        <dgm:presLayoutVars>
          <dgm:bulletEnabled val="1"/>
        </dgm:presLayoutVars>
      </dgm:prSet>
      <dgm:spPr/>
    </dgm:pt>
    <dgm:pt modelId="{D6CF1853-D5BD-4B71-947C-A0A4C4FE158B}" type="pres">
      <dgm:prSet presAssocID="{4D8DDAD2-644B-4D0D-817B-0EE66C4DB6D2}" presName="spaceBetweenRectangles" presStyleCnt="0"/>
      <dgm:spPr/>
    </dgm:pt>
    <dgm:pt modelId="{89633060-16D1-4332-A547-A4DFE49F4000}" type="pres">
      <dgm:prSet presAssocID="{BC6E1941-3E23-4342-9D6C-9E3F7B8593FC}" presName="parentLin" presStyleCnt="0"/>
      <dgm:spPr/>
    </dgm:pt>
    <dgm:pt modelId="{DAA62581-793F-4EAA-AFB8-E33AEEB12AD8}" type="pres">
      <dgm:prSet presAssocID="{BC6E1941-3E23-4342-9D6C-9E3F7B8593FC}" presName="parentLeftMargin" presStyleLbl="node1" presStyleIdx="1" presStyleCnt="5"/>
      <dgm:spPr/>
      <dgm:t>
        <a:bodyPr/>
        <a:lstStyle/>
        <a:p>
          <a:endParaRPr lang="pt-BR"/>
        </a:p>
      </dgm:t>
    </dgm:pt>
    <dgm:pt modelId="{984DC225-8075-4339-B673-AC2B804B7D5A}" type="pres">
      <dgm:prSet presAssocID="{BC6E1941-3E23-4342-9D6C-9E3F7B8593F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E798893-7A4C-4A03-83B9-CB00842AE2B7}" type="pres">
      <dgm:prSet presAssocID="{BC6E1941-3E23-4342-9D6C-9E3F7B8593FC}" presName="negativeSpace" presStyleCnt="0"/>
      <dgm:spPr/>
    </dgm:pt>
    <dgm:pt modelId="{B77EE7C7-B1EF-447D-9457-F8A0FFBF604D}" type="pres">
      <dgm:prSet presAssocID="{BC6E1941-3E23-4342-9D6C-9E3F7B8593FC}" presName="childText" presStyleLbl="conFgAcc1" presStyleIdx="2" presStyleCnt="5">
        <dgm:presLayoutVars>
          <dgm:bulletEnabled val="1"/>
        </dgm:presLayoutVars>
      </dgm:prSet>
      <dgm:spPr/>
    </dgm:pt>
    <dgm:pt modelId="{B9EE391E-8607-44D2-A1B9-A41820DFC094}" type="pres">
      <dgm:prSet presAssocID="{77F65C77-19B7-4668-8056-6DC34E7C9CBA}" presName="spaceBetweenRectangles" presStyleCnt="0"/>
      <dgm:spPr/>
    </dgm:pt>
    <dgm:pt modelId="{2243D4B8-C567-43DE-BF5D-ADBB6906E2D2}" type="pres">
      <dgm:prSet presAssocID="{EC2AF681-CB58-48ED-956A-40432B97DBCA}" presName="parentLin" presStyleCnt="0"/>
      <dgm:spPr/>
    </dgm:pt>
    <dgm:pt modelId="{5029AE42-FA7C-44D3-8E5F-F808D0A8C916}" type="pres">
      <dgm:prSet presAssocID="{EC2AF681-CB58-48ED-956A-40432B97DBCA}" presName="parentLeftMargin" presStyleLbl="node1" presStyleIdx="2" presStyleCnt="5"/>
      <dgm:spPr/>
      <dgm:t>
        <a:bodyPr/>
        <a:lstStyle/>
        <a:p>
          <a:endParaRPr lang="pt-BR"/>
        </a:p>
      </dgm:t>
    </dgm:pt>
    <dgm:pt modelId="{8B92F3BE-952D-4659-93F0-D61E3355AA0D}" type="pres">
      <dgm:prSet presAssocID="{EC2AF681-CB58-48ED-956A-40432B97DBC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BD77EB9-9065-4B0B-91D2-0EAA90FA8544}" type="pres">
      <dgm:prSet presAssocID="{EC2AF681-CB58-48ED-956A-40432B97DBCA}" presName="negativeSpace" presStyleCnt="0"/>
      <dgm:spPr/>
    </dgm:pt>
    <dgm:pt modelId="{FB554A99-0201-47A9-BFFD-3C365E7FFA6C}" type="pres">
      <dgm:prSet presAssocID="{EC2AF681-CB58-48ED-956A-40432B97DBCA}" presName="childText" presStyleLbl="conFgAcc1" presStyleIdx="3" presStyleCnt="5">
        <dgm:presLayoutVars>
          <dgm:bulletEnabled val="1"/>
        </dgm:presLayoutVars>
      </dgm:prSet>
      <dgm:spPr/>
    </dgm:pt>
    <dgm:pt modelId="{0D11F68A-E7EE-41B6-A1CE-D84251D7C974}" type="pres">
      <dgm:prSet presAssocID="{BF2E8135-7514-4F77-B6D2-15109CDEDAEC}" presName="spaceBetweenRectangles" presStyleCnt="0"/>
      <dgm:spPr/>
    </dgm:pt>
    <dgm:pt modelId="{64312C36-934A-4347-81E4-26E417F5F718}" type="pres">
      <dgm:prSet presAssocID="{AC0492B9-C89F-409B-8B98-FE8872433BE5}" presName="parentLin" presStyleCnt="0"/>
      <dgm:spPr/>
    </dgm:pt>
    <dgm:pt modelId="{17C1AFC2-6AC6-4FD1-A51C-E7E4476A942F}" type="pres">
      <dgm:prSet presAssocID="{AC0492B9-C89F-409B-8B98-FE8872433BE5}" presName="parentLeftMargin" presStyleLbl="node1" presStyleIdx="3" presStyleCnt="5"/>
      <dgm:spPr/>
      <dgm:t>
        <a:bodyPr/>
        <a:lstStyle/>
        <a:p>
          <a:endParaRPr lang="pt-BR"/>
        </a:p>
      </dgm:t>
    </dgm:pt>
    <dgm:pt modelId="{86D27234-89AC-434C-9043-7EDF386B9B19}" type="pres">
      <dgm:prSet presAssocID="{AC0492B9-C89F-409B-8B98-FE8872433BE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10CF4D2-0C84-4AEC-8017-3FE6185094A4}" type="pres">
      <dgm:prSet presAssocID="{AC0492B9-C89F-409B-8B98-FE8872433BE5}" presName="negativeSpace" presStyleCnt="0"/>
      <dgm:spPr/>
    </dgm:pt>
    <dgm:pt modelId="{F23EDE5A-788F-4698-8F80-06E0C067FA95}" type="pres">
      <dgm:prSet presAssocID="{AC0492B9-C89F-409B-8B98-FE8872433BE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EFDAC05-2DAB-400B-B25D-284057C819FB}" type="presOf" srcId="{EC2AF681-CB58-48ED-956A-40432B97DBCA}" destId="{8B92F3BE-952D-4659-93F0-D61E3355AA0D}" srcOrd="1" destOrd="0" presId="urn:microsoft.com/office/officeart/2005/8/layout/list1"/>
    <dgm:cxn modelId="{E7820AC5-5CF3-441C-8B52-FF8E64C700D4}" type="presOf" srcId="{EC2AF681-CB58-48ED-956A-40432B97DBCA}" destId="{5029AE42-FA7C-44D3-8E5F-F808D0A8C916}" srcOrd="0" destOrd="0" presId="urn:microsoft.com/office/officeart/2005/8/layout/list1"/>
    <dgm:cxn modelId="{1A0AA2F3-F951-45AF-82AB-4CCCC366F4F5}" srcId="{D707186C-E88A-4B03-8C58-69FF1B088E56}" destId="{BC6E1941-3E23-4342-9D6C-9E3F7B8593FC}" srcOrd="2" destOrd="0" parTransId="{6B461469-7D17-4917-A6BD-01632E666901}" sibTransId="{77F65C77-19B7-4668-8056-6DC34E7C9CBA}"/>
    <dgm:cxn modelId="{D333F213-0AAE-4B92-9CFE-9B5CCC4544B3}" srcId="{D707186C-E88A-4B03-8C58-69FF1B088E56}" destId="{EC2AF681-CB58-48ED-956A-40432B97DBCA}" srcOrd="3" destOrd="0" parTransId="{55D7B516-59BC-40B3-8DC3-58D6F0A0254F}" sibTransId="{BF2E8135-7514-4F77-B6D2-15109CDEDAEC}"/>
    <dgm:cxn modelId="{91817A72-3C49-4967-BD40-2F87BFE8B31F}" type="presOf" srcId="{AC0492B9-C89F-409B-8B98-FE8872433BE5}" destId="{86D27234-89AC-434C-9043-7EDF386B9B19}" srcOrd="1" destOrd="0" presId="urn:microsoft.com/office/officeart/2005/8/layout/list1"/>
    <dgm:cxn modelId="{C823E612-486C-4395-8A18-DAA386ECBF86}" type="presOf" srcId="{26181EED-EE2E-4E34-B38E-DC88697894E3}" destId="{73C15A71-46F3-47F5-85D6-3D7A213BADFE}" srcOrd="0" destOrd="0" presId="urn:microsoft.com/office/officeart/2005/8/layout/list1"/>
    <dgm:cxn modelId="{09C7E9B7-E7BF-4BC1-BF19-65A151520FA4}" type="presOf" srcId="{9E013798-844C-4FA3-BBE7-25081AAF633C}" destId="{5D3579EA-D084-44C6-B38C-B7F936CFD460}" srcOrd="0" destOrd="0" presId="urn:microsoft.com/office/officeart/2005/8/layout/list1"/>
    <dgm:cxn modelId="{83235686-AA91-41EE-98B8-EFCCC5646CC3}" srcId="{D707186C-E88A-4B03-8C58-69FF1B088E56}" destId="{AC0492B9-C89F-409B-8B98-FE8872433BE5}" srcOrd="4" destOrd="0" parTransId="{20B938EE-6EA1-4E04-92AA-C27E6C2AFE11}" sibTransId="{7BC3E051-B9CE-4FAC-90BB-BC75605A5086}"/>
    <dgm:cxn modelId="{7FE9A39A-1B49-4DBC-963C-32539A4FAEBA}" srcId="{D707186C-E88A-4B03-8C58-69FF1B088E56}" destId="{9E013798-844C-4FA3-BBE7-25081AAF633C}" srcOrd="0" destOrd="0" parTransId="{D471B54F-1457-4471-B744-0A3D95453F1D}" sibTransId="{0EA6E35B-75EA-4495-8FB2-6DA41A6E5220}"/>
    <dgm:cxn modelId="{4F870175-F7FA-4936-B8B2-C4206390C945}" type="presOf" srcId="{BC6E1941-3E23-4342-9D6C-9E3F7B8593FC}" destId="{DAA62581-793F-4EAA-AFB8-E33AEEB12AD8}" srcOrd="0" destOrd="0" presId="urn:microsoft.com/office/officeart/2005/8/layout/list1"/>
    <dgm:cxn modelId="{D8E5D211-EFBC-41F1-9ECC-DB931EC497C3}" srcId="{D707186C-E88A-4B03-8C58-69FF1B088E56}" destId="{26181EED-EE2E-4E34-B38E-DC88697894E3}" srcOrd="1" destOrd="0" parTransId="{3755540A-E1DC-4BEC-AF23-FF8FDA550C03}" sibTransId="{4D8DDAD2-644B-4D0D-817B-0EE66C4DB6D2}"/>
    <dgm:cxn modelId="{7DA7F04A-5BB5-46D5-9E5E-D6611CA1082D}" type="presOf" srcId="{BC6E1941-3E23-4342-9D6C-9E3F7B8593FC}" destId="{984DC225-8075-4339-B673-AC2B804B7D5A}" srcOrd="1" destOrd="0" presId="urn:microsoft.com/office/officeart/2005/8/layout/list1"/>
    <dgm:cxn modelId="{8F086517-76D9-488C-9457-25D6C159EC39}" type="presOf" srcId="{26181EED-EE2E-4E34-B38E-DC88697894E3}" destId="{5239E3B5-BE65-4DB2-A177-F75CABB9FF8D}" srcOrd="1" destOrd="0" presId="urn:microsoft.com/office/officeart/2005/8/layout/list1"/>
    <dgm:cxn modelId="{8BE66A54-1FF0-42AB-B416-E096F8A22959}" type="presOf" srcId="{9E013798-844C-4FA3-BBE7-25081AAF633C}" destId="{7E208964-E371-4010-912C-69B0C5D59749}" srcOrd="1" destOrd="0" presId="urn:microsoft.com/office/officeart/2005/8/layout/list1"/>
    <dgm:cxn modelId="{8A65F51D-92B6-48C5-84F6-EA916185146A}" type="presOf" srcId="{AC0492B9-C89F-409B-8B98-FE8872433BE5}" destId="{17C1AFC2-6AC6-4FD1-A51C-E7E4476A942F}" srcOrd="0" destOrd="0" presId="urn:microsoft.com/office/officeart/2005/8/layout/list1"/>
    <dgm:cxn modelId="{BD31BB0A-7625-48BD-B770-AF0043B7DA0E}" type="presOf" srcId="{D707186C-E88A-4B03-8C58-69FF1B088E56}" destId="{005426BB-EB6F-4FD4-B908-DAA5AF1E9475}" srcOrd="0" destOrd="0" presId="urn:microsoft.com/office/officeart/2005/8/layout/list1"/>
    <dgm:cxn modelId="{A15E1E33-47C4-4014-8B3D-E12E835B7A01}" type="presParOf" srcId="{005426BB-EB6F-4FD4-B908-DAA5AF1E9475}" destId="{0AB5B52C-3C3A-4D71-AEFB-BB3B68E771E3}" srcOrd="0" destOrd="0" presId="urn:microsoft.com/office/officeart/2005/8/layout/list1"/>
    <dgm:cxn modelId="{5A21BCAF-16CE-4314-8C36-0A786F88818C}" type="presParOf" srcId="{0AB5B52C-3C3A-4D71-AEFB-BB3B68E771E3}" destId="{5D3579EA-D084-44C6-B38C-B7F936CFD460}" srcOrd="0" destOrd="0" presId="urn:microsoft.com/office/officeart/2005/8/layout/list1"/>
    <dgm:cxn modelId="{D30F2BFB-0C71-4851-9CE8-737CBA4279E4}" type="presParOf" srcId="{0AB5B52C-3C3A-4D71-AEFB-BB3B68E771E3}" destId="{7E208964-E371-4010-912C-69B0C5D59749}" srcOrd="1" destOrd="0" presId="urn:microsoft.com/office/officeart/2005/8/layout/list1"/>
    <dgm:cxn modelId="{350342B9-3009-4830-A76A-603BD4D535FB}" type="presParOf" srcId="{005426BB-EB6F-4FD4-B908-DAA5AF1E9475}" destId="{7B460797-5F2D-48B3-9357-E3C7390D66B6}" srcOrd="1" destOrd="0" presId="urn:microsoft.com/office/officeart/2005/8/layout/list1"/>
    <dgm:cxn modelId="{D69CE7B6-8546-4E74-8254-99FA1121E320}" type="presParOf" srcId="{005426BB-EB6F-4FD4-B908-DAA5AF1E9475}" destId="{CD812FB1-A7D5-4A9F-BD47-E5E6CA8D122B}" srcOrd="2" destOrd="0" presId="urn:microsoft.com/office/officeart/2005/8/layout/list1"/>
    <dgm:cxn modelId="{121A2FEC-9381-446B-AF15-68B4BF5E2648}" type="presParOf" srcId="{005426BB-EB6F-4FD4-B908-DAA5AF1E9475}" destId="{45D17BC0-0C2E-4711-BFF0-1822A50B7F0F}" srcOrd="3" destOrd="0" presId="urn:microsoft.com/office/officeart/2005/8/layout/list1"/>
    <dgm:cxn modelId="{3183A54F-1F47-4A18-90AD-3356C8F9E81A}" type="presParOf" srcId="{005426BB-EB6F-4FD4-B908-DAA5AF1E9475}" destId="{2F915295-F211-4461-A020-D639E24F4E8A}" srcOrd="4" destOrd="0" presId="urn:microsoft.com/office/officeart/2005/8/layout/list1"/>
    <dgm:cxn modelId="{41F11F4F-C894-42D7-AF08-EDA217CE7305}" type="presParOf" srcId="{2F915295-F211-4461-A020-D639E24F4E8A}" destId="{73C15A71-46F3-47F5-85D6-3D7A213BADFE}" srcOrd="0" destOrd="0" presId="urn:microsoft.com/office/officeart/2005/8/layout/list1"/>
    <dgm:cxn modelId="{DDA8F77D-8F98-49FD-A649-391C515F32D6}" type="presParOf" srcId="{2F915295-F211-4461-A020-D639E24F4E8A}" destId="{5239E3B5-BE65-4DB2-A177-F75CABB9FF8D}" srcOrd="1" destOrd="0" presId="urn:microsoft.com/office/officeart/2005/8/layout/list1"/>
    <dgm:cxn modelId="{19E5B19C-2B34-4BF0-BEFA-94EAE28784CB}" type="presParOf" srcId="{005426BB-EB6F-4FD4-B908-DAA5AF1E9475}" destId="{D078F459-B244-4759-A9CD-24BEBC751C68}" srcOrd="5" destOrd="0" presId="urn:microsoft.com/office/officeart/2005/8/layout/list1"/>
    <dgm:cxn modelId="{E234BE29-A520-415E-82D1-0A15CC541D13}" type="presParOf" srcId="{005426BB-EB6F-4FD4-B908-DAA5AF1E9475}" destId="{654335B4-BBDC-4D10-AC35-448C076988B1}" srcOrd="6" destOrd="0" presId="urn:microsoft.com/office/officeart/2005/8/layout/list1"/>
    <dgm:cxn modelId="{2BDA5CAF-2F0E-4010-B2CE-8C59173091A2}" type="presParOf" srcId="{005426BB-EB6F-4FD4-B908-DAA5AF1E9475}" destId="{D6CF1853-D5BD-4B71-947C-A0A4C4FE158B}" srcOrd="7" destOrd="0" presId="urn:microsoft.com/office/officeart/2005/8/layout/list1"/>
    <dgm:cxn modelId="{95653BD6-51D0-4FE6-B343-8681C3F94BE0}" type="presParOf" srcId="{005426BB-EB6F-4FD4-B908-DAA5AF1E9475}" destId="{89633060-16D1-4332-A547-A4DFE49F4000}" srcOrd="8" destOrd="0" presId="urn:microsoft.com/office/officeart/2005/8/layout/list1"/>
    <dgm:cxn modelId="{8B8D9831-F451-456B-8E07-0421A8FE430E}" type="presParOf" srcId="{89633060-16D1-4332-A547-A4DFE49F4000}" destId="{DAA62581-793F-4EAA-AFB8-E33AEEB12AD8}" srcOrd="0" destOrd="0" presId="urn:microsoft.com/office/officeart/2005/8/layout/list1"/>
    <dgm:cxn modelId="{812F2B8F-51E8-4FE2-8CDB-E58D93D28AAA}" type="presParOf" srcId="{89633060-16D1-4332-A547-A4DFE49F4000}" destId="{984DC225-8075-4339-B673-AC2B804B7D5A}" srcOrd="1" destOrd="0" presId="urn:microsoft.com/office/officeart/2005/8/layout/list1"/>
    <dgm:cxn modelId="{541D926F-7AAD-4D52-BD4D-55FF7239B4E4}" type="presParOf" srcId="{005426BB-EB6F-4FD4-B908-DAA5AF1E9475}" destId="{1E798893-7A4C-4A03-83B9-CB00842AE2B7}" srcOrd="9" destOrd="0" presId="urn:microsoft.com/office/officeart/2005/8/layout/list1"/>
    <dgm:cxn modelId="{46458C7A-1519-4648-A60E-39E550541D6D}" type="presParOf" srcId="{005426BB-EB6F-4FD4-B908-DAA5AF1E9475}" destId="{B77EE7C7-B1EF-447D-9457-F8A0FFBF604D}" srcOrd="10" destOrd="0" presId="urn:microsoft.com/office/officeart/2005/8/layout/list1"/>
    <dgm:cxn modelId="{2F9B604B-80B7-48FD-B825-3FB969BA95E1}" type="presParOf" srcId="{005426BB-EB6F-4FD4-B908-DAA5AF1E9475}" destId="{B9EE391E-8607-44D2-A1B9-A41820DFC094}" srcOrd="11" destOrd="0" presId="urn:microsoft.com/office/officeart/2005/8/layout/list1"/>
    <dgm:cxn modelId="{C37433E6-BE08-42A1-80AB-7292B9D09080}" type="presParOf" srcId="{005426BB-EB6F-4FD4-B908-DAA5AF1E9475}" destId="{2243D4B8-C567-43DE-BF5D-ADBB6906E2D2}" srcOrd="12" destOrd="0" presId="urn:microsoft.com/office/officeart/2005/8/layout/list1"/>
    <dgm:cxn modelId="{E36F52B5-4E3C-40D8-B3AD-9750C92010DF}" type="presParOf" srcId="{2243D4B8-C567-43DE-BF5D-ADBB6906E2D2}" destId="{5029AE42-FA7C-44D3-8E5F-F808D0A8C916}" srcOrd="0" destOrd="0" presId="urn:microsoft.com/office/officeart/2005/8/layout/list1"/>
    <dgm:cxn modelId="{6407A8CA-A230-44B3-8806-7C5E7324F12C}" type="presParOf" srcId="{2243D4B8-C567-43DE-BF5D-ADBB6906E2D2}" destId="{8B92F3BE-952D-4659-93F0-D61E3355AA0D}" srcOrd="1" destOrd="0" presId="urn:microsoft.com/office/officeart/2005/8/layout/list1"/>
    <dgm:cxn modelId="{D291FAF3-E3CB-4914-94F8-C9537156AF21}" type="presParOf" srcId="{005426BB-EB6F-4FD4-B908-DAA5AF1E9475}" destId="{9BD77EB9-9065-4B0B-91D2-0EAA90FA8544}" srcOrd="13" destOrd="0" presId="urn:microsoft.com/office/officeart/2005/8/layout/list1"/>
    <dgm:cxn modelId="{980E4B12-0DFA-4263-B51D-AEF4E589D43C}" type="presParOf" srcId="{005426BB-EB6F-4FD4-B908-DAA5AF1E9475}" destId="{FB554A99-0201-47A9-BFFD-3C365E7FFA6C}" srcOrd="14" destOrd="0" presId="urn:microsoft.com/office/officeart/2005/8/layout/list1"/>
    <dgm:cxn modelId="{14AFAA2F-9817-43CB-91BB-554B93DEAED2}" type="presParOf" srcId="{005426BB-EB6F-4FD4-B908-DAA5AF1E9475}" destId="{0D11F68A-E7EE-41B6-A1CE-D84251D7C974}" srcOrd="15" destOrd="0" presId="urn:microsoft.com/office/officeart/2005/8/layout/list1"/>
    <dgm:cxn modelId="{40E21467-0883-4D6E-8B2D-18519C4EB668}" type="presParOf" srcId="{005426BB-EB6F-4FD4-B908-DAA5AF1E9475}" destId="{64312C36-934A-4347-81E4-26E417F5F718}" srcOrd="16" destOrd="0" presId="urn:microsoft.com/office/officeart/2005/8/layout/list1"/>
    <dgm:cxn modelId="{61ED8EAA-350F-4D4D-BCB6-DB006C5CB28C}" type="presParOf" srcId="{64312C36-934A-4347-81E4-26E417F5F718}" destId="{17C1AFC2-6AC6-4FD1-A51C-E7E4476A942F}" srcOrd="0" destOrd="0" presId="urn:microsoft.com/office/officeart/2005/8/layout/list1"/>
    <dgm:cxn modelId="{40A66625-9B2B-44B5-8197-DDB31905453F}" type="presParOf" srcId="{64312C36-934A-4347-81E4-26E417F5F718}" destId="{86D27234-89AC-434C-9043-7EDF386B9B19}" srcOrd="1" destOrd="0" presId="urn:microsoft.com/office/officeart/2005/8/layout/list1"/>
    <dgm:cxn modelId="{04F02781-5E3D-426F-AF5C-8AB3824E0623}" type="presParOf" srcId="{005426BB-EB6F-4FD4-B908-DAA5AF1E9475}" destId="{610CF4D2-0C84-4AEC-8017-3FE6185094A4}" srcOrd="17" destOrd="0" presId="urn:microsoft.com/office/officeart/2005/8/layout/list1"/>
    <dgm:cxn modelId="{25803D47-35E8-4D94-9019-DD908CFE821F}" type="presParOf" srcId="{005426BB-EB6F-4FD4-B908-DAA5AF1E9475}" destId="{F23EDE5A-788F-4698-8F80-06E0C067FA9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43FA0C-D92C-4A12-9D24-ABE946ECC169}">
      <dsp:nvSpPr>
        <dsp:cNvPr id="0" name=""/>
        <dsp:cNvSpPr/>
      </dsp:nvSpPr>
      <dsp:spPr>
        <a:xfrm>
          <a:off x="1881024" y="1008416"/>
          <a:ext cx="2337593" cy="233759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Trabalhador</a:t>
          </a:r>
          <a:endParaRPr lang="pt-BR" sz="2400" kern="1200" dirty="0"/>
        </a:p>
      </dsp:txBody>
      <dsp:txXfrm>
        <a:off x="2223357" y="1350749"/>
        <a:ext cx="1652927" cy="1652927"/>
      </dsp:txXfrm>
    </dsp:sp>
    <dsp:sp modelId="{EA79A12F-28E1-44AC-B5F1-2799451F1F71}">
      <dsp:nvSpPr>
        <dsp:cNvPr id="0" name=""/>
        <dsp:cNvSpPr/>
      </dsp:nvSpPr>
      <dsp:spPr>
        <a:xfrm>
          <a:off x="2267668" y="72120"/>
          <a:ext cx="1564306" cy="116879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Ambiência</a:t>
          </a:r>
          <a:endParaRPr lang="pt-BR" sz="1400" kern="1200" dirty="0"/>
        </a:p>
      </dsp:txBody>
      <dsp:txXfrm>
        <a:off x="2496755" y="243286"/>
        <a:ext cx="1106132" cy="826464"/>
      </dsp:txXfrm>
    </dsp:sp>
    <dsp:sp modelId="{698AC5E5-6EE5-4E87-8021-A677BD5FA0FE}">
      <dsp:nvSpPr>
        <dsp:cNvPr id="0" name=""/>
        <dsp:cNvSpPr/>
      </dsp:nvSpPr>
      <dsp:spPr>
        <a:xfrm>
          <a:off x="3669234" y="1122894"/>
          <a:ext cx="1653707" cy="116879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Personalidade</a:t>
          </a:r>
          <a:endParaRPr lang="pt-BR" sz="1400" kern="1200" dirty="0"/>
        </a:p>
      </dsp:txBody>
      <dsp:txXfrm>
        <a:off x="3911414" y="1294060"/>
        <a:ext cx="1169347" cy="826464"/>
      </dsp:txXfrm>
    </dsp:sp>
    <dsp:sp modelId="{D3CD8FF0-8F0E-456E-A2D2-A94AE3149E72}">
      <dsp:nvSpPr>
        <dsp:cNvPr id="0" name=""/>
        <dsp:cNvSpPr/>
      </dsp:nvSpPr>
      <dsp:spPr>
        <a:xfrm>
          <a:off x="3029722" y="2823082"/>
          <a:ext cx="1827881" cy="116879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Temperamento</a:t>
          </a:r>
          <a:endParaRPr lang="pt-BR" sz="1400" kern="1200" dirty="0"/>
        </a:p>
      </dsp:txBody>
      <dsp:txXfrm>
        <a:off x="3297409" y="2994248"/>
        <a:ext cx="1292507" cy="826464"/>
      </dsp:txXfrm>
    </dsp:sp>
    <dsp:sp modelId="{72114D52-29AB-4C57-AB8F-2AEB6D13EFB3}">
      <dsp:nvSpPr>
        <dsp:cNvPr id="0" name=""/>
        <dsp:cNvSpPr/>
      </dsp:nvSpPr>
      <dsp:spPr>
        <a:xfrm>
          <a:off x="1346171" y="2843510"/>
          <a:ext cx="1564306" cy="1168796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Motivação</a:t>
          </a:r>
          <a:endParaRPr lang="pt-BR" sz="1400" kern="1200" dirty="0"/>
        </a:p>
      </dsp:txBody>
      <dsp:txXfrm>
        <a:off x="1575258" y="3014676"/>
        <a:ext cx="1106132" cy="826464"/>
      </dsp:txXfrm>
    </dsp:sp>
    <dsp:sp modelId="{53B2352E-AC17-46F0-87E6-3373B59BE954}">
      <dsp:nvSpPr>
        <dsp:cNvPr id="0" name=""/>
        <dsp:cNvSpPr/>
      </dsp:nvSpPr>
      <dsp:spPr>
        <a:xfrm>
          <a:off x="821402" y="1122894"/>
          <a:ext cx="1564306" cy="116879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Política da Organização</a:t>
          </a:r>
          <a:endParaRPr lang="pt-BR" sz="1400" kern="1200" dirty="0"/>
        </a:p>
      </dsp:txBody>
      <dsp:txXfrm>
        <a:off x="1050489" y="1294060"/>
        <a:ext cx="1106132" cy="826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6B721-8FE9-42F6-876D-511169DE78E6}">
      <dsp:nvSpPr>
        <dsp:cNvPr id="0" name=""/>
        <dsp:cNvSpPr/>
      </dsp:nvSpPr>
      <dsp:spPr>
        <a:xfrm rot="5400000">
          <a:off x="3546408" y="-1436262"/>
          <a:ext cx="594066" cy="361735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 smtClean="0"/>
            <a:t>Alcançar o resultado esperado com qualidade </a:t>
          </a:r>
          <a:endParaRPr lang="pt-BR" sz="1600" kern="1200" dirty="0"/>
        </a:p>
      </dsp:txBody>
      <dsp:txXfrm rot="-5400000">
        <a:off x="2034763" y="104383"/>
        <a:ext cx="3588356" cy="536066"/>
      </dsp:txXfrm>
    </dsp:sp>
    <dsp:sp modelId="{B3BDA531-0FAC-48CD-97C8-121531666E04}">
      <dsp:nvSpPr>
        <dsp:cNvPr id="0" name=""/>
        <dsp:cNvSpPr/>
      </dsp:nvSpPr>
      <dsp:spPr>
        <a:xfrm>
          <a:off x="0" y="1125"/>
          <a:ext cx="2034763" cy="7425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Eficiente</a:t>
          </a:r>
          <a:endParaRPr lang="pt-BR" sz="2400" kern="1200" dirty="0"/>
        </a:p>
      </dsp:txBody>
      <dsp:txXfrm>
        <a:off x="36250" y="37375"/>
        <a:ext cx="1962263" cy="670082"/>
      </dsp:txXfrm>
    </dsp:sp>
    <dsp:sp modelId="{52111800-1CAE-4F2C-9298-306A9A982967}">
      <dsp:nvSpPr>
        <dsp:cNvPr id="0" name=""/>
        <dsp:cNvSpPr/>
      </dsp:nvSpPr>
      <dsp:spPr>
        <a:xfrm rot="5400000">
          <a:off x="3546408" y="-656550"/>
          <a:ext cx="594066" cy="361735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"/>
            <a:tabLst/>
            <a:defRPr/>
          </a:pPr>
          <a:r>
            <a:rPr lang="pt-BR" sz="1600" kern="1200" dirty="0" smtClean="0"/>
            <a:t> Realizar o trabalho com perfeição</a:t>
          </a:r>
        </a:p>
      </dsp:txBody>
      <dsp:txXfrm rot="-5400000">
        <a:off x="2034763" y="884095"/>
        <a:ext cx="3588356" cy="536066"/>
      </dsp:txXfrm>
    </dsp:sp>
    <dsp:sp modelId="{D4B26CD7-3FB2-440B-866B-BC731A16AAFA}">
      <dsp:nvSpPr>
        <dsp:cNvPr id="0" name=""/>
        <dsp:cNvSpPr/>
      </dsp:nvSpPr>
      <dsp:spPr>
        <a:xfrm>
          <a:off x="0" y="780836"/>
          <a:ext cx="2034763" cy="7425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Eficaz</a:t>
          </a:r>
          <a:endParaRPr lang="pt-BR" sz="2400" kern="1200" dirty="0"/>
        </a:p>
      </dsp:txBody>
      <dsp:txXfrm>
        <a:off x="36250" y="817086"/>
        <a:ext cx="1962263" cy="670082"/>
      </dsp:txXfrm>
    </dsp:sp>
    <dsp:sp modelId="{7173CB1D-088D-42A4-830E-BC3920631894}">
      <dsp:nvSpPr>
        <dsp:cNvPr id="0" name=""/>
        <dsp:cNvSpPr/>
      </dsp:nvSpPr>
      <dsp:spPr>
        <a:xfrm rot="5400000">
          <a:off x="3546408" y="123161"/>
          <a:ext cx="594066" cy="361735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 smtClean="0"/>
            <a:t>Obter resultados esperados</a:t>
          </a:r>
          <a:endParaRPr lang="pt-BR" sz="1600" kern="1200" dirty="0"/>
        </a:p>
      </dsp:txBody>
      <dsp:txXfrm rot="-5400000">
        <a:off x="2034763" y="1663806"/>
        <a:ext cx="3588356" cy="536066"/>
      </dsp:txXfrm>
    </dsp:sp>
    <dsp:sp modelId="{F6CF5728-9848-4344-A700-CA221FC000C9}">
      <dsp:nvSpPr>
        <dsp:cNvPr id="0" name=""/>
        <dsp:cNvSpPr/>
      </dsp:nvSpPr>
      <dsp:spPr>
        <a:xfrm>
          <a:off x="0" y="1560548"/>
          <a:ext cx="2034763" cy="7425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Efetivo</a:t>
          </a:r>
          <a:endParaRPr lang="pt-BR" sz="2400" kern="1200" dirty="0"/>
        </a:p>
      </dsp:txBody>
      <dsp:txXfrm>
        <a:off x="36250" y="1596798"/>
        <a:ext cx="1962263" cy="6700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41D92-0AE2-47A2-AFEF-A3ECC9271FF5}">
      <dsp:nvSpPr>
        <dsp:cNvPr id="0" name=""/>
        <dsp:cNvSpPr/>
      </dsp:nvSpPr>
      <dsp:spPr>
        <a:xfrm>
          <a:off x="1008562" y="84"/>
          <a:ext cx="1799918" cy="10799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>
              <a:solidFill>
                <a:schemeClr val="tx1"/>
              </a:solidFill>
              <a:latin typeface="+mn-lt"/>
              <a:sym typeface="Wingdings" pitchFamily="2" charset="2"/>
            </a:rPr>
            <a:t>Capacidade</a:t>
          </a:r>
          <a:endParaRPr lang="pt-BR" sz="2100" kern="1200" dirty="0">
            <a:solidFill>
              <a:schemeClr val="tx1"/>
            </a:solidFill>
          </a:endParaRPr>
        </a:p>
      </dsp:txBody>
      <dsp:txXfrm>
        <a:off x="1008562" y="84"/>
        <a:ext cx="1799918" cy="1079951"/>
      </dsp:txXfrm>
    </dsp:sp>
    <dsp:sp modelId="{C63C1546-2E88-42C4-9F8F-07065D0A20B1}">
      <dsp:nvSpPr>
        <dsp:cNvPr id="0" name=""/>
        <dsp:cNvSpPr/>
      </dsp:nvSpPr>
      <dsp:spPr>
        <a:xfrm>
          <a:off x="2988472" y="84"/>
          <a:ext cx="1799918" cy="107995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>
              <a:solidFill>
                <a:schemeClr val="tx1"/>
              </a:solidFill>
              <a:latin typeface="+mn-lt"/>
              <a:sym typeface="Wingdings" pitchFamily="2" charset="2"/>
            </a:rPr>
            <a:t>Habilidade</a:t>
          </a:r>
          <a:endParaRPr lang="pt-BR" sz="2100" kern="1200" dirty="0">
            <a:solidFill>
              <a:schemeClr val="tx1"/>
            </a:solidFill>
          </a:endParaRPr>
        </a:p>
      </dsp:txBody>
      <dsp:txXfrm>
        <a:off x="2988472" y="84"/>
        <a:ext cx="1799918" cy="1079951"/>
      </dsp:txXfrm>
    </dsp:sp>
    <dsp:sp modelId="{E27CCDA9-6CBB-4F03-A5EC-5311021B29AE}">
      <dsp:nvSpPr>
        <dsp:cNvPr id="0" name=""/>
        <dsp:cNvSpPr/>
      </dsp:nvSpPr>
      <dsp:spPr>
        <a:xfrm>
          <a:off x="4968383" y="84"/>
          <a:ext cx="1799918" cy="10799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>
              <a:solidFill>
                <a:schemeClr val="tx1"/>
              </a:solidFill>
              <a:latin typeface="+mn-lt"/>
              <a:sym typeface="Wingdings" pitchFamily="2" charset="2"/>
            </a:rPr>
            <a:t>Conhecimento</a:t>
          </a:r>
          <a:endParaRPr lang="pt-BR" sz="2100" kern="1200" dirty="0">
            <a:solidFill>
              <a:schemeClr val="tx1"/>
            </a:solidFill>
          </a:endParaRPr>
        </a:p>
      </dsp:txBody>
      <dsp:txXfrm>
        <a:off x="4968383" y="84"/>
        <a:ext cx="1799918" cy="10799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41D92-0AE2-47A2-AFEF-A3ECC9271FF5}">
      <dsp:nvSpPr>
        <dsp:cNvPr id="0" name=""/>
        <dsp:cNvSpPr/>
      </dsp:nvSpPr>
      <dsp:spPr>
        <a:xfrm>
          <a:off x="742232" y="56"/>
          <a:ext cx="2160248" cy="7311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  <a:latin typeface="+mn-lt"/>
              <a:sym typeface="Wingdings" pitchFamily="2" charset="2"/>
            </a:rPr>
            <a:t>Aparência geral</a:t>
          </a:r>
          <a:endParaRPr lang="pt-BR" sz="1800" kern="1200" dirty="0">
            <a:solidFill>
              <a:schemeClr val="tx1"/>
            </a:solidFill>
            <a:latin typeface="+mn-lt"/>
          </a:endParaRPr>
        </a:p>
      </dsp:txBody>
      <dsp:txXfrm>
        <a:off x="742232" y="56"/>
        <a:ext cx="2160248" cy="731106"/>
      </dsp:txXfrm>
    </dsp:sp>
    <dsp:sp modelId="{C63C1546-2E88-42C4-9F8F-07065D0A20B1}">
      <dsp:nvSpPr>
        <dsp:cNvPr id="0" name=""/>
        <dsp:cNvSpPr/>
      </dsp:nvSpPr>
      <dsp:spPr>
        <a:xfrm>
          <a:off x="3024331" y="56"/>
          <a:ext cx="2160248" cy="731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  <a:latin typeface="+mn-lt"/>
              <a:sym typeface="Wingdings" pitchFamily="2" charset="2"/>
            </a:rPr>
            <a:t>Socialização</a:t>
          </a:r>
          <a:endParaRPr lang="pt-BR" sz="1800" kern="1200" dirty="0">
            <a:solidFill>
              <a:schemeClr val="tx1"/>
            </a:solidFill>
            <a:latin typeface="+mn-lt"/>
          </a:endParaRPr>
        </a:p>
      </dsp:txBody>
      <dsp:txXfrm>
        <a:off x="3024331" y="56"/>
        <a:ext cx="2160248" cy="731106"/>
      </dsp:txXfrm>
    </dsp:sp>
    <dsp:sp modelId="{E27CCDA9-6CBB-4F03-A5EC-5311021B29AE}">
      <dsp:nvSpPr>
        <dsp:cNvPr id="0" name=""/>
        <dsp:cNvSpPr/>
      </dsp:nvSpPr>
      <dsp:spPr>
        <a:xfrm>
          <a:off x="5306431" y="56"/>
          <a:ext cx="2160248" cy="731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  <a:latin typeface="+mn-lt"/>
              <a:sym typeface="Wingdings" pitchFamily="2" charset="2"/>
            </a:rPr>
            <a:t>Vida comunitária</a:t>
          </a:r>
          <a:endParaRPr lang="pt-BR" sz="1800" kern="1200" dirty="0">
            <a:solidFill>
              <a:schemeClr val="tx1"/>
            </a:solidFill>
            <a:latin typeface="+mn-lt"/>
          </a:endParaRPr>
        </a:p>
      </dsp:txBody>
      <dsp:txXfrm>
        <a:off x="5306431" y="56"/>
        <a:ext cx="2160248" cy="731106"/>
      </dsp:txXfrm>
    </dsp:sp>
    <dsp:sp modelId="{DD2299CD-EA54-430F-8514-680FBA4ACD9E}">
      <dsp:nvSpPr>
        <dsp:cNvPr id="0" name=""/>
        <dsp:cNvSpPr/>
      </dsp:nvSpPr>
      <dsp:spPr>
        <a:xfrm>
          <a:off x="1883282" y="853013"/>
          <a:ext cx="2160248" cy="7311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  <a:latin typeface="+mn-lt"/>
            </a:rPr>
            <a:t>Experiência de empregos anteriores</a:t>
          </a:r>
          <a:endParaRPr lang="pt-BR" sz="1800" kern="1200" dirty="0">
            <a:solidFill>
              <a:schemeClr val="tx1"/>
            </a:solidFill>
            <a:latin typeface="+mn-lt"/>
          </a:endParaRPr>
        </a:p>
      </dsp:txBody>
      <dsp:txXfrm>
        <a:off x="1883282" y="853013"/>
        <a:ext cx="2160248" cy="731106"/>
      </dsp:txXfrm>
    </dsp:sp>
    <dsp:sp modelId="{E59535F4-E3C1-47B9-9949-F0546D64C06B}">
      <dsp:nvSpPr>
        <dsp:cNvPr id="0" name=""/>
        <dsp:cNvSpPr/>
      </dsp:nvSpPr>
      <dsp:spPr>
        <a:xfrm>
          <a:off x="4165381" y="853013"/>
          <a:ext cx="2160248" cy="73110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  <a:latin typeface="+mn-lt"/>
            </a:rPr>
            <a:t>Conhecimentos técnicos específicos</a:t>
          </a:r>
          <a:endParaRPr lang="pt-BR" sz="1800" kern="1200" dirty="0">
            <a:solidFill>
              <a:schemeClr val="tx1"/>
            </a:solidFill>
            <a:latin typeface="+mn-lt"/>
          </a:endParaRPr>
        </a:p>
      </dsp:txBody>
      <dsp:txXfrm>
        <a:off x="4165381" y="853013"/>
        <a:ext cx="2160248" cy="7311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BB8CE-7047-489B-84A5-6F50A0F694AB}">
      <dsp:nvSpPr>
        <dsp:cNvPr id="0" name=""/>
        <dsp:cNvSpPr/>
      </dsp:nvSpPr>
      <dsp:spPr>
        <a:xfrm rot="5400000">
          <a:off x="5446313" y="-2264906"/>
          <a:ext cx="761147" cy="548412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 smtClean="0"/>
            <a:t>Realizado nos primeiros dias e destinado aos recém-admitidos. </a:t>
          </a:r>
          <a:r>
            <a:rPr lang="pt-BR" sz="1700" b="1" kern="1200" dirty="0" smtClean="0"/>
            <a:t>Objetivos:</a:t>
          </a:r>
          <a:r>
            <a:rPr lang="pt-BR" sz="1700" kern="1200" dirty="0" smtClean="0"/>
            <a:t> conhecer o local de trabalho e seus direitos e deveres</a:t>
          </a:r>
          <a:endParaRPr lang="pt-BR" sz="1700" kern="1200" dirty="0"/>
        </a:p>
      </dsp:txBody>
      <dsp:txXfrm rot="-5400000">
        <a:off x="3084822" y="133741"/>
        <a:ext cx="5446973" cy="686835"/>
      </dsp:txXfrm>
    </dsp:sp>
    <dsp:sp modelId="{0240F47B-C62C-4A26-A602-40D875B3018C}">
      <dsp:nvSpPr>
        <dsp:cNvPr id="0" name=""/>
        <dsp:cNvSpPr/>
      </dsp:nvSpPr>
      <dsp:spPr>
        <a:xfrm>
          <a:off x="0" y="1441"/>
          <a:ext cx="3084822" cy="9514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Integração institucional</a:t>
          </a:r>
          <a:endParaRPr lang="pt-BR" sz="1800" b="1" kern="1200" dirty="0"/>
        </a:p>
      </dsp:txBody>
      <dsp:txXfrm>
        <a:off x="46445" y="47886"/>
        <a:ext cx="2991932" cy="858543"/>
      </dsp:txXfrm>
    </dsp:sp>
    <dsp:sp modelId="{2FA8A14C-BA26-4F71-98C8-163381994B79}">
      <dsp:nvSpPr>
        <dsp:cNvPr id="0" name=""/>
        <dsp:cNvSpPr/>
      </dsp:nvSpPr>
      <dsp:spPr>
        <a:xfrm rot="5400000">
          <a:off x="5446313" y="-1265900"/>
          <a:ext cx="761147" cy="548412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 smtClean="0"/>
            <a:t>Relaciona com as atividades realizadas pelo profissional. </a:t>
          </a:r>
          <a:r>
            <a:rPr lang="pt-BR" sz="1800" b="1" kern="1200" dirty="0" smtClean="0"/>
            <a:t>Objetivos: </a:t>
          </a:r>
          <a:r>
            <a:rPr lang="pt-BR" sz="1800" kern="1200" dirty="0" smtClean="0"/>
            <a:t>adquirir, manter e aumentar suas competências</a:t>
          </a:r>
          <a:endParaRPr lang="pt-BR" sz="1800" kern="1200" dirty="0"/>
        </a:p>
      </dsp:txBody>
      <dsp:txXfrm rot="-5400000">
        <a:off x="3084822" y="1132747"/>
        <a:ext cx="5446973" cy="686835"/>
      </dsp:txXfrm>
    </dsp:sp>
    <dsp:sp modelId="{936F0AFE-FB7E-41B4-B6C1-84B1AE70D844}">
      <dsp:nvSpPr>
        <dsp:cNvPr id="0" name=""/>
        <dsp:cNvSpPr/>
      </dsp:nvSpPr>
      <dsp:spPr>
        <a:xfrm>
          <a:off x="0" y="1000447"/>
          <a:ext cx="3084822" cy="9514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Treinamento técnico e serviço</a:t>
          </a:r>
          <a:endParaRPr lang="pt-BR" sz="1800" b="1" kern="1200" dirty="0"/>
        </a:p>
      </dsp:txBody>
      <dsp:txXfrm>
        <a:off x="46445" y="1046892"/>
        <a:ext cx="2991932" cy="858543"/>
      </dsp:txXfrm>
    </dsp:sp>
    <dsp:sp modelId="{BF24A3F8-174B-4185-AAAB-EEF2E3512B11}">
      <dsp:nvSpPr>
        <dsp:cNvPr id="0" name=""/>
        <dsp:cNvSpPr/>
      </dsp:nvSpPr>
      <dsp:spPr>
        <a:xfrm rot="5400000">
          <a:off x="5446313" y="-266895"/>
          <a:ext cx="761147" cy="548412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 smtClean="0"/>
            <a:t>Desenvolvido em sala de aula. </a:t>
          </a:r>
          <a:r>
            <a:rPr lang="pt-BR" sz="1800" b="1" kern="1200" dirty="0" smtClean="0"/>
            <a:t>Objetivos: </a:t>
          </a:r>
          <a:r>
            <a:rPr lang="pt-BR" sz="1800" kern="1200" dirty="0" smtClean="0"/>
            <a:t>aprendizagem e atualização de procedimentos </a:t>
          </a:r>
          <a:endParaRPr lang="pt-BR" sz="1800" kern="1200" dirty="0"/>
        </a:p>
      </dsp:txBody>
      <dsp:txXfrm rot="-5400000">
        <a:off x="3084822" y="2131752"/>
        <a:ext cx="5446973" cy="686835"/>
      </dsp:txXfrm>
    </dsp:sp>
    <dsp:sp modelId="{A1A97D7C-74FD-4A6A-A9DA-C6BF6E754882}">
      <dsp:nvSpPr>
        <dsp:cNvPr id="0" name=""/>
        <dsp:cNvSpPr/>
      </dsp:nvSpPr>
      <dsp:spPr>
        <a:xfrm>
          <a:off x="0" y="1999452"/>
          <a:ext cx="3084822" cy="9514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Treinamento e reciclagem aplicada</a:t>
          </a:r>
          <a:endParaRPr lang="pt-BR" sz="1800" b="1" kern="1200" dirty="0"/>
        </a:p>
      </dsp:txBody>
      <dsp:txXfrm>
        <a:off x="46445" y="2045897"/>
        <a:ext cx="2991932" cy="8585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7E6C8A-185B-4906-A98F-B39E2D565062}">
      <dsp:nvSpPr>
        <dsp:cNvPr id="0" name=""/>
        <dsp:cNvSpPr/>
      </dsp:nvSpPr>
      <dsp:spPr>
        <a:xfrm>
          <a:off x="0" y="356639"/>
          <a:ext cx="7008440" cy="403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86D034-43D5-4E61-85CF-B7D76388A290}">
      <dsp:nvSpPr>
        <dsp:cNvPr id="0" name=""/>
        <dsp:cNvSpPr/>
      </dsp:nvSpPr>
      <dsp:spPr>
        <a:xfrm>
          <a:off x="350422" y="120479"/>
          <a:ext cx="4905908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Habilitar ou facultar poderes aos trabalhadores</a:t>
          </a:r>
          <a:endParaRPr lang="pt-BR" sz="1600" kern="1200" dirty="0"/>
        </a:p>
      </dsp:txBody>
      <dsp:txXfrm>
        <a:off x="373479" y="143536"/>
        <a:ext cx="4859794" cy="426206"/>
      </dsp:txXfrm>
    </dsp:sp>
    <dsp:sp modelId="{6E291C10-0C50-41AA-A2C2-CF7AFE0CFEAF}">
      <dsp:nvSpPr>
        <dsp:cNvPr id="0" name=""/>
        <dsp:cNvSpPr/>
      </dsp:nvSpPr>
      <dsp:spPr>
        <a:xfrm>
          <a:off x="0" y="1082399"/>
          <a:ext cx="7008440" cy="403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73358E-B53B-4C62-96ED-163A1A7E76D4}">
      <dsp:nvSpPr>
        <dsp:cNvPr id="0" name=""/>
        <dsp:cNvSpPr/>
      </dsp:nvSpPr>
      <dsp:spPr>
        <a:xfrm>
          <a:off x="350422" y="846239"/>
          <a:ext cx="4905908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Envolver os empregados nas tomadas de decisão</a:t>
          </a:r>
          <a:endParaRPr lang="pt-BR" sz="1600" kern="1200" dirty="0"/>
        </a:p>
      </dsp:txBody>
      <dsp:txXfrm>
        <a:off x="373479" y="869296"/>
        <a:ext cx="4859794" cy="426206"/>
      </dsp:txXfrm>
    </dsp:sp>
    <dsp:sp modelId="{0AA81A57-1C6B-4540-8F43-35175C575081}">
      <dsp:nvSpPr>
        <dsp:cNvPr id="0" name=""/>
        <dsp:cNvSpPr/>
      </dsp:nvSpPr>
      <dsp:spPr>
        <a:xfrm>
          <a:off x="0" y="1808159"/>
          <a:ext cx="7008440" cy="403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04AC2-2853-4CEB-8DF8-0EC7BAAACA7B}">
      <dsp:nvSpPr>
        <dsp:cNvPr id="0" name=""/>
        <dsp:cNvSpPr/>
      </dsp:nvSpPr>
      <dsp:spPr>
        <a:xfrm>
          <a:off x="350422" y="1571999"/>
          <a:ext cx="4905908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Dar bom exemplo</a:t>
          </a:r>
          <a:endParaRPr lang="pt-BR" sz="1600" kern="1200" dirty="0"/>
        </a:p>
      </dsp:txBody>
      <dsp:txXfrm>
        <a:off x="373479" y="1595056"/>
        <a:ext cx="4859794" cy="426206"/>
      </dsp:txXfrm>
    </dsp:sp>
    <dsp:sp modelId="{16F165B0-A6D1-4DC8-BC30-DC538FABF8DD}">
      <dsp:nvSpPr>
        <dsp:cNvPr id="0" name=""/>
        <dsp:cNvSpPr/>
      </dsp:nvSpPr>
      <dsp:spPr>
        <a:xfrm>
          <a:off x="0" y="2533919"/>
          <a:ext cx="7008440" cy="403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7FC1B-40C7-48FC-91C2-E396AE574631}">
      <dsp:nvSpPr>
        <dsp:cNvPr id="0" name=""/>
        <dsp:cNvSpPr/>
      </dsp:nvSpPr>
      <dsp:spPr>
        <a:xfrm>
          <a:off x="350422" y="2297759"/>
          <a:ext cx="4905908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Fornecer informações</a:t>
          </a:r>
          <a:endParaRPr lang="pt-BR" sz="1600" kern="1200" dirty="0"/>
        </a:p>
      </dsp:txBody>
      <dsp:txXfrm>
        <a:off x="373479" y="2320816"/>
        <a:ext cx="4859794" cy="426206"/>
      </dsp:txXfrm>
    </dsp:sp>
    <dsp:sp modelId="{CF723186-A25F-4696-A96D-32A8F73595B6}">
      <dsp:nvSpPr>
        <dsp:cNvPr id="0" name=""/>
        <dsp:cNvSpPr/>
      </dsp:nvSpPr>
      <dsp:spPr>
        <a:xfrm>
          <a:off x="0" y="3259679"/>
          <a:ext cx="7008440" cy="403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B15E02-7FD1-49F0-BBEA-8E02453A5268}">
      <dsp:nvSpPr>
        <dsp:cNvPr id="0" name=""/>
        <dsp:cNvSpPr/>
      </dsp:nvSpPr>
      <dsp:spPr>
        <a:xfrm>
          <a:off x="350422" y="3023519"/>
          <a:ext cx="4905908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Fazer com que os trabalhadores compreendam aquilo que se quer deles</a:t>
          </a:r>
          <a:endParaRPr lang="pt-BR" sz="1600" kern="1200" dirty="0"/>
        </a:p>
      </dsp:txBody>
      <dsp:txXfrm>
        <a:off x="373479" y="3046576"/>
        <a:ext cx="4859794" cy="426206"/>
      </dsp:txXfrm>
    </dsp:sp>
    <dsp:sp modelId="{DD44325C-5667-4BCD-9911-9D834D877EDE}">
      <dsp:nvSpPr>
        <dsp:cNvPr id="0" name=""/>
        <dsp:cNvSpPr/>
      </dsp:nvSpPr>
      <dsp:spPr>
        <a:xfrm>
          <a:off x="0" y="3985440"/>
          <a:ext cx="7008440" cy="403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7AD480-4CDF-4A27-9D4A-99E2F2C3573C}">
      <dsp:nvSpPr>
        <dsp:cNvPr id="0" name=""/>
        <dsp:cNvSpPr/>
      </dsp:nvSpPr>
      <dsp:spPr>
        <a:xfrm>
          <a:off x="350422" y="3749280"/>
          <a:ext cx="4905908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Discutir sobre benefícios</a:t>
          </a:r>
          <a:endParaRPr lang="pt-BR" sz="1600" kern="1200" dirty="0"/>
        </a:p>
      </dsp:txBody>
      <dsp:txXfrm>
        <a:off x="373479" y="3772337"/>
        <a:ext cx="4859794" cy="4262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12FB1-A7D5-4A9F-BD47-E5E6CA8D122B}">
      <dsp:nvSpPr>
        <dsp:cNvPr id="0" name=""/>
        <dsp:cNvSpPr/>
      </dsp:nvSpPr>
      <dsp:spPr>
        <a:xfrm>
          <a:off x="0" y="335759"/>
          <a:ext cx="7008440" cy="504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208964-E371-4010-912C-69B0C5D59749}">
      <dsp:nvSpPr>
        <dsp:cNvPr id="0" name=""/>
        <dsp:cNvSpPr/>
      </dsp:nvSpPr>
      <dsp:spPr>
        <a:xfrm>
          <a:off x="350422" y="40559"/>
          <a:ext cx="4905908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Prover treinamentos</a:t>
          </a:r>
          <a:endParaRPr lang="pt-BR" sz="1600" kern="1200" dirty="0"/>
        </a:p>
      </dsp:txBody>
      <dsp:txXfrm>
        <a:off x="379243" y="69380"/>
        <a:ext cx="4848266" cy="532758"/>
      </dsp:txXfrm>
    </dsp:sp>
    <dsp:sp modelId="{654335B4-BBDC-4D10-AC35-448C076988B1}">
      <dsp:nvSpPr>
        <dsp:cNvPr id="0" name=""/>
        <dsp:cNvSpPr/>
      </dsp:nvSpPr>
      <dsp:spPr>
        <a:xfrm>
          <a:off x="0" y="1242959"/>
          <a:ext cx="7008440" cy="504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39E3B5-BE65-4DB2-A177-F75CABB9FF8D}">
      <dsp:nvSpPr>
        <dsp:cNvPr id="0" name=""/>
        <dsp:cNvSpPr/>
      </dsp:nvSpPr>
      <dsp:spPr>
        <a:xfrm>
          <a:off x="350422" y="947759"/>
          <a:ext cx="4905908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Oferecer  elogios</a:t>
          </a:r>
          <a:endParaRPr lang="pt-BR" sz="1600" kern="1200" dirty="0"/>
        </a:p>
      </dsp:txBody>
      <dsp:txXfrm>
        <a:off x="379243" y="976580"/>
        <a:ext cx="4848266" cy="532758"/>
      </dsp:txXfrm>
    </dsp:sp>
    <dsp:sp modelId="{B77EE7C7-B1EF-447D-9457-F8A0FFBF604D}">
      <dsp:nvSpPr>
        <dsp:cNvPr id="0" name=""/>
        <dsp:cNvSpPr/>
      </dsp:nvSpPr>
      <dsp:spPr>
        <a:xfrm>
          <a:off x="0" y="2150160"/>
          <a:ext cx="7008440" cy="504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4DC225-8075-4339-B673-AC2B804B7D5A}">
      <dsp:nvSpPr>
        <dsp:cNvPr id="0" name=""/>
        <dsp:cNvSpPr/>
      </dsp:nvSpPr>
      <dsp:spPr>
        <a:xfrm>
          <a:off x="350422" y="1854960"/>
          <a:ext cx="4905908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Reforçar sentimento de equipe</a:t>
          </a:r>
          <a:endParaRPr lang="pt-BR" sz="1600" kern="1200" dirty="0"/>
        </a:p>
      </dsp:txBody>
      <dsp:txXfrm>
        <a:off x="379243" y="1883781"/>
        <a:ext cx="4848266" cy="532758"/>
      </dsp:txXfrm>
    </dsp:sp>
    <dsp:sp modelId="{FB554A99-0201-47A9-BFFD-3C365E7FFA6C}">
      <dsp:nvSpPr>
        <dsp:cNvPr id="0" name=""/>
        <dsp:cNvSpPr/>
      </dsp:nvSpPr>
      <dsp:spPr>
        <a:xfrm>
          <a:off x="0" y="3057360"/>
          <a:ext cx="7008440" cy="504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92F3BE-952D-4659-93F0-D61E3355AA0D}">
      <dsp:nvSpPr>
        <dsp:cNvPr id="0" name=""/>
        <dsp:cNvSpPr/>
      </dsp:nvSpPr>
      <dsp:spPr>
        <a:xfrm>
          <a:off x="350422" y="2762159"/>
          <a:ext cx="4905908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Ser honesto e cuidadoso no trato com os funcionários</a:t>
          </a:r>
          <a:endParaRPr lang="pt-BR" sz="1600" kern="1200" dirty="0"/>
        </a:p>
      </dsp:txBody>
      <dsp:txXfrm>
        <a:off x="379243" y="2790980"/>
        <a:ext cx="4848266" cy="532758"/>
      </dsp:txXfrm>
    </dsp:sp>
    <dsp:sp modelId="{F23EDE5A-788F-4698-8F80-06E0C067FA95}">
      <dsp:nvSpPr>
        <dsp:cNvPr id="0" name=""/>
        <dsp:cNvSpPr/>
      </dsp:nvSpPr>
      <dsp:spPr>
        <a:xfrm>
          <a:off x="0" y="3964560"/>
          <a:ext cx="7008440" cy="504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D27234-89AC-434C-9043-7EDF386B9B19}">
      <dsp:nvSpPr>
        <dsp:cNvPr id="0" name=""/>
        <dsp:cNvSpPr/>
      </dsp:nvSpPr>
      <dsp:spPr>
        <a:xfrm>
          <a:off x="350422" y="3669360"/>
          <a:ext cx="4905908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32" tIns="0" rIns="18543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Fazer com que os funcionários se sintam importantes para a organização a que pertencem</a:t>
          </a:r>
          <a:endParaRPr lang="pt-BR" sz="1600" kern="1200" dirty="0"/>
        </a:p>
      </dsp:txBody>
      <dsp:txXfrm>
        <a:off x="379243" y="3698181"/>
        <a:ext cx="4848266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003B2-5165-4E05-B948-D22E37AE2542}" type="datetimeFigureOut">
              <a:rPr lang="pt-BR" smtClean="0"/>
              <a:pPr/>
              <a:t>18/04/18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39EDD-D275-41E0-B961-1C8178316DC7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2425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92E6A-5096-43CD-9004-8A26AFA30A9D}" type="datetimeFigureOut">
              <a:rPr lang="fr-FR"/>
              <a:pPr>
                <a:defRPr/>
              </a:pPr>
              <a:t>18/04/2018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77A9C-3D75-49B4-A81E-31CEF6DC1775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B8497-E15C-482A-942D-047C0C21B6F3}" type="datetimeFigureOut">
              <a:rPr lang="fr-FR"/>
              <a:pPr>
                <a:defRPr/>
              </a:pPr>
              <a:t>18/04/2018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F2E33-AD77-4D5E-9E7C-29E7FBF434E5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D9EE1-8102-4A4C-B685-0ED816B8FAC4}" type="datetimeFigureOut">
              <a:rPr lang="fr-FR"/>
              <a:pPr>
                <a:defRPr/>
              </a:pPr>
              <a:t>18/04/2018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DAFAC-A71D-4D1D-AB80-97030B2E1BD6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2000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 sz="2000">
                <a:latin typeface="Calibri (Corpo)"/>
              </a:defRPr>
            </a:lvl1pPr>
            <a:lvl2pPr algn="just">
              <a:defRPr sz="1900">
                <a:latin typeface="Calibri (Corpo)"/>
              </a:defRPr>
            </a:lvl2pPr>
            <a:lvl3pPr algn="just">
              <a:defRPr sz="1800">
                <a:latin typeface="Calibri (Corpo)"/>
              </a:defRPr>
            </a:lvl3pPr>
            <a:lvl4pPr algn="just">
              <a:defRPr sz="2000">
                <a:latin typeface="Calibri (Corpo)"/>
              </a:defRPr>
            </a:lvl4pPr>
            <a:lvl5pPr algn="just">
              <a:defRPr sz="2000">
                <a:latin typeface="Calibri (Corpo)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B320F-5271-4C3D-8CDB-62A18462C881}" type="datetimeFigureOut">
              <a:rPr lang="fr-FR"/>
              <a:pPr>
                <a:defRPr/>
              </a:pPr>
              <a:t>18/04/2018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EC6C9-50BA-402F-A8E2-76DF361753CB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CC0A9-3EFB-4573-8ED5-9DA9CAF38D91}" type="datetimeFigureOut">
              <a:rPr lang="fr-FR"/>
              <a:pPr>
                <a:defRPr/>
              </a:pPr>
              <a:t>18/04/2018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983E8-842D-4491-A5B4-A3CBFE48CC95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81516-863B-4BDC-8593-16FC976218C6}" type="datetimeFigureOut">
              <a:rPr lang="fr-FR"/>
              <a:pPr>
                <a:defRPr/>
              </a:pPr>
              <a:t>18/04/2018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90EAC-EC4E-4178-9C85-3B3BB463C7D0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3DDE8-0DF5-4204-93F2-ADBDF379816D}" type="datetimeFigureOut">
              <a:rPr lang="fr-FR"/>
              <a:pPr>
                <a:defRPr/>
              </a:pPr>
              <a:t>18/04/2018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267D1-4FA9-48D1-8443-46A3194DEA51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8F979-3256-4DBA-9C68-DDC77E4195C6}" type="datetimeFigureOut">
              <a:rPr lang="fr-FR"/>
              <a:pPr>
                <a:defRPr/>
              </a:pPr>
              <a:t>18/04/2018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E3621-7AEA-420D-A616-CB24995C70A9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B4F16-B7BB-4000-88EA-CDA24F8CFCE2}" type="datetimeFigureOut">
              <a:rPr lang="fr-FR"/>
              <a:pPr>
                <a:defRPr/>
              </a:pPr>
              <a:t>18/04/2018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CF009-95E3-4421-8D7A-431BFBA5AB0D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B2A3C-C4C1-4A54-A53A-AE75AC0BF925}" type="datetimeFigureOut">
              <a:rPr lang="fr-FR"/>
              <a:pPr>
                <a:defRPr/>
              </a:pPr>
              <a:t>18/04/2018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AD0A7-30D8-43CF-82B0-A36D11E834C3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7B3E1-A0D0-4607-A943-0E9B5C7A17C7}" type="datetimeFigureOut">
              <a:rPr lang="fr-FR"/>
              <a:pPr>
                <a:defRPr/>
              </a:pPr>
              <a:t>18/04/2018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C8198-889C-4E81-B895-61CE41866CB4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B1797A-C353-42A3-87D0-48E7DC3308A8}" type="datetimeFigureOut">
              <a:rPr lang="fr-FR"/>
              <a:pPr>
                <a:defRPr/>
              </a:pPr>
              <a:t>18/04/2018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2B19AD-B452-4C58-B978-EB660B187EB3}" type="slidenum">
              <a:rPr lang="fr-FR"/>
              <a:pPr>
                <a:defRPr/>
              </a:pPr>
              <a:t>‹n.º›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214813"/>
            <a:ext cx="7772400" cy="1470025"/>
          </a:xfrm>
        </p:spPr>
        <p:txBody>
          <a:bodyPr/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 Humanos em Unidades de Alimentação e Nutrição</a:t>
            </a:r>
            <a:endParaRPr lang="fr-FR" sz="3600" b="1" dirty="0" smtClean="0">
              <a:solidFill>
                <a:srgbClr val="80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403648" y="5661248"/>
            <a:ext cx="6400800" cy="752475"/>
          </a:xfrm>
        </p:spPr>
        <p:txBody>
          <a:bodyPr/>
          <a:lstStyle/>
          <a:p>
            <a:pPr>
              <a:defRPr/>
            </a:pPr>
            <a:r>
              <a:rPr lang="pt-BR" sz="2800" dirty="0" err="1" smtClean="0"/>
              <a:t>Prof</a:t>
            </a:r>
            <a:r>
              <a:rPr lang="pt-BR" sz="2800" baseline="30000" dirty="0" err="1" smtClean="0"/>
              <a:t>a</a:t>
            </a:r>
            <a:r>
              <a:rPr lang="pt-BR" sz="2800" dirty="0" smtClean="0"/>
              <a:t>. Dr</a:t>
            </a:r>
            <a:r>
              <a:rPr lang="pt-BR" sz="2800" baseline="30000" dirty="0" smtClean="0"/>
              <a:t>a</a:t>
            </a:r>
            <a:r>
              <a:rPr lang="pt-BR" sz="2800" dirty="0" smtClean="0"/>
              <a:t>. Carla B. Nonino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 humanos em UAN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n-lt"/>
              </a:rPr>
              <a:t>Fatores que interferem do dimensionamento do pessoal</a:t>
            </a:r>
          </a:p>
          <a:p>
            <a:endParaRPr lang="pt-BR" sz="800" dirty="0" smtClean="0">
              <a:latin typeface="+mn-lt"/>
            </a:endParaRPr>
          </a:p>
          <a:p>
            <a:pPr lvl="1"/>
            <a:r>
              <a:rPr lang="pt-BR" dirty="0" smtClean="0">
                <a:latin typeface="+mn-lt"/>
              </a:rPr>
              <a:t>Padrão de atendimento</a:t>
            </a:r>
          </a:p>
          <a:p>
            <a:pPr lvl="2"/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Tipo de cardápio: padronizado </a:t>
            </a:r>
          </a:p>
          <a:p>
            <a:pPr lvl="2"/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À </a:t>
            </a:r>
            <a:r>
              <a:rPr lang="pt-BR" dirty="0" err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la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pt-BR" dirty="0" err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carte</a:t>
            </a:r>
            <a:endParaRPr lang="pt-BR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lvl="2"/>
            <a:endParaRPr lang="pt-BR" sz="1200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lvl="1"/>
            <a:r>
              <a:rPr lang="pt-BR" dirty="0" smtClean="0">
                <a:latin typeface="+mn-lt"/>
              </a:rPr>
              <a:t>Sistema de distribuição das refeições</a:t>
            </a:r>
          </a:p>
          <a:p>
            <a:pPr lvl="2"/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Centralizado, descentralizado ou misto</a:t>
            </a:r>
          </a:p>
          <a:p>
            <a:pPr lvl="2"/>
            <a:endParaRPr lang="pt-BR" sz="1200" dirty="0" smtClean="0">
              <a:latin typeface="+mn-lt"/>
            </a:endParaRPr>
          </a:p>
          <a:p>
            <a:pPr lvl="1"/>
            <a:r>
              <a:rPr lang="pt-BR" dirty="0" smtClean="0">
                <a:latin typeface="+mn-lt"/>
              </a:rPr>
              <a:t>Quantidade e qualidade das instalações e equipamentos</a:t>
            </a:r>
          </a:p>
          <a:p>
            <a:pPr lvl="1"/>
            <a:endParaRPr lang="pt-BR" sz="1400" dirty="0" smtClean="0">
              <a:latin typeface="+mn-lt"/>
            </a:endParaRPr>
          </a:p>
          <a:p>
            <a:pPr lvl="1"/>
            <a:r>
              <a:rPr lang="pt-BR" dirty="0" smtClean="0">
                <a:latin typeface="+mn-lt"/>
              </a:rPr>
              <a:t>Qualificação do pessoal disponível</a:t>
            </a:r>
          </a:p>
          <a:p>
            <a:pPr lvl="1"/>
            <a:endParaRPr lang="pt-BR" sz="1400" dirty="0" smtClean="0">
              <a:latin typeface="+mn-lt"/>
            </a:endParaRPr>
          </a:p>
          <a:p>
            <a:pPr lvl="1"/>
            <a:r>
              <a:rPr lang="pt-BR" dirty="0" smtClean="0">
                <a:latin typeface="+mn-lt"/>
              </a:rPr>
              <a:t>Jornada de trabalho</a:t>
            </a:r>
          </a:p>
          <a:p>
            <a:pPr lvl="1"/>
            <a:endParaRPr lang="pt-BR" sz="1400" dirty="0" smtClean="0">
              <a:latin typeface="+mn-lt"/>
            </a:endParaRPr>
          </a:p>
          <a:p>
            <a:pPr lvl="1"/>
            <a:r>
              <a:rPr lang="pt-BR" dirty="0" smtClean="0">
                <a:latin typeface="+mn-lt"/>
              </a:rPr>
              <a:t>Assistência Nutricional prestada e desenvolvimento de atividades de ensino e pesquisa</a:t>
            </a:r>
          </a:p>
          <a:p>
            <a:pPr lvl="1"/>
            <a:endParaRPr lang="pt-BR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000" dirty="0" smtClean="0"/>
              <a:t>Recursos humanos em UAN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pt-BR" sz="2400" dirty="0" smtClean="0">
                <a:latin typeface="+mj-lt"/>
              </a:rPr>
              <a:t>Nesta aula serão apresentadas 2 maneiras para o dimensionamento de recursos humanos</a:t>
            </a:r>
          </a:p>
          <a:p>
            <a:pPr>
              <a:defRPr/>
            </a:pPr>
            <a:endParaRPr lang="pt-BR" dirty="0" smtClean="0">
              <a:latin typeface="+mj-lt"/>
            </a:endParaRPr>
          </a:p>
          <a:p>
            <a:pPr lvl="1">
              <a:defRPr/>
            </a:pPr>
            <a:r>
              <a:rPr lang="pt-BR" dirty="0" err="1" smtClean="0">
                <a:latin typeface="+mj-lt"/>
              </a:rPr>
              <a:t>Gandra</a:t>
            </a:r>
            <a:r>
              <a:rPr lang="pt-BR" dirty="0" smtClean="0">
                <a:latin typeface="+mj-lt"/>
              </a:rPr>
              <a:t> (1986)</a:t>
            </a:r>
          </a:p>
          <a:p>
            <a:pPr lvl="1">
              <a:defRPr/>
            </a:pPr>
            <a:endParaRPr lang="pt-BR" dirty="0" smtClean="0">
              <a:latin typeface="+mj-lt"/>
            </a:endParaRPr>
          </a:p>
          <a:p>
            <a:pPr lvl="1">
              <a:defRPr/>
            </a:pPr>
            <a:r>
              <a:rPr lang="pt-BR" dirty="0" err="1" smtClean="0">
                <a:latin typeface="+mj-lt"/>
              </a:rPr>
              <a:t>Mezomo</a:t>
            </a:r>
            <a:r>
              <a:rPr lang="pt-BR" dirty="0" smtClean="0">
                <a:latin typeface="+mj-lt"/>
              </a:rPr>
              <a:t> (2002)</a:t>
            </a:r>
          </a:p>
          <a:p>
            <a:pPr lvl="1">
              <a:defRPr/>
            </a:pPr>
            <a:endParaRPr lang="pt-BR" dirty="0" smtClean="0">
              <a:latin typeface="Tahoma" pitchFamily="34" charset="0"/>
            </a:endParaRPr>
          </a:p>
          <a:p>
            <a:pPr>
              <a:defRPr/>
            </a:pPr>
            <a:endParaRPr lang="pt-BR" dirty="0" smtClean="0">
              <a:latin typeface="Tahoma" pitchFamily="34" charset="0"/>
            </a:endParaRPr>
          </a:p>
          <a:p>
            <a:pPr lvl="1" eaLnBrk="1" hangingPunct="1">
              <a:defRPr/>
            </a:pPr>
            <a:endParaRPr lang="pt-BR" dirty="0" smtClean="0">
              <a:latin typeface="Tahoma" pitchFamily="34" charset="0"/>
            </a:endParaRPr>
          </a:p>
          <a:p>
            <a:pPr lvl="1" eaLnBrk="1" hangingPunct="1">
              <a:buNone/>
              <a:defRPr/>
            </a:pPr>
            <a:r>
              <a:rPr lang="pt-BR" dirty="0" smtClean="0">
                <a:latin typeface="Tahoma" pitchFamily="34" charset="0"/>
              </a:rPr>
              <a:t>	</a:t>
            </a:r>
          </a:p>
          <a:p>
            <a:pPr lvl="1" eaLnBrk="1" hangingPunct="1">
              <a:defRPr/>
            </a:pPr>
            <a:endParaRPr lang="pt-BR" dirty="0" smtClean="0"/>
          </a:p>
          <a:p>
            <a:pPr lvl="2" eaLnBrk="1" hangingPunct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sz="4400" dirty="0" smtClean="0"/>
              <a:t>IPT: Índice de Pessoal Total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pt-BR" sz="2400" dirty="0" smtClean="0">
                <a:latin typeface="+mj-lt"/>
              </a:rPr>
              <a:t>Após a análise desses aspectos deve-se efetuar o dimensionamento do pessoal</a:t>
            </a:r>
          </a:p>
          <a:p>
            <a:pPr>
              <a:buFont typeface="Wingdings" pitchFamily="2" charset="2"/>
              <a:buChar char="ü"/>
              <a:defRPr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pt-BR" sz="2400" b="1" i="1" dirty="0" err="1" smtClean="0">
                <a:latin typeface="+mj-lt"/>
              </a:rPr>
              <a:t>Gandra</a:t>
            </a:r>
            <a:r>
              <a:rPr lang="pt-BR" sz="2400" b="1" i="1" dirty="0" smtClean="0">
                <a:latin typeface="+mj-lt"/>
              </a:rPr>
              <a:t> (1986</a:t>
            </a:r>
            <a:r>
              <a:rPr lang="pt-BR" b="1" i="1" dirty="0" smtClean="0">
                <a:latin typeface="+mj-lt"/>
              </a:rPr>
              <a:t>)</a:t>
            </a:r>
            <a:endParaRPr lang="pt-BR" b="1" dirty="0" smtClean="0">
              <a:latin typeface="+mj-lt"/>
            </a:endParaRPr>
          </a:p>
          <a:p>
            <a:pPr>
              <a:defRPr/>
            </a:pPr>
            <a:endParaRPr lang="pt-BR" dirty="0" smtClean="0">
              <a:latin typeface="Tahoma" pitchFamily="34" charset="0"/>
            </a:endParaRPr>
          </a:p>
          <a:p>
            <a:pPr>
              <a:defRPr/>
            </a:pPr>
            <a:endParaRPr lang="pt-BR" sz="1800" dirty="0" smtClean="0">
              <a:latin typeface="+mj-lt"/>
            </a:endParaRPr>
          </a:p>
          <a:p>
            <a:pPr>
              <a:defRPr/>
            </a:pPr>
            <a:endParaRPr lang="pt-BR" sz="1800" dirty="0" smtClean="0">
              <a:latin typeface="+mj-lt"/>
            </a:endParaRPr>
          </a:p>
          <a:p>
            <a:pPr lvl="1">
              <a:defRPr/>
            </a:pPr>
            <a:r>
              <a:rPr lang="pt-BR" sz="1800" b="1" dirty="0" smtClean="0">
                <a:latin typeface="+mj-lt"/>
              </a:rPr>
              <a:t>IPT</a:t>
            </a:r>
            <a:r>
              <a:rPr lang="pt-BR" sz="1800" dirty="0" smtClean="0">
                <a:latin typeface="+mj-lt"/>
              </a:rPr>
              <a:t>: Índice de Pessoal Total </a:t>
            </a:r>
          </a:p>
          <a:p>
            <a:pPr lvl="1">
              <a:defRPr/>
            </a:pPr>
            <a:r>
              <a:rPr lang="pt-BR" sz="1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IPF</a:t>
            </a:r>
            <a:r>
              <a:rPr lang="pt-BR" sz="1800" dirty="0" smtClean="0">
                <a:latin typeface="+mj-lt"/>
              </a:rPr>
              <a:t>: Índice de Pessoal Fixo </a:t>
            </a:r>
            <a:r>
              <a:rPr lang="pt-BR" sz="1600" dirty="0" smtClean="0">
                <a:latin typeface="+mj-lt"/>
              </a:rPr>
              <a:t>(</a:t>
            </a:r>
            <a:r>
              <a:rPr lang="pt-BR" sz="1600" u="sng" dirty="0" smtClean="0">
                <a:latin typeface="+mj-lt"/>
              </a:rPr>
              <a:t>Não inclui nutricionistas chefes e </a:t>
            </a:r>
            <a:r>
              <a:rPr lang="pt-BR" sz="1600" u="sng" dirty="0" err="1" smtClean="0">
                <a:latin typeface="+mj-lt"/>
              </a:rPr>
              <a:t>lactário</a:t>
            </a:r>
            <a:r>
              <a:rPr lang="pt-BR" sz="1600" dirty="0" smtClean="0">
                <a:latin typeface="+mj-lt"/>
              </a:rPr>
              <a:t>)</a:t>
            </a:r>
            <a:endParaRPr lang="pt-BR" sz="1800" dirty="0" smtClean="0">
              <a:latin typeface="+mj-lt"/>
            </a:endParaRPr>
          </a:p>
          <a:p>
            <a:pPr lvl="1">
              <a:defRPr/>
            </a:pPr>
            <a:r>
              <a:rPr lang="pt-BR" sz="1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IPS</a:t>
            </a:r>
            <a:r>
              <a:rPr lang="pt-BR" sz="1800" dirty="0" smtClean="0">
                <a:latin typeface="+mj-lt"/>
              </a:rPr>
              <a:t>: Índice de Pessoal Substituto</a:t>
            </a:r>
          </a:p>
          <a:p>
            <a:pPr lvl="1">
              <a:defRPr/>
            </a:pPr>
            <a:r>
              <a:rPr lang="pt-BR" sz="1800" b="1" dirty="0" smtClean="0">
                <a:solidFill>
                  <a:srgbClr val="7030A0"/>
                </a:solidFill>
                <a:latin typeface="+mj-lt"/>
              </a:rPr>
              <a:t>IAD</a:t>
            </a:r>
            <a:r>
              <a:rPr lang="pt-BR" sz="1800" dirty="0" smtClean="0">
                <a:latin typeface="+mj-lt"/>
              </a:rPr>
              <a:t>: Índice de Absenteísmo Diário</a:t>
            </a:r>
          </a:p>
          <a:p>
            <a:pPr lvl="1">
              <a:defRPr/>
            </a:pPr>
            <a:endParaRPr lang="pt-BR" dirty="0" smtClean="0">
              <a:latin typeface="+mj-lt"/>
            </a:endParaRPr>
          </a:p>
          <a:p>
            <a:pPr>
              <a:defRPr/>
            </a:pPr>
            <a:endParaRPr lang="pt-BR" dirty="0" smtClean="0">
              <a:latin typeface="Tahoma" pitchFamily="34" charset="0"/>
            </a:endParaRPr>
          </a:p>
          <a:p>
            <a:pPr lvl="1" eaLnBrk="1" hangingPunct="1">
              <a:buNone/>
              <a:defRPr/>
            </a:pPr>
            <a:r>
              <a:rPr lang="pt-BR" dirty="0" smtClean="0">
                <a:latin typeface="Tahoma" pitchFamily="34" charset="0"/>
              </a:rPr>
              <a:t>	</a:t>
            </a:r>
          </a:p>
          <a:p>
            <a:pPr lvl="1" eaLnBrk="1" hangingPunct="1">
              <a:defRPr/>
            </a:pPr>
            <a:endParaRPr lang="pt-BR" dirty="0" smtClean="0"/>
          </a:p>
          <a:p>
            <a:pPr lvl="2" eaLnBrk="1" hangingPunct="1">
              <a:defRPr/>
            </a:pPr>
            <a:endParaRPr lang="pt-BR" dirty="0" smtClean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2771800" y="3569026"/>
            <a:ext cx="3312368" cy="36004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IPT = </a:t>
            </a: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</a:rPr>
              <a:t>IPF</a:t>
            </a:r>
            <a:r>
              <a:rPr lang="pt-BR" sz="2000" b="1" dirty="0" smtClean="0">
                <a:solidFill>
                  <a:schemeClr val="tx1"/>
                </a:solidFill>
              </a:rPr>
              <a:t> + </a:t>
            </a:r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</a:rPr>
              <a:t>IPS</a:t>
            </a:r>
            <a:r>
              <a:rPr lang="pt-BR" sz="2000" b="1" dirty="0" smtClean="0">
                <a:solidFill>
                  <a:schemeClr val="tx1"/>
                </a:solidFill>
              </a:rPr>
              <a:t> + (</a:t>
            </a:r>
            <a:r>
              <a:rPr lang="pt-BR" sz="2000" b="1" dirty="0" smtClean="0">
                <a:solidFill>
                  <a:srgbClr val="7030A0"/>
                </a:solidFill>
              </a:rPr>
              <a:t>IAD</a:t>
            </a:r>
            <a:r>
              <a:rPr lang="pt-BR" sz="2000" b="1" dirty="0" smtClean="0">
                <a:solidFill>
                  <a:schemeClr val="tx1"/>
                </a:solidFill>
              </a:rPr>
              <a:t> de IPF)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sz="4400" dirty="0" smtClean="0"/>
              <a:t>IPF: Índice de Pessoal Fixo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defRPr/>
            </a:pPr>
            <a:endParaRPr lang="pt-BR" dirty="0" smtClean="0">
              <a:latin typeface="+mj-lt"/>
            </a:endParaRPr>
          </a:p>
          <a:p>
            <a:pPr>
              <a:defRPr/>
            </a:pPr>
            <a:endParaRPr lang="pt-BR" dirty="0" smtClean="0">
              <a:latin typeface="+mj-lt"/>
            </a:endParaRPr>
          </a:p>
          <a:p>
            <a:pPr>
              <a:defRPr/>
            </a:pPr>
            <a:endParaRPr lang="pt-BR" dirty="0" smtClean="0">
              <a:latin typeface="+mj-lt"/>
            </a:endParaRPr>
          </a:p>
          <a:p>
            <a:pPr lvl="1">
              <a:defRPr/>
            </a:pPr>
            <a:endParaRPr lang="pt-BR" sz="1800" b="1" dirty="0" smtClean="0">
              <a:latin typeface="+mj-lt"/>
            </a:endParaRPr>
          </a:p>
          <a:p>
            <a:pPr lvl="1">
              <a:buFont typeface="Wingdings" pitchFamily="2" charset="2"/>
              <a:buChar char="ü"/>
              <a:defRPr/>
            </a:pPr>
            <a:r>
              <a:rPr lang="pt-BR" sz="1800" b="1" dirty="0" smtClean="0">
                <a:latin typeface="+mj-lt"/>
              </a:rPr>
              <a:t>n° de refeições servidas</a:t>
            </a:r>
            <a:r>
              <a:rPr lang="pt-BR" sz="1800" dirty="0" smtClean="0">
                <a:latin typeface="+mj-lt"/>
              </a:rPr>
              <a:t>:  somatória das refeições principais, desjejum, complementares e ceia noturna</a:t>
            </a:r>
          </a:p>
          <a:p>
            <a:pPr lvl="1">
              <a:buFont typeface="Wingdings" pitchFamily="2" charset="2"/>
              <a:buChar char="ü"/>
              <a:defRPr/>
            </a:pPr>
            <a:endParaRPr lang="pt-BR" sz="1800" dirty="0" smtClean="0">
              <a:latin typeface="+mj-lt"/>
            </a:endParaRPr>
          </a:p>
          <a:p>
            <a:pPr lvl="1">
              <a:buFont typeface="Wingdings" pitchFamily="2" charset="2"/>
              <a:buChar char="ü"/>
              <a:defRPr/>
            </a:pPr>
            <a:r>
              <a:rPr lang="pt-BR" sz="1800" b="1" dirty="0" smtClean="0">
                <a:solidFill>
                  <a:srgbClr val="C00000"/>
                </a:solidFill>
                <a:latin typeface="+mj-lt"/>
              </a:rPr>
              <a:t>15 </a:t>
            </a:r>
            <a:r>
              <a:rPr lang="pt-BR" sz="1800" b="1" dirty="0" err="1" smtClean="0">
                <a:solidFill>
                  <a:srgbClr val="C00000"/>
                </a:solidFill>
                <a:latin typeface="+mj-lt"/>
              </a:rPr>
              <a:t>min</a:t>
            </a:r>
            <a:r>
              <a:rPr lang="pt-BR" sz="1800" b="1" dirty="0" smtClean="0">
                <a:solidFill>
                  <a:srgbClr val="C00000"/>
                </a:solidFill>
                <a:latin typeface="+mj-lt"/>
              </a:rPr>
              <a:t> ou IR</a:t>
            </a:r>
            <a:r>
              <a:rPr lang="pt-BR" sz="1800" dirty="0" smtClean="0">
                <a:latin typeface="+mj-lt"/>
              </a:rPr>
              <a:t>: tempo médio despendido na produção e distribuição de uma refeição (uso universal)</a:t>
            </a:r>
          </a:p>
          <a:p>
            <a:pPr lvl="1">
              <a:buFont typeface="Wingdings" pitchFamily="2" charset="2"/>
              <a:buChar char="ü"/>
              <a:defRPr/>
            </a:pPr>
            <a:endParaRPr lang="pt-BR" sz="1800" dirty="0" smtClean="0">
              <a:latin typeface="+mj-lt"/>
            </a:endParaRPr>
          </a:p>
          <a:p>
            <a:pPr lvl="1">
              <a:buFont typeface="Wingdings" pitchFamily="2" charset="2"/>
              <a:buChar char="ü"/>
              <a:defRPr/>
            </a:pPr>
            <a:r>
              <a:rPr lang="pt-BR" sz="1800" b="1" dirty="0" smtClean="0">
                <a:latin typeface="+mj-lt"/>
              </a:rPr>
              <a:t>Jornada diária de trabalho: </a:t>
            </a:r>
            <a:r>
              <a:rPr lang="pt-BR" sz="1800" dirty="0" smtClean="0">
                <a:latin typeface="+mj-lt"/>
              </a:rPr>
              <a:t>horas diárias de trabalho x 60 minutos</a:t>
            </a:r>
          </a:p>
          <a:p>
            <a:pPr lvl="1">
              <a:buNone/>
              <a:defRPr/>
            </a:pPr>
            <a:endParaRPr lang="pt-BR" dirty="0" smtClean="0">
              <a:latin typeface="+mj-lt"/>
            </a:endParaRPr>
          </a:p>
          <a:p>
            <a:pPr>
              <a:buNone/>
              <a:defRPr/>
            </a:pPr>
            <a:r>
              <a:rPr lang="pt-BR" dirty="0" smtClean="0">
                <a:latin typeface="Tahoma" pitchFamily="34" charset="0"/>
              </a:rPr>
              <a:t>	  </a:t>
            </a:r>
            <a:r>
              <a:rPr lang="pt-BR" sz="1800" b="1" dirty="0" smtClean="0">
                <a:solidFill>
                  <a:srgbClr val="C00000"/>
                </a:solidFill>
                <a:latin typeface="+mj-lt"/>
              </a:rPr>
              <a:t>IR</a:t>
            </a:r>
            <a:r>
              <a:rPr lang="pt-BR" sz="1800" dirty="0" smtClean="0">
                <a:latin typeface="+mj-lt"/>
              </a:rPr>
              <a:t>: Indicador de tempo operacional ou de rendimento de </a:t>
            </a:r>
            <a:r>
              <a:rPr lang="pt-BR" sz="1800" dirty="0" err="1" smtClean="0">
                <a:latin typeface="+mj-lt"/>
              </a:rPr>
              <a:t>mão-de-obra</a:t>
            </a:r>
            <a:r>
              <a:rPr lang="pt-BR" sz="1800" dirty="0" smtClean="0">
                <a:latin typeface="+mj-lt"/>
              </a:rPr>
              <a:t>     (produtividade) </a:t>
            </a:r>
            <a:r>
              <a:rPr lang="pt-BR" sz="1800" dirty="0" smtClean="0">
                <a:latin typeface="+mj-lt"/>
                <a:sym typeface="Wingdings" pitchFamily="2" charset="2"/>
              </a:rPr>
              <a:t> Determina o tempo médio gasto para produzir e distribuir uma refeição</a:t>
            </a:r>
            <a:endParaRPr lang="pt-BR" sz="1800" dirty="0" smtClean="0">
              <a:latin typeface="+mj-lt"/>
            </a:endParaRPr>
          </a:p>
          <a:p>
            <a:pPr algn="ctr">
              <a:buNone/>
              <a:defRPr/>
            </a:pPr>
            <a:r>
              <a:rPr lang="pt-BR" sz="1800" dirty="0" smtClean="0">
                <a:latin typeface="+mj-lt"/>
              </a:rPr>
              <a:t>		</a:t>
            </a:r>
          </a:p>
          <a:p>
            <a:pPr>
              <a:buNone/>
              <a:defRPr/>
            </a:pPr>
            <a:endParaRPr lang="pt-BR" sz="1800" dirty="0" smtClean="0">
              <a:latin typeface="+mj-lt"/>
            </a:endParaRPr>
          </a:p>
          <a:p>
            <a:pPr lvl="1" eaLnBrk="1" hangingPunct="1">
              <a:buNone/>
              <a:defRPr/>
            </a:pPr>
            <a:r>
              <a:rPr lang="pt-BR" dirty="0" smtClean="0">
                <a:latin typeface="Tahoma" pitchFamily="34" charset="0"/>
              </a:rPr>
              <a:t>	</a:t>
            </a:r>
          </a:p>
          <a:p>
            <a:pPr lvl="1" eaLnBrk="1" hangingPunct="1">
              <a:defRPr/>
            </a:pPr>
            <a:endParaRPr lang="pt-BR" dirty="0" smtClean="0"/>
          </a:p>
          <a:p>
            <a:pPr lvl="2" eaLnBrk="1" hangingPunct="1">
              <a:defRPr/>
            </a:pPr>
            <a:endParaRPr lang="pt-BR" dirty="0" smtClean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1403648" y="2204864"/>
            <a:ext cx="6840760" cy="36004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IPF</a:t>
            </a:r>
            <a:r>
              <a:rPr lang="pt-BR" b="1" dirty="0" smtClean="0">
                <a:solidFill>
                  <a:schemeClr val="tx1"/>
                </a:solidFill>
              </a:rPr>
              <a:t> = n° de refeições servidas x </a:t>
            </a:r>
            <a:r>
              <a:rPr lang="pt-BR" b="1" dirty="0" smtClean="0">
                <a:solidFill>
                  <a:srgbClr val="C00000"/>
                </a:solidFill>
              </a:rPr>
              <a:t>IR</a:t>
            </a:r>
            <a:r>
              <a:rPr lang="pt-BR" b="1" dirty="0" smtClean="0">
                <a:solidFill>
                  <a:schemeClr val="tx1"/>
                </a:solidFill>
              </a:rPr>
              <a:t> / jornada diária de trabalho  </a:t>
            </a:r>
            <a:r>
              <a:rPr lang="pt-BR" b="1" dirty="0" err="1" smtClean="0">
                <a:solidFill>
                  <a:schemeClr val="tx1"/>
                </a:solidFill>
              </a:rPr>
              <a:t>X</a:t>
            </a:r>
            <a:r>
              <a:rPr lang="pt-BR" b="1" dirty="0" smtClean="0">
                <a:solidFill>
                  <a:schemeClr val="tx1"/>
                </a:solidFill>
              </a:rPr>
              <a:t> 60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Seta em curva para a direita 5"/>
          <p:cNvSpPr/>
          <p:nvPr/>
        </p:nvSpPr>
        <p:spPr>
          <a:xfrm>
            <a:off x="214282" y="4131410"/>
            <a:ext cx="648072" cy="1797920"/>
          </a:xfrm>
          <a:prstGeom prst="curvedRightArrow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 humanos em UAN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pt-BR" sz="1800" dirty="0" smtClean="0">
                <a:latin typeface="+mj-lt"/>
              </a:rPr>
              <a:t>O tempo de 15min pode variar de acordo com planta física, instalação, equipamentos e utensílios, tipo de cardápio, qualidade de pessoal, sistema de distribuição de refeições e de higienização de utensílios</a:t>
            </a:r>
          </a:p>
          <a:p>
            <a:pPr>
              <a:buFont typeface="Wingdings" pitchFamily="2" charset="2"/>
              <a:buChar char="ü"/>
              <a:defRPr/>
            </a:pPr>
            <a:endParaRPr lang="pt-BR" sz="1800" dirty="0" smtClean="0">
              <a:latin typeface="+mj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pt-BR" sz="1800" dirty="0" smtClean="0">
                <a:latin typeface="+mj-lt"/>
              </a:rPr>
              <a:t>É possível determinar o IR:</a:t>
            </a:r>
          </a:p>
          <a:p>
            <a:pPr>
              <a:defRPr/>
            </a:pPr>
            <a:endParaRPr lang="pt-BR" sz="1800" dirty="0" smtClean="0">
              <a:latin typeface="+mj-lt"/>
            </a:endParaRPr>
          </a:p>
          <a:p>
            <a:pPr>
              <a:defRPr/>
            </a:pPr>
            <a:endParaRPr lang="pt-BR" sz="1800" dirty="0" smtClean="0">
              <a:latin typeface="+mj-lt"/>
            </a:endParaRPr>
          </a:p>
          <a:p>
            <a:pPr>
              <a:defRPr/>
            </a:pPr>
            <a:endParaRPr lang="pt-BR" sz="1800" dirty="0" smtClean="0">
              <a:latin typeface="+mj-lt"/>
            </a:endParaRPr>
          </a:p>
          <a:p>
            <a:pPr>
              <a:buNone/>
              <a:defRPr/>
            </a:pPr>
            <a:r>
              <a:rPr lang="pt-BR" sz="1800" b="1" dirty="0" smtClean="0">
                <a:solidFill>
                  <a:srgbClr val="C00000"/>
                </a:solidFill>
                <a:latin typeface="+mj-lt"/>
              </a:rPr>
              <a:t>IR</a:t>
            </a:r>
            <a:r>
              <a:rPr lang="pt-BR" sz="18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pt-BR" sz="1800" dirty="0" smtClean="0">
                <a:latin typeface="+mj-lt"/>
              </a:rPr>
              <a:t>&gt; 15min:</a:t>
            </a:r>
          </a:p>
          <a:p>
            <a:pPr lvl="1">
              <a:buNone/>
              <a:defRPr/>
            </a:pPr>
            <a:r>
              <a:rPr lang="pt-BR" sz="16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Deficiência de pessoal (Sobrecarga de trabalho)</a:t>
            </a:r>
          </a:p>
          <a:p>
            <a:pPr lvl="1">
              <a:buNone/>
              <a:defRPr/>
            </a:pP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Despreparo </a:t>
            </a: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do grupo (Falta de treinamento)</a:t>
            </a:r>
          </a:p>
          <a:p>
            <a:pPr lvl="1">
              <a:buNone/>
              <a:defRPr/>
            </a:pP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Complexidade das preparações</a:t>
            </a:r>
          </a:p>
          <a:p>
            <a:pPr marL="342900" lvl="1" indent="-342900">
              <a:buNone/>
              <a:defRPr/>
            </a:pPr>
            <a:r>
              <a:rPr lang="pt-BR" sz="1800" b="1" dirty="0" smtClean="0">
                <a:solidFill>
                  <a:srgbClr val="C00000"/>
                </a:solidFill>
                <a:latin typeface="+mj-lt"/>
              </a:rPr>
              <a:t>IR</a:t>
            </a:r>
            <a:r>
              <a:rPr lang="pt-BR" sz="1800" b="1" dirty="0" smtClean="0">
                <a:latin typeface="+mj-lt"/>
              </a:rPr>
              <a:t> </a:t>
            </a:r>
            <a:r>
              <a:rPr lang="pt-BR" sz="1800" dirty="0" smtClean="0">
                <a:latin typeface="+mj-lt"/>
              </a:rPr>
              <a:t>&lt; </a:t>
            </a:r>
            <a:r>
              <a:rPr lang="pt-BR" sz="1800" dirty="0" smtClean="0">
                <a:latin typeface="+mj-lt"/>
              </a:rPr>
              <a:t>15min:</a:t>
            </a:r>
          </a:p>
          <a:p>
            <a:pPr marL="342900" lvl="1" indent="101600">
              <a:buNone/>
              <a:defRPr/>
            </a:pP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Excesso </a:t>
            </a:r>
            <a:r>
              <a:rPr lang="pt-BR" sz="16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de pessoal (Ociosidade)</a:t>
            </a:r>
          </a:p>
          <a:p>
            <a:pPr lvl="1">
              <a:buNone/>
              <a:defRPr/>
            </a:pP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Eficiência </a:t>
            </a: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do grupo </a:t>
            </a:r>
          </a:p>
          <a:p>
            <a:pPr lvl="1">
              <a:buNone/>
              <a:defRPr/>
            </a:pP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Simplicidade de preparações</a:t>
            </a:r>
          </a:p>
          <a:p>
            <a:pPr lvl="1">
              <a:defRPr/>
            </a:pPr>
            <a:endParaRPr lang="pt-BR" sz="1700" dirty="0" smtClean="0">
              <a:latin typeface="+mj-lt"/>
            </a:endParaRPr>
          </a:p>
          <a:p>
            <a:pPr lvl="1">
              <a:defRPr/>
            </a:pPr>
            <a:endParaRPr lang="pt-BR" sz="1700" dirty="0" smtClean="0">
              <a:latin typeface="+mj-lt"/>
            </a:endParaRPr>
          </a:p>
          <a:p>
            <a:pPr lvl="1">
              <a:defRPr/>
            </a:pPr>
            <a:endParaRPr lang="pt-BR" sz="1700" dirty="0" smtClean="0">
              <a:latin typeface="+mj-lt"/>
            </a:endParaRPr>
          </a:p>
          <a:p>
            <a:pPr lvl="1">
              <a:defRPr/>
            </a:pPr>
            <a:endParaRPr lang="pt-BR" sz="1700" dirty="0" smtClean="0">
              <a:latin typeface="+mj-lt"/>
            </a:endParaRPr>
          </a:p>
          <a:p>
            <a:pPr lvl="1">
              <a:defRPr/>
            </a:pPr>
            <a:endParaRPr lang="pt-BR" sz="1700" dirty="0" smtClean="0">
              <a:latin typeface="+mj-lt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899592" y="3356992"/>
            <a:ext cx="7776864" cy="36004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IR</a:t>
            </a:r>
            <a:r>
              <a:rPr lang="pt-BR" b="1" dirty="0" smtClean="0">
                <a:solidFill>
                  <a:schemeClr val="tx1"/>
                </a:solidFill>
              </a:rPr>
              <a:t> = horas totais de trabalho diário x 60min / n° de refeições servidas por dia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sz="4400" dirty="0" smtClean="0"/>
              <a:t>IPS: Índice de Pessoal Substituto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defRPr/>
            </a:pPr>
            <a:endParaRPr lang="pt-BR" dirty="0" smtClean="0">
              <a:latin typeface="+mj-lt"/>
            </a:endParaRPr>
          </a:p>
          <a:p>
            <a:pPr lvl="1">
              <a:defRPr/>
            </a:pPr>
            <a:endParaRPr lang="pt-BR" sz="1800" b="1" dirty="0" smtClean="0">
              <a:latin typeface="+mj-lt"/>
            </a:endParaRPr>
          </a:p>
          <a:p>
            <a:pPr lvl="1">
              <a:defRPr/>
            </a:pPr>
            <a:endParaRPr lang="pt-BR" sz="1800" b="1" dirty="0" smtClean="0">
              <a:latin typeface="+mj-lt"/>
            </a:endParaRPr>
          </a:p>
          <a:p>
            <a:pPr lvl="1">
              <a:defRPr/>
            </a:pPr>
            <a:endParaRPr lang="pt-BR" sz="1800" b="1" dirty="0" smtClean="0">
              <a:latin typeface="+mj-lt"/>
            </a:endParaRPr>
          </a:p>
          <a:p>
            <a:pPr lvl="1">
              <a:defRPr/>
            </a:pPr>
            <a:r>
              <a:rPr lang="pt-BR" sz="1800" b="1" dirty="0" smtClean="0">
                <a:latin typeface="+mj-lt"/>
              </a:rPr>
              <a:t>ISD:</a:t>
            </a:r>
            <a:r>
              <a:rPr lang="pt-BR" sz="1800" dirty="0" smtClean="0">
                <a:latin typeface="+mj-lt"/>
              </a:rPr>
              <a:t>  Indicador de pessoal substituto de dias de descanso. Objetiva calcular o n° máximo de empregados em férias e folgas</a:t>
            </a:r>
          </a:p>
          <a:p>
            <a:pPr lvl="1">
              <a:defRPr/>
            </a:pPr>
            <a:endParaRPr lang="pt-BR" sz="1800" dirty="0" smtClean="0">
              <a:latin typeface="+mj-lt"/>
            </a:endParaRPr>
          </a:p>
          <a:p>
            <a:pPr lvl="1">
              <a:buNone/>
              <a:defRPr/>
            </a:pPr>
            <a:endParaRPr lang="pt-BR" dirty="0" smtClean="0">
              <a:latin typeface="+mj-lt"/>
            </a:endParaRPr>
          </a:p>
          <a:p>
            <a:pPr algn="ctr">
              <a:buNone/>
              <a:defRPr/>
            </a:pPr>
            <a:r>
              <a:rPr lang="pt-BR" sz="1800" b="1" dirty="0" smtClean="0">
                <a:latin typeface="+mj-lt"/>
              </a:rPr>
              <a:t>ISD</a:t>
            </a:r>
            <a:r>
              <a:rPr lang="pt-BR" sz="1800" dirty="0" smtClean="0">
                <a:latin typeface="+mj-lt"/>
              </a:rPr>
              <a:t> =  (dias do ano – dias de descanso) / dias de descanso</a:t>
            </a:r>
          </a:p>
          <a:p>
            <a:pPr algn="ctr">
              <a:buNone/>
              <a:defRPr/>
            </a:pPr>
            <a:endParaRPr lang="pt-BR" sz="1800" dirty="0" smtClean="0">
              <a:latin typeface="+mj-lt"/>
            </a:endParaRPr>
          </a:p>
          <a:p>
            <a:pPr algn="ctr">
              <a:buNone/>
              <a:defRPr/>
            </a:pPr>
            <a:endParaRPr lang="pt-BR" sz="1800" dirty="0" smtClean="0">
              <a:latin typeface="+mj-lt"/>
            </a:endParaRPr>
          </a:p>
          <a:p>
            <a:pPr algn="ctr">
              <a:buNone/>
              <a:defRPr/>
            </a:pPr>
            <a:r>
              <a:rPr lang="pt-BR" sz="1800" i="1" dirty="0" smtClean="0">
                <a:latin typeface="+mj-lt"/>
              </a:rPr>
              <a:t>Dias de descanso </a:t>
            </a:r>
            <a:r>
              <a:rPr lang="pt-BR" sz="1800" dirty="0" smtClean="0">
                <a:latin typeface="+mj-lt"/>
              </a:rPr>
              <a:t>=  somatória dos dias de férias (</a:t>
            </a:r>
            <a:r>
              <a:rPr lang="pt-BR" sz="1800" b="1" i="1" dirty="0" smtClean="0">
                <a:latin typeface="+mj-lt"/>
              </a:rPr>
              <a:t>30 dias</a:t>
            </a:r>
            <a:r>
              <a:rPr lang="pt-BR" sz="1800" dirty="0" smtClean="0">
                <a:latin typeface="+mj-lt"/>
              </a:rPr>
              <a:t>), folgas (</a:t>
            </a:r>
            <a:r>
              <a:rPr lang="pt-BR" sz="1800" b="1" i="1" dirty="0" smtClean="0">
                <a:latin typeface="+mj-lt"/>
              </a:rPr>
              <a:t>48 folgas anuais</a:t>
            </a:r>
            <a:r>
              <a:rPr lang="pt-BR" sz="1800" dirty="0" smtClean="0">
                <a:latin typeface="+mj-lt"/>
              </a:rPr>
              <a:t>) e feriados (</a:t>
            </a:r>
            <a:r>
              <a:rPr lang="pt-BR" sz="1800" b="1" i="1" dirty="0" smtClean="0">
                <a:latin typeface="+mj-lt"/>
              </a:rPr>
              <a:t>12 em média</a:t>
            </a:r>
            <a:r>
              <a:rPr lang="pt-BR" sz="1800" dirty="0" smtClean="0">
                <a:latin typeface="+mj-lt"/>
              </a:rPr>
              <a:t>) do empregado em 1 ano</a:t>
            </a:r>
          </a:p>
          <a:p>
            <a:pPr algn="ctr">
              <a:buNone/>
              <a:defRPr/>
            </a:pPr>
            <a:endParaRPr lang="pt-BR" sz="1600" dirty="0" smtClean="0">
              <a:latin typeface="+mj-lt"/>
            </a:endParaRPr>
          </a:p>
          <a:p>
            <a:pPr>
              <a:buNone/>
              <a:defRPr/>
            </a:pPr>
            <a:endParaRPr lang="pt-BR" sz="1800" dirty="0" smtClean="0">
              <a:latin typeface="+mj-lt"/>
            </a:endParaRPr>
          </a:p>
          <a:p>
            <a:pPr lvl="1" eaLnBrk="1" hangingPunct="1">
              <a:buNone/>
              <a:defRPr/>
            </a:pPr>
            <a:r>
              <a:rPr lang="pt-BR" dirty="0" smtClean="0">
                <a:latin typeface="Tahoma" pitchFamily="34" charset="0"/>
              </a:rPr>
              <a:t>	</a:t>
            </a:r>
          </a:p>
          <a:p>
            <a:pPr lvl="1" eaLnBrk="1" hangingPunct="1">
              <a:defRPr/>
            </a:pPr>
            <a:endParaRPr lang="pt-BR" dirty="0" smtClean="0"/>
          </a:p>
          <a:p>
            <a:pPr lvl="2" eaLnBrk="1" hangingPunct="1">
              <a:defRPr/>
            </a:pPr>
            <a:endParaRPr lang="pt-BR" dirty="0" smtClean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3419872" y="2132856"/>
            <a:ext cx="1656184" cy="36004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IPS </a:t>
            </a:r>
            <a:r>
              <a:rPr lang="pt-BR" b="1" dirty="0" smtClean="0">
                <a:solidFill>
                  <a:schemeClr val="tx1"/>
                </a:solidFill>
              </a:rPr>
              <a:t>=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IPF</a:t>
            </a:r>
            <a:r>
              <a:rPr lang="pt-BR" b="1" dirty="0" smtClean="0">
                <a:solidFill>
                  <a:schemeClr val="tx1"/>
                </a:solidFill>
              </a:rPr>
              <a:t> / ISD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sz="4400" dirty="0" smtClean="0"/>
              <a:t>IAD: Índice de Absenteísmo Diário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defRPr/>
            </a:pPr>
            <a:endParaRPr lang="pt-BR" dirty="0" smtClean="0">
              <a:latin typeface="+mj-lt"/>
            </a:endParaRPr>
          </a:p>
          <a:p>
            <a:pPr>
              <a:defRPr/>
            </a:pPr>
            <a:endParaRPr lang="pt-BR" dirty="0" smtClean="0">
              <a:latin typeface="+mj-lt"/>
            </a:endParaRPr>
          </a:p>
          <a:p>
            <a:pPr>
              <a:defRPr/>
            </a:pPr>
            <a:endParaRPr lang="pt-BR" dirty="0" smtClean="0">
              <a:latin typeface="+mj-lt"/>
            </a:endParaRPr>
          </a:p>
          <a:p>
            <a:pPr lvl="1">
              <a:defRPr/>
            </a:pPr>
            <a:endParaRPr lang="pt-BR" sz="1800" b="1" dirty="0" smtClean="0">
              <a:latin typeface="+mj-lt"/>
            </a:endParaRPr>
          </a:p>
          <a:p>
            <a:pPr marL="0" lvl="1" indent="0" algn="l">
              <a:buNone/>
              <a:defRPr/>
            </a:pPr>
            <a:r>
              <a:rPr lang="pt-BR" i="1" dirty="0" smtClean="0">
                <a:latin typeface="+mn-lt"/>
              </a:rPr>
              <a:t>Média diária de servidores ausentes </a:t>
            </a:r>
            <a:r>
              <a:rPr lang="pt-BR" dirty="0" smtClean="0">
                <a:latin typeface="+mn-lt"/>
              </a:rPr>
              <a:t>= soma dos dias de absenteísmo no mês, dividida pelo nº de dias do mês considerado </a:t>
            </a:r>
          </a:p>
          <a:p>
            <a:pPr lvl="1" eaLnBrk="1" hangingPunct="1"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>
                <a:latin typeface="+mj-lt"/>
              </a:rPr>
              <a:t>Possíveis motivos:</a:t>
            </a:r>
          </a:p>
          <a:p>
            <a:pPr lvl="1">
              <a:defRPr/>
            </a:pPr>
            <a:r>
              <a:rPr lang="pt-BR" dirty="0" smtClean="0">
                <a:latin typeface="+mj-lt"/>
              </a:rPr>
              <a:t>Faltas por licença, </a:t>
            </a:r>
            <a:r>
              <a:rPr lang="pt-BR" dirty="0" err="1" smtClean="0">
                <a:latin typeface="+mj-lt"/>
              </a:rPr>
              <a:t>afastasmento</a:t>
            </a:r>
            <a:r>
              <a:rPr lang="pt-BR" dirty="0" smtClean="0">
                <a:latin typeface="+mj-lt"/>
              </a:rPr>
              <a:t>, gestação / período considerado</a:t>
            </a:r>
          </a:p>
          <a:p>
            <a:pPr lvl="1" eaLnBrk="1" hangingPunct="1">
              <a:defRPr/>
            </a:pPr>
            <a:endParaRPr lang="pt-BR" dirty="0" smtClean="0"/>
          </a:p>
          <a:p>
            <a:pPr lvl="1" eaLnBrk="1" hangingPunct="1">
              <a:defRPr/>
            </a:pPr>
            <a:endParaRPr lang="pt-BR" dirty="0" smtClean="0"/>
          </a:p>
          <a:p>
            <a:pPr lvl="2" eaLnBrk="1" hangingPunct="1">
              <a:defRPr/>
            </a:pPr>
            <a:endParaRPr lang="pt-BR" dirty="0" smtClean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1763688" y="2204864"/>
            <a:ext cx="5616624" cy="36004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IAD </a:t>
            </a:r>
            <a:r>
              <a:rPr lang="pt-BR" b="1" dirty="0" smtClean="0">
                <a:solidFill>
                  <a:schemeClr val="tx1"/>
                </a:solidFill>
              </a:rPr>
              <a:t>= (média diária de servidores ausentes /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IPF</a:t>
            </a:r>
            <a:r>
              <a:rPr lang="pt-BR" b="1" dirty="0" smtClean="0">
                <a:solidFill>
                  <a:schemeClr val="tx1"/>
                </a:solidFill>
              </a:rPr>
              <a:t>) X 100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sz="4400" dirty="0" smtClean="0"/>
              <a:t>IPT: Índice de Pessoal Total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pt-BR" dirty="0" smtClean="0">
              <a:latin typeface="Tahoma" pitchFamily="34" charset="0"/>
            </a:endParaRPr>
          </a:p>
          <a:p>
            <a:pPr>
              <a:defRPr/>
            </a:pPr>
            <a:endParaRPr lang="pt-BR" sz="1800" dirty="0" smtClean="0">
              <a:latin typeface="+mj-lt"/>
            </a:endParaRPr>
          </a:p>
          <a:p>
            <a:pPr>
              <a:defRPr/>
            </a:pPr>
            <a:endParaRPr lang="pt-BR" sz="1800" dirty="0" smtClean="0">
              <a:latin typeface="+mj-lt"/>
            </a:endParaRPr>
          </a:p>
          <a:p>
            <a:pPr lvl="1">
              <a:defRPr/>
            </a:pPr>
            <a:r>
              <a:rPr lang="pt-BR" sz="1800" b="1" dirty="0" smtClean="0">
                <a:latin typeface="+mj-lt"/>
              </a:rPr>
              <a:t>IPT</a:t>
            </a:r>
            <a:r>
              <a:rPr lang="pt-BR" sz="1800" dirty="0" smtClean="0">
                <a:latin typeface="+mj-lt"/>
              </a:rPr>
              <a:t>: Índice de Pessoal Total </a:t>
            </a:r>
          </a:p>
          <a:p>
            <a:pPr lvl="1">
              <a:defRPr/>
            </a:pPr>
            <a:r>
              <a:rPr lang="pt-BR" sz="1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IPF</a:t>
            </a:r>
            <a:r>
              <a:rPr lang="pt-BR" sz="1800" dirty="0" smtClean="0">
                <a:latin typeface="+mj-lt"/>
              </a:rPr>
              <a:t>: Índice de Pessoal Fixo </a:t>
            </a:r>
            <a:r>
              <a:rPr lang="pt-BR" sz="1600" dirty="0" smtClean="0">
                <a:latin typeface="+mj-lt"/>
              </a:rPr>
              <a:t>(</a:t>
            </a:r>
            <a:r>
              <a:rPr lang="pt-BR" sz="1600" u="sng" dirty="0" smtClean="0">
                <a:latin typeface="+mj-lt"/>
              </a:rPr>
              <a:t>Não inclui nutricionistas chefes e </a:t>
            </a:r>
            <a:r>
              <a:rPr lang="pt-BR" sz="1600" u="sng" dirty="0" err="1" smtClean="0">
                <a:latin typeface="+mj-lt"/>
              </a:rPr>
              <a:t>lactário</a:t>
            </a:r>
            <a:r>
              <a:rPr lang="pt-BR" sz="1600" dirty="0" smtClean="0">
                <a:latin typeface="+mj-lt"/>
              </a:rPr>
              <a:t>)</a:t>
            </a:r>
            <a:endParaRPr lang="pt-BR" sz="1800" dirty="0" smtClean="0">
              <a:latin typeface="+mj-lt"/>
            </a:endParaRPr>
          </a:p>
          <a:p>
            <a:pPr lvl="1">
              <a:defRPr/>
            </a:pPr>
            <a:r>
              <a:rPr lang="pt-BR" sz="1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IPS</a:t>
            </a:r>
            <a:r>
              <a:rPr lang="pt-BR" sz="1800" dirty="0" smtClean="0">
                <a:latin typeface="+mj-lt"/>
              </a:rPr>
              <a:t>: Índice de Pessoal Substituto</a:t>
            </a:r>
          </a:p>
          <a:p>
            <a:pPr lvl="1">
              <a:defRPr/>
            </a:pPr>
            <a:r>
              <a:rPr lang="pt-BR" sz="1800" b="1" dirty="0" smtClean="0">
                <a:solidFill>
                  <a:srgbClr val="7030A0"/>
                </a:solidFill>
                <a:latin typeface="+mj-lt"/>
              </a:rPr>
              <a:t>IAD</a:t>
            </a:r>
            <a:r>
              <a:rPr lang="pt-BR" sz="1800" dirty="0" smtClean="0">
                <a:latin typeface="+mj-lt"/>
              </a:rPr>
              <a:t>: Índice de Absenteísmo Diário</a:t>
            </a:r>
          </a:p>
          <a:p>
            <a:pPr lvl="1">
              <a:defRPr/>
            </a:pPr>
            <a:endParaRPr lang="pt-BR" dirty="0" smtClean="0">
              <a:latin typeface="+mj-lt"/>
            </a:endParaRPr>
          </a:p>
          <a:p>
            <a:pPr>
              <a:defRPr/>
            </a:pPr>
            <a:endParaRPr lang="pt-BR" dirty="0" smtClean="0">
              <a:latin typeface="Tahoma" pitchFamily="34" charset="0"/>
            </a:endParaRPr>
          </a:p>
          <a:p>
            <a:pPr lvl="1" eaLnBrk="1" hangingPunct="1">
              <a:buNone/>
              <a:defRPr/>
            </a:pPr>
            <a:r>
              <a:rPr lang="pt-BR" dirty="0" smtClean="0">
                <a:latin typeface="Tahoma" pitchFamily="34" charset="0"/>
              </a:rPr>
              <a:t>	</a:t>
            </a:r>
          </a:p>
          <a:p>
            <a:pPr lvl="1" eaLnBrk="1" hangingPunct="1">
              <a:defRPr/>
            </a:pPr>
            <a:endParaRPr lang="pt-BR" dirty="0" smtClean="0"/>
          </a:p>
          <a:p>
            <a:pPr lvl="2" eaLnBrk="1" hangingPunct="1">
              <a:defRPr/>
            </a:pPr>
            <a:endParaRPr lang="pt-BR" dirty="0" smtClean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2771800" y="1916832"/>
            <a:ext cx="3312368" cy="36004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IPT = </a:t>
            </a: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</a:rPr>
              <a:t>IPF</a:t>
            </a:r>
            <a:r>
              <a:rPr lang="pt-BR" sz="2000" b="1" dirty="0" smtClean="0">
                <a:solidFill>
                  <a:schemeClr val="tx1"/>
                </a:solidFill>
              </a:rPr>
              <a:t> + </a:t>
            </a:r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</a:rPr>
              <a:t>IPS</a:t>
            </a:r>
            <a:r>
              <a:rPr lang="pt-BR" sz="2000" b="1" dirty="0" smtClean="0">
                <a:solidFill>
                  <a:schemeClr val="tx1"/>
                </a:solidFill>
              </a:rPr>
              <a:t> + (</a:t>
            </a:r>
            <a:r>
              <a:rPr lang="pt-BR" sz="2000" b="1" dirty="0" smtClean="0">
                <a:solidFill>
                  <a:srgbClr val="7030A0"/>
                </a:solidFill>
              </a:rPr>
              <a:t>IAD</a:t>
            </a:r>
            <a:r>
              <a:rPr lang="pt-BR" sz="2000" b="1" dirty="0" smtClean="0">
                <a:solidFill>
                  <a:schemeClr val="tx1"/>
                </a:solidFill>
              </a:rPr>
              <a:t> de IPF)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2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000" dirty="0" smtClean="0"/>
              <a:t>Recursos humanos em UAN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pt-BR" b="1" dirty="0" smtClean="0">
                <a:latin typeface="+mn-lt"/>
              </a:rPr>
              <a:t>Mezomo (2002) </a:t>
            </a:r>
            <a:r>
              <a:rPr lang="pt-BR" dirty="0" smtClean="0">
                <a:latin typeface="+mn-lt"/>
              </a:rPr>
              <a:t>sugere </a:t>
            </a:r>
            <a:r>
              <a:rPr lang="pt-BR" b="1" dirty="0" smtClean="0">
                <a:latin typeface="+mn-lt"/>
              </a:rPr>
              <a:t>2</a:t>
            </a:r>
            <a:r>
              <a:rPr lang="pt-BR" dirty="0" smtClean="0">
                <a:latin typeface="+mn-lt"/>
              </a:rPr>
              <a:t> possíveis modos para o cálculo de </a:t>
            </a:r>
            <a:r>
              <a:rPr lang="pt-BR" dirty="0" smtClean="0">
                <a:latin typeface="+mn-lt"/>
              </a:rPr>
              <a:t>pessoal em UAN hospitalar</a:t>
            </a:r>
            <a:endParaRPr lang="pt-BR" dirty="0" smtClean="0">
              <a:latin typeface="+mn-lt"/>
            </a:endParaRPr>
          </a:p>
          <a:p>
            <a:pPr lvl="1">
              <a:buNone/>
              <a:defRPr/>
            </a:pPr>
            <a:endParaRPr lang="pt-BR" sz="1800" dirty="0" smtClean="0">
              <a:latin typeface="+mn-lt"/>
            </a:endParaRPr>
          </a:p>
          <a:p>
            <a:pPr lvl="1" indent="-742950" algn="l">
              <a:buNone/>
              <a:defRPr/>
            </a:pPr>
            <a:endParaRPr lang="pt-BR" sz="1800" dirty="0" smtClean="0">
              <a:latin typeface="+mn-lt"/>
            </a:endParaRPr>
          </a:p>
          <a:p>
            <a:pPr marL="261938" lvl="1" indent="-261938" algn="l">
              <a:buNone/>
              <a:defRPr/>
            </a:pPr>
            <a:r>
              <a:rPr lang="pt-BR" sz="1800" b="1" dirty="0" smtClean="0">
                <a:latin typeface="+mn-lt"/>
              </a:rPr>
              <a:t>1 - </a:t>
            </a:r>
            <a:r>
              <a:rPr lang="pt-BR" sz="1800" dirty="0" smtClean="0">
                <a:latin typeface="+mn-lt"/>
              </a:rPr>
              <a:t>Número de leitos do hospital: </a:t>
            </a:r>
            <a:r>
              <a:rPr lang="pt-BR" sz="1800" b="1" dirty="0" smtClean="0">
                <a:solidFill>
                  <a:srgbClr val="C00000"/>
                </a:solidFill>
                <a:latin typeface="+mn-lt"/>
              </a:rPr>
              <a:t>1 servidor para cada 8 leitos + 20% </a:t>
            </a:r>
            <a:r>
              <a:rPr lang="pt-BR" sz="1800" dirty="0" smtClean="0">
                <a:latin typeface="+mn-lt"/>
              </a:rPr>
              <a:t>para substituir ausência imprevistas (faltas e licenças)</a:t>
            </a:r>
          </a:p>
          <a:p>
            <a:pPr lvl="1" indent="-742950" algn="l">
              <a:buNone/>
              <a:defRPr/>
            </a:pPr>
            <a:endParaRPr lang="pt-BR" sz="1800" dirty="0" smtClean="0">
              <a:latin typeface="+mn-lt"/>
            </a:endParaRPr>
          </a:p>
          <a:p>
            <a:pPr lvl="1" indent="-742950" algn="ctr">
              <a:buNone/>
              <a:defRPr/>
            </a:pPr>
            <a:r>
              <a:rPr lang="pt-BR" sz="1800" dirty="0" smtClean="0">
                <a:latin typeface="+mn-lt"/>
              </a:rPr>
              <a:t>ESSE Nº JÁ CONSIDERA AS AUSÊNCIAS PREVISTAS (FOLGAS E FÉRIAS)</a:t>
            </a:r>
          </a:p>
          <a:p>
            <a:pPr lvl="1" algn="ctr">
              <a:buNone/>
              <a:defRPr/>
            </a:pPr>
            <a:endParaRPr lang="pt-BR" sz="1800" dirty="0" smtClean="0">
              <a:latin typeface="+mn-lt"/>
            </a:endParaRPr>
          </a:p>
          <a:p>
            <a:pPr lvl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000" dirty="0" smtClean="0"/>
              <a:t>Recursos humanos em UAN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lnSpc>
                <a:spcPct val="150000"/>
              </a:lnSpc>
              <a:buNone/>
              <a:defRPr/>
            </a:pPr>
            <a:r>
              <a:rPr lang="pt-BR" sz="1800" b="1" dirty="0" smtClean="0">
                <a:latin typeface="+mj-lt"/>
              </a:rPr>
              <a:t>2 - </a:t>
            </a:r>
            <a:r>
              <a:rPr lang="pt-BR" sz="1800" dirty="0" smtClean="0">
                <a:latin typeface="+mj-lt"/>
              </a:rPr>
              <a:t>Proporção ao nº de funcionário do hospital: </a:t>
            </a:r>
            <a:r>
              <a:rPr lang="pt-BR" sz="1800" b="1" dirty="0" smtClean="0">
                <a:solidFill>
                  <a:srgbClr val="C00000"/>
                </a:solidFill>
                <a:latin typeface="+mj-lt"/>
              </a:rPr>
              <a:t>8% do total</a:t>
            </a:r>
            <a:r>
              <a:rPr lang="pt-BR" sz="1800" dirty="0" smtClean="0">
                <a:latin typeface="+mj-lt"/>
              </a:rPr>
              <a:t>, somado aos </a:t>
            </a:r>
            <a:r>
              <a:rPr lang="pt-BR" sz="1800" b="1" dirty="0" smtClean="0">
                <a:solidFill>
                  <a:srgbClr val="C00000"/>
                </a:solidFill>
                <a:latin typeface="+mj-lt"/>
              </a:rPr>
              <a:t>substituto de folgas</a:t>
            </a:r>
            <a:r>
              <a:rPr lang="pt-BR" sz="1800" dirty="0" smtClean="0">
                <a:latin typeface="+mj-lt"/>
              </a:rPr>
              <a:t> e </a:t>
            </a:r>
            <a:r>
              <a:rPr lang="pt-BR" sz="1800" b="1" dirty="0" smtClean="0">
                <a:solidFill>
                  <a:srgbClr val="C00000"/>
                </a:solidFill>
                <a:latin typeface="+mj-lt"/>
              </a:rPr>
              <a:t>substituto de férias</a:t>
            </a:r>
          </a:p>
          <a:p>
            <a:pPr marL="0" lvl="1" indent="0">
              <a:lnSpc>
                <a:spcPct val="150000"/>
              </a:lnSpc>
              <a:buNone/>
              <a:defRPr/>
            </a:pPr>
            <a:endParaRPr lang="pt-BR" sz="1200" b="1" dirty="0" smtClean="0">
              <a:solidFill>
                <a:srgbClr val="C00000"/>
              </a:solidFill>
              <a:latin typeface="+mj-lt"/>
            </a:endParaRPr>
          </a:p>
          <a:p>
            <a:pPr marL="400050" lvl="2" indent="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BR" dirty="0" smtClean="0">
                <a:latin typeface="+mj-lt"/>
              </a:rPr>
              <a:t>  Cálculo do nº de substituto folgas: Considerando 8 h de trabalho/dia com 1 h p/ refeição, folgas semanais e férias anuais de 30 dias:</a:t>
            </a:r>
          </a:p>
          <a:p>
            <a:pPr marL="914400" lvl="5" indent="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1800" dirty="0" smtClean="0">
                <a:latin typeface="+mj-lt"/>
              </a:rPr>
              <a:t>Acrescentar 1 funcionário para grupo de 6</a:t>
            </a:r>
          </a:p>
          <a:p>
            <a:pPr marL="914400" lvl="5" indent="0">
              <a:lnSpc>
                <a:spcPct val="150000"/>
              </a:lnSpc>
              <a:buNone/>
              <a:defRPr/>
            </a:pPr>
            <a:endParaRPr lang="pt-BR" sz="1200" dirty="0" smtClean="0">
              <a:latin typeface="+mj-lt"/>
            </a:endParaRPr>
          </a:p>
          <a:p>
            <a:pPr marL="457200" lvl="4" indent="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BR" sz="1800" dirty="0" smtClean="0">
                <a:latin typeface="+mj-lt"/>
              </a:rPr>
              <a:t> Cálculo do nº de substituto férias:</a:t>
            </a:r>
          </a:p>
          <a:p>
            <a:pPr marL="914400" lvl="4" indent="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1800" dirty="0" smtClean="0">
                <a:latin typeface="+mj-lt"/>
              </a:rPr>
              <a:t>Multiplica-se  o nº de funcionários por 30 = x</a:t>
            </a:r>
          </a:p>
          <a:p>
            <a:pPr marL="914400" lvl="4" indent="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1800" dirty="0" smtClean="0">
                <a:latin typeface="+mj-lt"/>
              </a:rPr>
              <a:t>Cada funcionário trabalha em média 330 dias no ano</a:t>
            </a:r>
          </a:p>
          <a:p>
            <a:pPr marL="914400" lvl="4" indent="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1800" dirty="0" smtClean="0">
                <a:latin typeface="+mj-lt"/>
              </a:rPr>
              <a:t>Dividi-se x por 330 = nº de funcionários para cobrir férias</a:t>
            </a:r>
          </a:p>
          <a:p>
            <a:pPr marL="0" lvl="1" indent="0">
              <a:lnSpc>
                <a:spcPct val="150000"/>
              </a:lnSpc>
              <a:defRPr/>
            </a:pPr>
            <a:endParaRPr lang="pt-BR" sz="1800" dirty="0" smtClean="0">
              <a:latin typeface="+mj-lt"/>
            </a:endParaRPr>
          </a:p>
          <a:p>
            <a:pPr lvl="1">
              <a:lnSpc>
                <a:spcPct val="150000"/>
              </a:lnSpc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 humanos em UAN - CONTEÚDO DA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INTRODUÇÃO</a:t>
            </a:r>
          </a:p>
          <a:p>
            <a:endParaRPr lang="pt-BR" b="1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r>
              <a:rPr lang="pt-BR" b="1" dirty="0" smtClean="0">
                <a:latin typeface="+mn-lt"/>
              </a:rPr>
              <a:t>Dimensionamento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Recrutamento 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Seleção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Admissão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Treinamento</a:t>
            </a:r>
          </a:p>
          <a:p>
            <a:endParaRPr lang="pt-BR" sz="1800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Avaliação de desempenho</a:t>
            </a:r>
            <a:endParaRPr lang="pt-BR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 humanos em UAN - CONTEÚDO DA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pt-BR" b="1" dirty="0" smtClean="0">
                <a:latin typeface="+mn-lt"/>
              </a:rPr>
              <a:t>Introdução</a:t>
            </a:r>
          </a:p>
          <a:p>
            <a:endParaRPr lang="pt-BR" b="1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r>
              <a:rPr lang="pt-BR" b="1" dirty="0" smtClean="0">
                <a:latin typeface="+mn-lt"/>
              </a:rPr>
              <a:t>Dimensionamento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RECRUTAMENTO  </a:t>
            </a:r>
          </a:p>
          <a:p>
            <a:endParaRPr lang="pt-BR" b="1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pt-BR" b="1" dirty="0" smtClean="0">
                <a:latin typeface="+mn-lt"/>
              </a:rPr>
              <a:t>Seleção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Admissão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Treinamento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Avaliação de desempenho</a:t>
            </a:r>
          </a:p>
          <a:p>
            <a:endParaRPr lang="pt-BR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dirty="0" smtClean="0"/>
              <a:t>RECRUTAMENTO</a:t>
            </a:r>
            <a:r>
              <a:rPr lang="pt-BR" dirty="0" smtClean="0"/>
              <a:t> - Recursos humanos em UAN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74871"/>
            <a:ext cx="8229600" cy="4525963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pt-BR" b="1" i="1" dirty="0" smtClean="0">
                <a:latin typeface="+mn-lt"/>
              </a:rPr>
              <a:t>“O uso de práticas e processos com os quais se desperta interesse para os empregos, atraindo e encaminhando pessoas a fim de obter bons empregados”</a:t>
            </a:r>
          </a:p>
          <a:p>
            <a:pPr eaLnBrk="1" hangingPunct="1">
              <a:defRPr/>
            </a:pPr>
            <a:endParaRPr lang="pt-BR" dirty="0" smtClean="0">
              <a:latin typeface="+mn-lt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t-BR" dirty="0" smtClean="0">
                <a:latin typeface="+mn-lt"/>
              </a:rPr>
              <a:t>Objetivo</a:t>
            </a:r>
            <a:r>
              <a:rPr lang="pt-BR" dirty="0" smtClean="0">
                <a:latin typeface="+mn-lt"/>
                <a:sym typeface="Wingdings" pitchFamily="2" charset="2"/>
              </a:rPr>
              <a:t> atrair um número suficiente de candidatos à determinada vaga e orientar sobre as normas de inscrição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pt-BR" dirty="0" smtClean="0">
              <a:latin typeface="+mn-lt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t-BR" dirty="0" smtClean="0">
                <a:latin typeface="+mn-lt"/>
                <a:sym typeface="Wingdings" pitchFamily="2" charset="2"/>
              </a:rPr>
              <a:t>Instrumento de divulgação </a:t>
            </a:r>
          </a:p>
          <a:p>
            <a:pPr lvl="1">
              <a:defRPr/>
            </a:pPr>
            <a:r>
              <a:rPr lang="pt-BR" dirty="0" smtClean="0">
                <a:latin typeface="+mn-lt"/>
                <a:sym typeface="Wingdings" pitchFamily="2" charset="2"/>
              </a:rPr>
              <a:t>Serviço público: diário oficial</a:t>
            </a:r>
          </a:p>
          <a:p>
            <a:pPr lvl="1">
              <a:defRPr/>
            </a:pPr>
            <a:r>
              <a:rPr lang="pt-BR" dirty="0" smtClean="0">
                <a:latin typeface="+mn-lt"/>
                <a:sym typeface="Wingdings" pitchFamily="2" charset="2"/>
              </a:rPr>
              <a:t>Serviço particular: jornais, revistas, rádios, escolas profissionais, agência de empregos particulares e outros</a:t>
            </a:r>
          </a:p>
          <a:p>
            <a:pPr eaLnBrk="1" hangingPunct="1">
              <a:defRPr/>
            </a:pPr>
            <a:endParaRPr lang="pt-BR" dirty="0" smtClean="0"/>
          </a:p>
          <a:p>
            <a:pPr lvl="2" eaLnBrk="1" hangingPunct="1">
              <a:defRPr/>
            </a:pPr>
            <a:endParaRPr lang="pt-BR" dirty="0" smtClean="0"/>
          </a:p>
          <a:p>
            <a:pPr lvl="1" eaLnBrk="1" hangingPunct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dirty="0" smtClean="0"/>
              <a:t>RECRUTAMENTO</a:t>
            </a:r>
            <a:r>
              <a:rPr lang="pt-BR" dirty="0" smtClean="0"/>
              <a:t> - Recursos humanos em UAN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  <a:defRPr/>
            </a:pPr>
            <a:endParaRPr lang="pt-BR" dirty="0" smtClean="0">
              <a:latin typeface="+mn-lt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t-BR" sz="2400" dirty="0" smtClean="0">
                <a:latin typeface="+mn-lt"/>
              </a:rPr>
              <a:t>Nos anúncios devem constar os seguintes dados</a:t>
            </a:r>
          </a:p>
          <a:p>
            <a:pPr lvl="1">
              <a:defRPr/>
            </a:pPr>
            <a:r>
              <a:rPr lang="pt-BR" dirty="0" smtClean="0">
                <a:latin typeface="+mn-lt"/>
                <a:sym typeface="Wingdings" pitchFamily="2" charset="2"/>
              </a:rPr>
              <a:t>Título do cargo</a:t>
            </a:r>
          </a:p>
          <a:p>
            <a:pPr lvl="1">
              <a:defRPr/>
            </a:pPr>
            <a:endParaRPr lang="pt-BR" sz="1050" dirty="0" smtClean="0">
              <a:latin typeface="+mn-lt"/>
              <a:sym typeface="Wingdings" pitchFamily="2" charset="2"/>
            </a:endParaRPr>
          </a:p>
          <a:p>
            <a:pPr lvl="1">
              <a:defRPr/>
            </a:pPr>
            <a:r>
              <a:rPr lang="pt-BR" dirty="0" smtClean="0">
                <a:latin typeface="+mn-lt"/>
                <a:sym typeface="Wingdings" pitchFamily="2" charset="2"/>
              </a:rPr>
              <a:t>Resumo das atribuições</a:t>
            </a:r>
          </a:p>
          <a:p>
            <a:pPr lvl="1">
              <a:defRPr/>
            </a:pPr>
            <a:endParaRPr lang="pt-BR" sz="1050" dirty="0" smtClean="0">
              <a:latin typeface="+mn-lt"/>
              <a:sym typeface="Wingdings" pitchFamily="2" charset="2"/>
            </a:endParaRPr>
          </a:p>
          <a:p>
            <a:pPr lvl="1">
              <a:defRPr/>
            </a:pPr>
            <a:r>
              <a:rPr lang="pt-BR" dirty="0" smtClean="0">
                <a:latin typeface="+mn-lt"/>
                <a:sym typeface="Wingdings" pitchFamily="2" charset="2"/>
              </a:rPr>
              <a:t>Responsabilidade do cargo</a:t>
            </a:r>
          </a:p>
          <a:p>
            <a:pPr lvl="1">
              <a:defRPr/>
            </a:pPr>
            <a:endParaRPr lang="pt-BR" sz="1000" dirty="0" smtClean="0">
              <a:latin typeface="+mn-lt"/>
              <a:sym typeface="Wingdings" pitchFamily="2" charset="2"/>
            </a:endParaRPr>
          </a:p>
          <a:p>
            <a:pPr lvl="1">
              <a:defRPr/>
            </a:pPr>
            <a:r>
              <a:rPr lang="pt-BR" dirty="0" smtClean="0">
                <a:latin typeface="+mn-lt"/>
                <a:sym typeface="Wingdings" pitchFamily="2" charset="2"/>
              </a:rPr>
              <a:t>Requisitos físico, do intelecto e experiências exigidas para o candidato</a:t>
            </a:r>
          </a:p>
          <a:p>
            <a:pPr lvl="1">
              <a:defRPr/>
            </a:pPr>
            <a:endParaRPr lang="pt-BR" sz="800" dirty="0" smtClean="0">
              <a:latin typeface="+mn-lt"/>
              <a:sym typeface="Wingdings" pitchFamily="2" charset="2"/>
            </a:endParaRPr>
          </a:p>
          <a:p>
            <a:pPr lvl="1">
              <a:defRPr/>
            </a:pPr>
            <a:r>
              <a:rPr lang="pt-BR" dirty="0" smtClean="0">
                <a:latin typeface="+mn-lt"/>
                <a:sym typeface="Wingdings" pitchFamily="2" charset="2"/>
              </a:rPr>
              <a:t>Condições de trabalho, horário, local, turnos, ambiente e tipos de clientela</a:t>
            </a:r>
          </a:p>
          <a:p>
            <a:pPr lvl="1">
              <a:defRPr/>
            </a:pPr>
            <a:endParaRPr lang="pt-BR" sz="1000" dirty="0" smtClean="0">
              <a:latin typeface="+mn-lt"/>
              <a:sym typeface="Wingdings" pitchFamily="2" charset="2"/>
            </a:endParaRPr>
          </a:p>
          <a:p>
            <a:pPr lvl="1">
              <a:defRPr/>
            </a:pPr>
            <a:r>
              <a:rPr lang="pt-BR" dirty="0" smtClean="0">
                <a:latin typeface="+mn-lt"/>
                <a:sym typeface="Wingdings" pitchFamily="2" charset="2"/>
              </a:rPr>
              <a:t>Salário, benefícios e vantagens</a:t>
            </a:r>
          </a:p>
          <a:p>
            <a:pPr lvl="1">
              <a:defRPr/>
            </a:pPr>
            <a:endParaRPr lang="pt-BR" sz="800" dirty="0" smtClean="0">
              <a:latin typeface="+mn-lt"/>
              <a:sym typeface="Wingdings" pitchFamily="2" charset="2"/>
            </a:endParaRPr>
          </a:p>
          <a:p>
            <a:pPr lvl="1">
              <a:defRPr/>
            </a:pPr>
            <a:r>
              <a:rPr lang="pt-BR" dirty="0" smtClean="0">
                <a:latin typeface="+mn-lt"/>
                <a:sym typeface="Wingdings" pitchFamily="2" charset="2"/>
              </a:rPr>
              <a:t>Local e período de inscrição</a:t>
            </a:r>
          </a:p>
          <a:p>
            <a:pPr lvl="1">
              <a:defRPr/>
            </a:pPr>
            <a:endParaRPr lang="pt-BR" sz="600" dirty="0" smtClean="0">
              <a:latin typeface="+mn-lt"/>
              <a:sym typeface="Wingdings" pitchFamily="2" charset="2"/>
            </a:endParaRPr>
          </a:p>
          <a:p>
            <a:pPr lvl="1">
              <a:defRPr/>
            </a:pPr>
            <a:r>
              <a:rPr lang="pt-BR" dirty="0" smtClean="0">
                <a:latin typeface="+mn-lt"/>
                <a:sym typeface="Wingdings" pitchFamily="2" charset="2"/>
              </a:rPr>
              <a:t>Nome do responsável pela inscrição</a:t>
            </a:r>
          </a:p>
          <a:p>
            <a:pPr eaLnBrk="1" hangingPunct="1">
              <a:defRPr/>
            </a:pPr>
            <a:endParaRPr lang="pt-BR" dirty="0" smtClean="0"/>
          </a:p>
          <a:p>
            <a:pPr lvl="2" eaLnBrk="1" hangingPunct="1">
              <a:defRPr/>
            </a:pPr>
            <a:endParaRPr lang="pt-BR" dirty="0" smtClean="0"/>
          </a:p>
          <a:p>
            <a:pPr lvl="1" eaLnBrk="1" hangingPunct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 humanos em UAN - CONTEÚDO DA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pt-BR" b="1" dirty="0" smtClean="0">
                <a:latin typeface="+mn-lt"/>
              </a:rPr>
              <a:t>Introdução</a:t>
            </a:r>
          </a:p>
          <a:p>
            <a:endParaRPr lang="pt-BR" b="1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r>
              <a:rPr lang="pt-BR" b="1" dirty="0" smtClean="0">
                <a:latin typeface="+mn-lt"/>
              </a:rPr>
              <a:t>Dimensionamento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Recrutamento</a:t>
            </a:r>
          </a:p>
          <a:p>
            <a:endParaRPr lang="pt-BR" b="1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SELEÇÃO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Admissão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Treinamento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Avaliação de desempenho</a:t>
            </a:r>
          </a:p>
          <a:p>
            <a:endParaRPr lang="pt-BR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dirty="0" smtClean="0"/>
              <a:t>SELEÇÃO </a:t>
            </a:r>
            <a:r>
              <a:rPr lang="pt-BR" dirty="0" smtClean="0"/>
              <a:t>- Recursos humanos em UAN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  <a:defRPr/>
            </a:pPr>
            <a:r>
              <a:rPr lang="pt-BR" b="1" i="1" dirty="0" smtClean="0">
                <a:latin typeface="+mn-lt"/>
              </a:rPr>
              <a:t>É o processo de escolher os candidatos que tem as qualificações necessária ao desempenho do cargo</a:t>
            </a:r>
          </a:p>
          <a:p>
            <a:pPr algn="ctr" eaLnBrk="1" hangingPunct="1">
              <a:buNone/>
              <a:defRPr/>
            </a:pPr>
            <a:endParaRPr lang="pt-BR" i="1" dirty="0" smtClean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pt-BR" sz="2100" dirty="0" smtClean="0">
                <a:latin typeface="+mn-lt"/>
              </a:rPr>
              <a:t>Objetivos:</a:t>
            </a:r>
          </a:p>
          <a:p>
            <a:pPr lvl="1">
              <a:defRPr/>
            </a:pPr>
            <a:r>
              <a:rPr lang="pt-BR" sz="2100" dirty="0" smtClean="0">
                <a:latin typeface="+mn-lt"/>
              </a:rPr>
              <a:t>Adequação do homem ao cargo</a:t>
            </a:r>
          </a:p>
          <a:p>
            <a:pPr lvl="1">
              <a:defRPr/>
            </a:pPr>
            <a:r>
              <a:rPr lang="pt-BR" sz="2100" dirty="0" smtClean="0">
                <a:latin typeface="+mn-lt"/>
              </a:rPr>
              <a:t>A eficiência do homem no cargo</a:t>
            </a:r>
          </a:p>
          <a:p>
            <a:pPr lvl="1">
              <a:defRPr/>
            </a:pPr>
            <a:endParaRPr lang="pt-BR" sz="2100" dirty="0" smtClean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pt-BR" dirty="0" smtClean="0">
                <a:latin typeface="+mn-lt"/>
              </a:rPr>
              <a:t>Técnicas de seleção:</a:t>
            </a:r>
          </a:p>
          <a:p>
            <a:pPr lvl="1">
              <a:defRPr/>
            </a:pPr>
            <a:r>
              <a:rPr lang="pt-BR" dirty="0" smtClean="0">
                <a:latin typeface="+mn-lt"/>
              </a:rPr>
              <a:t>Provas de conhecimentos gerais e específicos</a:t>
            </a:r>
          </a:p>
          <a:p>
            <a:pPr lvl="1">
              <a:defRPr/>
            </a:pPr>
            <a:r>
              <a:rPr lang="pt-BR" dirty="0" smtClean="0">
                <a:latin typeface="+mn-lt"/>
              </a:rPr>
              <a:t>Entrevista</a:t>
            </a:r>
          </a:p>
          <a:p>
            <a:pPr lvl="1">
              <a:defRPr/>
            </a:pPr>
            <a:r>
              <a:rPr lang="pt-BR" dirty="0" smtClean="0">
                <a:latin typeface="+mn-lt"/>
              </a:rPr>
              <a:t>Teste de aptidões</a:t>
            </a:r>
          </a:p>
          <a:p>
            <a:pPr lvl="1">
              <a:defRPr/>
            </a:pPr>
            <a:r>
              <a:rPr lang="pt-BR" dirty="0" smtClean="0">
                <a:latin typeface="+mn-lt"/>
              </a:rPr>
              <a:t>Teste psicológico</a:t>
            </a:r>
          </a:p>
          <a:p>
            <a:pPr lvl="1">
              <a:defRPr/>
            </a:pPr>
            <a:r>
              <a:rPr lang="pt-BR" dirty="0" smtClean="0">
                <a:latin typeface="+mn-lt"/>
              </a:rPr>
              <a:t>Informações relativas ao candidato</a:t>
            </a:r>
          </a:p>
          <a:p>
            <a:pPr algn="l">
              <a:defRPr/>
            </a:pPr>
            <a:endParaRPr lang="pt-BR" dirty="0" smtClean="0">
              <a:latin typeface="+mn-lt"/>
            </a:endParaRPr>
          </a:p>
          <a:p>
            <a:pPr algn="l">
              <a:defRPr/>
            </a:pPr>
            <a:endParaRPr lang="pt-BR" dirty="0" smtClean="0">
              <a:latin typeface="+mn-lt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dirty="0" smtClean="0"/>
              <a:t>SELEÇÃO </a:t>
            </a:r>
            <a:r>
              <a:rPr lang="pt-BR" dirty="0" smtClean="0"/>
              <a:t>- Recursos humanos em UAN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buNone/>
              <a:defRPr/>
            </a:pPr>
            <a:r>
              <a:rPr lang="pt-BR" b="1" i="1" dirty="0" smtClean="0">
                <a:latin typeface="+mn-lt"/>
              </a:rPr>
              <a:t>Exemplo 1: Testes</a:t>
            </a:r>
          </a:p>
          <a:p>
            <a:pPr algn="l">
              <a:defRPr/>
            </a:pPr>
            <a:endParaRPr lang="pt-BR" dirty="0" smtClean="0"/>
          </a:p>
          <a:p>
            <a:pPr algn="l">
              <a:buFont typeface="Wingdings" pitchFamily="2" charset="2"/>
              <a:buChar char="ü"/>
              <a:defRPr/>
            </a:pPr>
            <a:r>
              <a:rPr lang="pt-BR" dirty="0" smtClean="0">
                <a:latin typeface="+mn-lt"/>
              </a:rPr>
              <a:t>Inscrição </a:t>
            </a:r>
            <a:r>
              <a:rPr lang="pt-BR" dirty="0" smtClean="0">
                <a:latin typeface="+mn-lt"/>
                <a:sym typeface="Wingdings" pitchFamily="2" charset="2"/>
              </a:rPr>
              <a:t> Teste teórico e/ou pratico de conhecimento</a:t>
            </a:r>
          </a:p>
          <a:p>
            <a:pPr algn="l">
              <a:buFont typeface="Wingdings" pitchFamily="2" charset="2"/>
              <a:buChar char="ü"/>
              <a:defRPr/>
            </a:pPr>
            <a:endParaRPr lang="pt-BR" dirty="0" smtClean="0">
              <a:latin typeface="+mn-lt"/>
              <a:sym typeface="Wingdings" pitchFamily="2" charset="2"/>
            </a:endParaRPr>
          </a:p>
          <a:p>
            <a:pPr algn="l">
              <a:buFont typeface="Wingdings" pitchFamily="2" charset="2"/>
              <a:buChar char="ü"/>
              <a:defRPr/>
            </a:pPr>
            <a:r>
              <a:rPr lang="pt-BR" dirty="0" smtClean="0">
                <a:latin typeface="+mn-lt"/>
                <a:sym typeface="Wingdings" pitchFamily="2" charset="2"/>
              </a:rPr>
              <a:t>Nutricionista + responsável pelo RH = conteúdo do teste</a:t>
            </a:r>
          </a:p>
          <a:p>
            <a:pPr algn="l">
              <a:buFont typeface="Wingdings" pitchFamily="2" charset="2"/>
              <a:buChar char="ü"/>
              <a:defRPr/>
            </a:pPr>
            <a:endParaRPr lang="pt-BR" dirty="0" smtClean="0">
              <a:latin typeface="+mn-lt"/>
              <a:sym typeface="Wingdings" pitchFamily="2" charset="2"/>
            </a:endParaRPr>
          </a:p>
          <a:p>
            <a:pPr algn="l">
              <a:buFont typeface="Wingdings" pitchFamily="2" charset="2"/>
              <a:buChar char="ü"/>
              <a:defRPr/>
            </a:pPr>
            <a:r>
              <a:rPr lang="pt-BR" dirty="0" smtClean="0">
                <a:latin typeface="+mn-lt"/>
                <a:sym typeface="Wingdings" pitchFamily="2" charset="2"/>
              </a:rPr>
              <a:t>Os teste geram resultados mais objetivos e geralmente avaliam:</a:t>
            </a:r>
          </a:p>
          <a:p>
            <a:pPr lvl="1" algn="l">
              <a:defRPr/>
            </a:pPr>
            <a:endParaRPr lang="pt-BR" dirty="0" smtClean="0">
              <a:latin typeface="+mn-lt"/>
              <a:sym typeface="Wingdings" pitchFamily="2" charset="2"/>
            </a:endParaRPr>
          </a:p>
          <a:p>
            <a:pPr lvl="1" algn="l">
              <a:defRPr/>
            </a:pPr>
            <a:endParaRPr lang="pt-BR" dirty="0" smtClean="0">
              <a:latin typeface="+mn-lt"/>
              <a:sym typeface="Wingdings" pitchFamily="2" charset="2"/>
            </a:endParaRPr>
          </a:p>
          <a:p>
            <a:pPr lvl="1" algn="l">
              <a:defRPr/>
            </a:pPr>
            <a:endParaRPr lang="pt-BR" dirty="0" smtClean="0">
              <a:latin typeface="+mn-lt"/>
              <a:sym typeface="Wingdings" pitchFamily="2" charset="2"/>
            </a:endParaRPr>
          </a:p>
          <a:p>
            <a:pPr lvl="1" algn="l">
              <a:defRPr/>
            </a:pPr>
            <a:endParaRPr lang="pt-BR" dirty="0" smtClean="0">
              <a:latin typeface="+mn-lt"/>
              <a:sym typeface="Wingdings" pitchFamily="2" charset="2"/>
            </a:endParaRPr>
          </a:p>
          <a:p>
            <a:pPr lvl="1" algn="l">
              <a:defRPr/>
            </a:pPr>
            <a:endParaRPr lang="pt-BR" dirty="0" smtClean="0">
              <a:latin typeface="+mn-lt"/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611560" y="4797152"/>
          <a:ext cx="7776864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dirty="0" smtClean="0"/>
              <a:t>SELEÇÃO </a:t>
            </a:r>
            <a:r>
              <a:rPr lang="pt-BR" dirty="0" smtClean="0"/>
              <a:t>- Recursos humanos em UAN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buNone/>
              <a:defRPr/>
            </a:pPr>
            <a:r>
              <a:rPr lang="pt-BR" b="1" i="1" dirty="0" smtClean="0">
                <a:latin typeface="+mn-lt"/>
              </a:rPr>
              <a:t>Exemplo 2: Entrevistas</a:t>
            </a:r>
          </a:p>
          <a:p>
            <a:pPr algn="l">
              <a:defRPr/>
            </a:pPr>
            <a:endParaRPr lang="pt-BR" dirty="0" smtClean="0">
              <a:sym typeface="Wingdings" pitchFamily="2" charset="2"/>
            </a:endParaRPr>
          </a:p>
          <a:p>
            <a:pPr algn="l">
              <a:buFont typeface="Wingdings" pitchFamily="2" charset="2"/>
              <a:buChar char="ü"/>
              <a:defRPr/>
            </a:pPr>
            <a:r>
              <a:rPr lang="pt-BR" dirty="0" smtClean="0">
                <a:latin typeface="+mn-lt"/>
                <a:sym typeface="Wingdings" pitchFamily="2" charset="2"/>
              </a:rPr>
              <a:t>Vantagens: selecionar o candidato mais qualificado e contribuir para melhorar a produtividade do serviço</a:t>
            </a:r>
          </a:p>
          <a:p>
            <a:pPr algn="l">
              <a:buFont typeface="Wingdings" pitchFamily="2" charset="2"/>
              <a:buChar char="ü"/>
              <a:defRPr/>
            </a:pPr>
            <a:endParaRPr lang="pt-BR" dirty="0" smtClean="0">
              <a:latin typeface="+mn-lt"/>
              <a:sym typeface="Wingdings" pitchFamily="2" charset="2"/>
            </a:endParaRPr>
          </a:p>
          <a:p>
            <a:pPr algn="l">
              <a:buFont typeface="Wingdings" pitchFamily="2" charset="2"/>
              <a:buChar char="ü"/>
              <a:defRPr/>
            </a:pPr>
            <a:r>
              <a:rPr lang="pt-BR" dirty="0" smtClean="0">
                <a:latin typeface="+mn-lt"/>
                <a:sym typeface="Wingdings" pitchFamily="2" charset="2"/>
              </a:rPr>
              <a:t>Dados mais importantes:</a:t>
            </a:r>
          </a:p>
          <a:p>
            <a:pPr lvl="1" algn="l">
              <a:defRPr/>
            </a:pPr>
            <a:endParaRPr lang="pt-BR" dirty="0" smtClean="0">
              <a:latin typeface="+mn-lt"/>
              <a:sym typeface="Wingdings" pitchFamily="2" charset="2"/>
            </a:endParaRPr>
          </a:p>
          <a:p>
            <a:pPr lvl="1" algn="l">
              <a:defRPr/>
            </a:pPr>
            <a:endParaRPr lang="pt-BR" dirty="0" smtClean="0">
              <a:latin typeface="+mn-lt"/>
              <a:sym typeface="Wingdings" pitchFamily="2" charset="2"/>
            </a:endParaRPr>
          </a:p>
          <a:p>
            <a:pPr lvl="1" algn="l">
              <a:defRPr/>
            </a:pPr>
            <a:endParaRPr lang="pt-BR" dirty="0" smtClean="0">
              <a:latin typeface="+mn-lt"/>
              <a:sym typeface="Wingdings" pitchFamily="2" charset="2"/>
            </a:endParaRPr>
          </a:p>
          <a:p>
            <a:pPr lvl="1" algn="l">
              <a:defRPr/>
            </a:pPr>
            <a:endParaRPr lang="pt-BR" dirty="0" smtClean="0">
              <a:latin typeface="+mn-lt"/>
              <a:sym typeface="Wingdings" pitchFamily="2" charset="2"/>
            </a:endParaRPr>
          </a:p>
          <a:p>
            <a:pPr lvl="1" algn="l">
              <a:defRPr/>
            </a:pPr>
            <a:endParaRPr lang="pt-BR" dirty="0" smtClean="0">
              <a:latin typeface="+mn-lt"/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395536" y="4149080"/>
          <a:ext cx="8208912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 humanos em UAN - CONTEÚDO DA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pt-BR" b="1" dirty="0" smtClean="0">
                <a:latin typeface="+mn-lt"/>
              </a:rPr>
              <a:t>Introdução</a:t>
            </a:r>
          </a:p>
          <a:p>
            <a:endParaRPr lang="pt-BR" b="1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r>
              <a:rPr lang="pt-BR" b="1" dirty="0" smtClean="0">
                <a:latin typeface="+mn-lt"/>
              </a:rPr>
              <a:t>Dimensionamento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Recrutamento</a:t>
            </a:r>
          </a:p>
          <a:p>
            <a:endParaRPr lang="pt-BR" b="1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pt-BR" b="1" dirty="0" smtClean="0">
                <a:latin typeface="+mn-lt"/>
              </a:rPr>
              <a:t>Seleção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ADMISSÃO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Treinamento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Avaliação de desempenho</a:t>
            </a:r>
          </a:p>
          <a:p>
            <a:endParaRPr lang="pt-BR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dirty="0" smtClean="0"/>
              <a:t>ADMISSÃO </a:t>
            </a:r>
            <a:r>
              <a:rPr lang="pt-BR" dirty="0" smtClean="0"/>
              <a:t>- Recursos humanos em UAN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17747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pt-BR" dirty="0" smtClean="0">
                <a:latin typeface="+mn-lt"/>
              </a:rPr>
              <a:t>O processo de admissão é realizado mediante um contrato de trabalho entre a Organização e o empregado</a:t>
            </a:r>
          </a:p>
          <a:p>
            <a:pPr>
              <a:buFont typeface="Wingdings" pitchFamily="2" charset="2"/>
              <a:buChar char="ü"/>
              <a:defRPr/>
            </a:pPr>
            <a:endParaRPr lang="pt-BR" dirty="0" smtClean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endParaRPr lang="pt-BR" dirty="0" smtClean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pt-BR" dirty="0" smtClean="0">
                <a:latin typeface="+mn-lt"/>
              </a:rPr>
              <a:t>O vínculo empregatício é estabelecido a partir da assinatura da Carteira de Trabalho e Previdência Social</a:t>
            </a:r>
          </a:p>
          <a:p>
            <a:pPr>
              <a:buFont typeface="Wingdings" pitchFamily="2" charset="2"/>
              <a:buChar char="ü"/>
              <a:defRPr/>
            </a:pPr>
            <a:endParaRPr lang="pt-BR" dirty="0" smtClean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endParaRPr lang="pt-BR" dirty="0" smtClean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pt-BR" dirty="0" smtClean="0">
                <a:latin typeface="+mn-lt"/>
              </a:rPr>
              <a:t>Os critérios de admissão dependem da política de Recursos Humanos da organização</a:t>
            </a:r>
          </a:p>
          <a:p>
            <a:pPr algn="l">
              <a:buFont typeface="Wingdings" pitchFamily="2" charset="2"/>
              <a:buChar char="ü"/>
              <a:defRPr/>
            </a:pPr>
            <a:endParaRPr lang="pt-BR" dirty="0" smtClean="0">
              <a:latin typeface="+mn-lt"/>
            </a:endParaRPr>
          </a:p>
          <a:p>
            <a:pPr algn="l">
              <a:buFont typeface="Wingdings" pitchFamily="2" charset="2"/>
              <a:buChar char="ü"/>
              <a:defRPr/>
            </a:pPr>
            <a:endParaRPr lang="pt-BR" dirty="0" smtClean="0">
              <a:latin typeface="+mn-lt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 humanos em UAN - CONTEÚDO DA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pt-BR" b="1" dirty="0" smtClean="0">
                <a:latin typeface="+mn-lt"/>
              </a:rPr>
              <a:t>Introdução</a:t>
            </a:r>
          </a:p>
          <a:p>
            <a:endParaRPr lang="pt-BR" b="1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r>
              <a:rPr lang="pt-BR" b="1" dirty="0" smtClean="0">
                <a:latin typeface="+mn-lt"/>
              </a:rPr>
              <a:t>Dimensionamento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Recrutamento</a:t>
            </a:r>
          </a:p>
          <a:p>
            <a:endParaRPr lang="pt-BR" b="1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pt-BR" b="1" dirty="0" smtClean="0">
                <a:latin typeface="+mn-lt"/>
              </a:rPr>
              <a:t>Seleção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Admissão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TREINAMENTO</a:t>
            </a:r>
          </a:p>
          <a:p>
            <a:endParaRPr lang="pt-BR" b="1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r>
              <a:rPr lang="pt-BR" b="1" dirty="0" smtClean="0">
                <a:latin typeface="+mn-lt"/>
              </a:rPr>
              <a:t>Avaliação de desempenho</a:t>
            </a:r>
          </a:p>
          <a:p>
            <a:endParaRPr lang="pt-BR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000" dirty="0" smtClean="0"/>
              <a:t>Recursos humanos em UAN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None/>
              <a:defRPr/>
            </a:pPr>
            <a:r>
              <a:rPr lang="pt-BR" dirty="0" smtClean="0"/>
              <a:t>	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1475656" y="2564904"/>
          <a:ext cx="61443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99592" y="1571612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+mj-lt"/>
              </a:rPr>
              <a:t>O trabalhador não representa apenas uma força de trabalho, mas uma matéria prima de alta complexidade</a:t>
            </a:r>
            <a:endParaRPr lang="pt-BR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dirty="0" smtClean="0"/>
              <a:t>TREINAMENTO </a:t>
            </a:r>
            <a:r>
              <a:rPr lang="pt-BR" dirty="0" smtClean="0"/>
              <a:t>- Recursos humanos em UAN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pt-BR" b="1" i="1" dirty="0" smtClean="0">
                <a:latin typeface="+mn-lt"/>
              </a:rPr>
              <a:t>“Processo sistematizado e organizado de ações com objetivo de orientar e facilitar a aprendizagem para que o novo funcionário desenvolva suas competência rapidamente e com excelência”</a:t>
            </a:r>
          </a:p>
          <a:p>
            <a:pPr algn="ctr">
              <a:buNone/>
              <a:defRPr/>
            </a:pPr>
            <a:endParaRPr lang="pt-BR" i="1" dirty="0" smtClean="0">
              <a:latin typeface="+mn-lt"/>
            </a:endParaRPr>
          </a:p>
          <a:p>
            <a:pPr algn="l">
              <a:buFont typeface="Wingdings" pitchFamily="2" charset="2"/>
              <a:buChar char="ü"/>
              <a:defRPr/>
            </a:pPr>
            <a:r>
              <a:rPr lang="pt-BR" b="1" dirty="0" smtClean="0">
                <a:latin typeface="+mn-lt"/>
              </a:rPr>
              <a:t>Tipos de treinamento:</a:t>
            </a:r>
          </a:p>
          <a:p>
            <a:pPr algn="ctr">
              <a:buNone/>
              <a:defRPr/>
            </a:pPr>
            <a:endParaRPr lang="pt-BR" i="1" dirty="0" smtClean="0">
              <a:latin typeface="+mn-lt"/>
            </a:endParaRPr>
          </a:p>
          <a:p>
            <a:pPr algn="l">
              <a:defRPr/>
            </a:pPr>
            <a:endParaRPr lang="pt-BR" dirty="0" smtClean="0">
              <a:latin typeface="+mn-lt"/>
            </a:endParaRPr>
          </a:p>
          <a:p>
            <a:pPr algn="l">
              <a:defRPr/>
            </a:pPr>
            <a:endParaRPr lang="pt-BR" dirty="0" smtClean="0">
              <a:latin typeface="+mn-lt"/>
              <a:sym typeface="Wingdings" pitchFamily="2" charset="2"/>
            </a:endParaRPr>
          </a:p>
        </p:txBody>
      </p:sp>
      <p:graphicFrame>
        <p:nvGraphicFramePr>
          <p:cNvPr id="5" name="Diagrama 4"/>
          <p:cNvGraphicFramePr/>
          <p:nvPr/>
        </p:nvGraphicFramePr>
        <p:xfrm>
          <a:off x="251520" y="3501008"/>
          <a:ext cx="8568952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1" dirty="0" smtClean="0"/>
              <a:t>TREINAMENTO </a:t>
            </a:r>
            <a:r>
              <a:rPr lang="pt-BR" dirty="0" smtClean="0"/>
              <a:t>- Recursos humanos em UAN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pt-BR" dirty="0" smtClean="0">
                <a:latin typeface="+mn-lt"/>
              </a:rPr>
              <a:t>12 passos para manter os funcionários motivados e melhorar a produtividade</a:t>
            </a:r>
          </a:p>
          <a:p>
            <a:pPr>
              <a:defRPr/>
            </a:pPr>
            <a:endParaRPr lang="pt-BR" dirty="0" smtClean="0">
              <a:latin typeface="+mn-lt"/>
            </a:endParaRPr>
          </a:p>
          <a:p>
            <a:pPr algn="l">
              <a:defRPr/>
            </a:pPr>
            <a:endParaRPr lang="pt-BR" dirty="0" smtClean="0">
              <a:latin typeface="+mn-lt"/>
            </a:endParaRPr>
          </a:p>
          <a:p>
            <a:pPr algn="l">
              <a:defRPr/>
            </a:pPr>
            <a:endParaRPr lang="pt-BR" dirty="0" smtClean="0">
              <a:latin typeface="+mn-lt"/>
              <a:sym typeface="Wingdings" pitchFamily="2" charset="2"/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611560" y="2276872"/>
          <a:ext cx="7008440" cy="45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1" dirty="0" smtClean="0"/>
              <a:t>TREINAMENTO </a:t>
            </a:r>
            <a:r>
              <a:rPr lang="pt-BR" dirty="0" smtClean="0"/>
              <a:t>- Recursos humanos em UAN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36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pt-BR" dirty="0" smtClean="0">
                <a:latin typeface="+mn-lt"/>
              </a:rPr>
              <a:t>12 passos para manter os funcionários motivados e melhorar a produtividade</a:t>
            </a:r>
          </a:p>
          <a:p>
            <a:pPr>
              <a:defRPr/>
            </a:pPr>
            <a:endParaRPr lang="pt-BR" dirty="0" smtClean="0">
              <a:latin typeface="+mn-lt"/>
            </a:endParaRPr>
          </a:p>
          <a:p>
            <a:pPr algn="l">
              <a:defRPr/>
            </a:pPr>
            <a:endParaRPr lang="pt-BR" dirty="0" smtClean="0">
              <a:latin typeface="+mn-lt"/>
            </a:endParaRPr>
          </a:p>
          <a:p>
            <a:pPr algn="l">
              <a:defRPr/>
            </a:pPr>
            <a:endParaRPr lang="pt-BR" dirty="0" smtClean="0">
              <a:latin typeface="+mn-lt"/>
              <a:sym typeface="Wingdings" pitchFamily="2" charset="2"/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611560" y="2214554"/>
          <a:ext cx="7008440" cy="45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dirty="0" smtClean="0"/>
              <a:t>TREINAMENTO </a:t>
            </a:r>
            <a:r>
              <a:rPr lang="pt-BR" dirty="0" smtClean="0"/>
              <a:t>- Recursos humanos em UAN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pt-BR" i="1" dirty="0" smtClean="0">
                <a:latin typeface="+mn-lt"/>
              </a:rPr>
              <a:t>“Treinamento constitui um dos poderosos meios para </a:t>
            </a:r>
            <a:r>
              <a:rPr lang="pt-BR" b="1" i="1" dirty="0" smtClean="0">
                <a:latin typeface="+mn-lt"/>
              </a:rPr>
              <a:t>aumentar competências </a:t>
            </a:r>
            <a:r>
              <a:rPr lang="pt-BR" i="1" dirty="0" smtClean="0">
                <a:latin typeface="+mn-lt"/>
              </a:rPr>
              <a:t>inatas ou adquiridas da equipe, </a:t>
            </a:r>
            <a:r>
              <a:rPr lang="pt-BR" b="1" i="1" dirty="0" smtClean="0">
                <a:latin typeface="+mn-lt"/>
              </a:rPr>
              <a:t>melhorar o clima organizacional</a:t>
            </a:r>
            <a:r>
              <a:rPr lang="pt-BR" i="1" dirty="0" smtClean="0">
                <a:latin typeface="+mn-lt"/>
              </a:rPr>
              <a:t>, </a:t>
            </a:r>
            <a:r>
              <a:rPr lang="pt-BR" b="1" i="1" dirty="0" smtClean="0">
                <a:latin typeface="+mn-lt"/>
              </a:rPr>
              <a:t>satisfação do trabalho </a:t>
            </a:r>
            <a:r>
              <a:rPr lang="pt-BR" i="1" dirty="0" smtClean="0">
                <a:latin typeface="+mn-lt"/>
              </a:rPr>
              <a:t>e </a:t>
            </a:r>
            <a:r>
              <a:rPr lang="pt-BR" b="1" i="1" dirty="0" smtClean="0">
                <a:latin typeface="+mn-lt"/>
              </a:rPr>
              <a:t>melhorar o desempenho</a:t>
            </a:r>
            <a:r>
              <a:rPr lang="pt-BR" i="1" dirty="0" smtClean="0">
                <a:latin typeface="+mn-lt"/>
              </a:rPr>
              <a:t>”</a:t>
            </a:r>
          </a:p>
          <a:p>
            <a:pPr algn="ctr">
              <a:buNone/>
              <a:defRPr/>
            </a:pPr>
            <a:endParaRPr lang="pt-BR" i="1" dirty="0" smtClean="0">
              <a:latin typeface="+mn-lt"/>
            </a:endParaRPr>
          </a:p>
          <a:p>
            <a:pPr algn="l">
              <a:buNone/>
              <a:defRPr/>
            </a:pPr>
            <a:r>
              <a:rPr lang="pt-BR" i="1" dirty="0" err="1" smtClean="0">
                <a:latin typeface="+mn-lt"/>
              </a:rPr>
              <a:t>Hamblin</a:t>
            </a:r>
            <a:r>
              <a:rPr lang="pt-BR" dirty="0" smtClean="0">
                <a:latin typeface="+mn-lt"/>
              </a:rPr>
              <a:t>: avaliação do treinamento em cinco níveis</a:t>
            </a:r>
          </a:p>
          <a:p>
            <a:pPr algn="l">
              <a:buNone/>
              <a:defRPr/>
            </a:pPr>
            <a:endParaRPr lang="pt-BR" dirty="0" smtClean="0">
              <a:latin typeface="+mn-lt"/>
            </a:endParaRPr>
          </a:p>
          <a:p>
            <a:pPr lvl="1" algn="l">
              <a:defRPr/>
            </a:pPr>
            <a:r>
              <a:rPr lang="pt-BR" dirty="0" smtClean="0">
                <a:latin typeface="+mn-lt"/>
              </a:rPr>
              <a:t>Reação </a:t>
            </a:r>
            <a:r>
              <a:rPr lang="pt-BR" sz="18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(atitudes e opiniões dos </a:t>
            </a:r>
            <a:r>
              <a:rPr lang="pt-BR" sz="1800" dirty="0" err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treinandos</a:t>
            </a:r>
            <a:r>
              <a:rPr lang="pt-BR" sz="18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)</a:t>
            </a:r>
            <a:endParaRPr lang="pt-BR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lvl="1" algn="l">
              <a:defRPr/>
            </a:pPr>
            <a:endParaRPr lang="pt-BR" sz="1200" dirty="0" smtClean="0">
              <a:latin typeface="+mn-lt"/>
            </a:endParaRPr>
          </a:p>
          <a:p>
            <a:pPr lvl="1" algn="l">
              <a:defRPr/>
            </a:pPr>
            <a:r>
              <a:rPr lang="pt-BR" dirty="0" smtClean="0">
                <a:latin typeface="+mn-lt"/>
              </a:rPr>
              <a:t>Aprendizagem </a:t>
            </a:r>
            <a:r>
              <a:rPr lang="pt-BR" sz="18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(diferença do conhecimentos antes e depois do treinamentos)</a:t>
            </a:r>
            <a:endParaRPr lang="pt-BR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lvl="1" algn="l">
              <a:defRPr/>
            </a:pPr>
            <a:endParaRPr lang="pt-BR" sz="1100" dirty="0" smtClean="0">
              <a:latin typeface="+mn-lt"/>
            </a:endParaRPr>
          </a:p>
          <a:p>
            <a:pPr lvl="1" algn="l">
              <a:defRPr/>
            </a:pPr>
            <a:r>
              <a:rPr lang="pt-BR" dirty="0" smtClean="0">
                <a:latin typeface="+mn-lt"/>
              </a:rPr>
              <a:t>Comportamento no cargo </a:t>
            </a:r>
            <a:r>
              <a:rPr lang="pt-BR" sz="1800" dirty="0" smtClean="0">
                <a:latin typeface="+mn-lt"/>
              </a:rPr>
              <a:t>(</a:t>
            </a:r>
            <a:r>
              <a:rPr lang="pt-BR" sz="18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desempenho antes e depois)</a:t>
            </a:r>
            <a:endParaRPr lang="pt-BR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lvl="1" algn="l">
              <a:defRPr/>
            </a:pPr>
            <a:endParaRPr lang="pt-BR" sz="1200" dirty="0" smtClean="0">
              <a:latin typeface="+mn-lt"/>
            </a:endParaRPr>
          </a:p>
          <a:p>
            <a:pPr lvl="1" algn="l">
              <a:defRPr/>
            </a:pPr>
            <a:r>
              <a:rPr lang="pt-BR" dirty="0" smtClean="0">
                <a:latin typeface="+mn-lt"/>
              </a:rPr>
              <a:t>Organização </a:t>
            </a:r>
            <a:r>
              <a:rPr lang="pt-BR" sz="18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(avaliação da mudanças na organização)</a:t>
            </a:r>
            <a:endParaRPr lang="pt-BR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lvl="1" algn="l">
              <a:defRPr/>
            </a:pPr>
            <a:endParaRPr lang="pt-BR" sz="1200" dirty="0" smtClean="0">
              <a:latin typeface="+mn-lt"/>
            </a:endParaRPr>
          </a:p>
          <a:p>
            <a:pPr lvl="1" algn="l">
              <a:defRPr/>
            </a:pPr>
            <a:r>
              <a:rPr lang="pt-BR" dirty="0" smtClean="0">
                <a:latin typeface="+mn-lt"/>
              </a:rPr>
              <a:t>Valor final </a:t>
            </a:r>
            <a:r>
              <a:rPr lang="pt-BR" sz="18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(custos do treinamento e seus benefícios)</a:t>
            </a:r>
            <a:endParaRPr lang="pt-BR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algn="ctr">
              <a:buNone/>
              <a:defRPr/>
            </a:pPr>
            <a:endParaRPr lang="pt-BR" i="1" dirty="0" smtClean="0">
              <a:latin typeface="+mn-lt"/>
            </a:endParaRPr>
          </a:p>
          <a:p>
            <a:pPr algn="ctr">
              <a:buNone/>
              <a:defRPr/>
            </a:pPr>
            <a:endParaRPr lang="pt-BR" i="1" dirty="0" smtClean="0">
              <a:latin typeface="+mn-lt"/>
            </a:endParaRPr>
          </a:p>
          <a:p>
            <a:pPr algn="l">
              <a:defRPr/>
            </a:pPr>
            <a:endParaRPr lang="pt-BR" dirty="0" smtClean="0">
              <a:latin typeface="+mn-lt"/>
            </a:endParaRPr>
          </a:p>
          <a:p>
            <a:pPr algn="l">
              <a:defRPr/>
            </a:pPr>
            <a:endParaRPr lang="pt-BR" dirty="0" smtClean="0">
              <a:latin typeface="+mn-lt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 humanos em UAN - CONTEÚDO DA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latin typeface="+mn-lt"/>
              </a:rPr>
              <a:t>Introdução</a:t>
            </a:r>
          </a:p>
          <a:p>
            <a:endParaRPr lang="pt-BR" b="1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r>
              <a:rPr lang="pt-BR" b="1" dirty="0" smtClean="0">
                <a:latin typeface="+mn-lt"/>
              </a:rPr>
              <a:t>Dimensionamento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Recrutamento</a:t>
            </a:r>
          </a:p>
          <a:p>
            <a:endParaRPr lang="pt-BR" b="1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pt-BR" b="1" dirty="0" smtClean="0">
                <a:latin typeface="+mn-lt"/>
              </a:rPr>
              <a:t>Seleção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Admissão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Treinamento</a:t>
            </a:r>
          </a:p>
          <a:p>
            <a:endParaRPr lang="pt-BR" b="1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AVALIAÇÃO DE DESEMPENHO</a:t>
            </a:r>
            <a:endParaRPr lang="pt-BR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dirty="0" smtClean="0"/>
              <a:t>AVALIAÇÃO DE DESEMPENHO </a:t>
            </a:r>
            <a:r>
              <a:rPr lang="pt-BR" dirty="0" smtClean="0"/>
              <a:t>- Recursos humanos em UAN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pt-BR" b="1" i="1" dirty="0" smtClean="0">
                <a:latin typeface="+mn-lt"/>
              </a:rPr>
              <a:t>Fundamental ao funcionamento eficiente de qualquer organização</a:t>
            </a:r>
          </a:p>
          <a:p>
            <a:pPr algn="ctr">
              <a:buNone/>
              <a:defRPr/>
            </a:pPr>
            <a:endParaRPr lang="pt-BR" i="1" dirty="0" smtClean="0">
              <a:latin typeface="+mn-lt"/>
            </a:endParaRPr>
          </a:p>
          <a:p>
            <a:pPr algn="l">
              <a:buNone/>
              <a:defRPr/>
            </a:pPr>
            <a:r>
              <a:rPr lang="pt-BR" u="sng" dirty="0" smtClean="0">
                <a:latin typeface="+mn-lt"/>
              </a:rPr>
              <a:t>Justificativas da avaliação de desempenho:</a:t>
            </a:r>
          </a:p>
          <a:p>
            <a:pPr algn="l">
              <a:buNone/>
              <a:defRPr/>
            </a:pPr>
            <a:endParaRPr lang="pt-BR" dirty="0" smtClean="0">
              <a:latin typeface="+mn-lt"/>
            </a:endParaRPr>
          </a:p>
          <a:p>
            <a:pPr algn="l">
              <a:buFont typeface="Wingdings" pitchFamily="2" charset="2"/>
              <a:buChar char="ü"/>
              <a:defRPr/>
            </a:pPr>
            <a:r>
              <a:rPr lang="pt-BR" dirty="0" smtClean="0">
                <a:latin typeface="+mn-lt"/>
              </a:rPr>
              <a:t>Proporcionar informações para aumento salariais, promoções, transferências, necessidade de treinamento e alguma vezes demissões</a:t>
            </a:r>
          </a:p>
          <a:p>
            <a:pPr algn="l">
              <a:buFont typeface="Wingdings" pitchFamily="2" charset="2"/>
              <a:buChar char="ü"/>
              <a:defRPr/>
            </a:pPr>
            <a:endParaRPr lang="pt-BR" sz="1400" dirty="0" smtClean="0">
              <a:latin typeface="+mn-lt"/>
            </a:endParaRPr>
          </a:p>
          <a:p>
            <a:pPr algn="l">
              <a:buFont typeface="Wingdings" pitchFamily="2" charset="2"/>
              <a:buChar char="ü"/>
              <a:defRPr/>
            </a:pPr>
            <a:r>
              <a:rPr lang="pt-BR" dirty="0" smtClean="0">
                <a:latin typeface="+mn-lt"/>
              </a:rPr>
              <a:t>Proporcionar retroação aos colaboradores sobre suas atividades</a:t>
            </a:r>
          </a:p>
          <a:p>
            <a:pPr algn="l">
              <a:buFont typeface="Wingdings" pitchFamily="2" charset="2"/>
              <a:buChar char="ü"/>
              <a:defRPr/>
            </a:pPr>
            <a:endParaRPr lang="pt-BR" sz="1400" dirty="0" smtClean="0">
              <a:latin typeface="+mn-lt"/>
            </a:endParaRPr>
          </a:p>
          <a:p>
            <a:pPr algn="l">
              <a:buFont typeface="Wingdings" pitchFamily="2" charset="2"/>
              <a:buChar char="ü"/>
              <a:defRPr/>
            </a:pPr>
            <a:r>
              <a:rPr lang="pt-BR" dirty="0" smtClean="0">
                <a:latin typeface="+mn-lt"/>
              </a:rPr>
              <a:t>Manter o colaborador informado de como a organização está qualificando seu trabalho</a:t>
            </a:r>
          </a:p>
          <a:p>
            <a:pPr algn="l">
              <a:buFont typeface="Wingdings" pitchFamily="2" charset="2"/>
              <a:buChar char="ü"/>
              <a:defRPr/>
            </a:pPr>
            <a:endParaRPr lang="pt-BR" sz="1400" dirty="0" smtClean="0">
              <a:latin typeface="+mn-lt"/>
            </a:endParaRPr>
          </a:p>
          <a:p>
            <a:pPr algn="l">
              <a:buFont typeface="Wingdings" pitchFamily="2" charset="2"/>
              <a:buChar char="ü"/>
              <a:defRPr/>
            </a:pPr>
            <a:r>
              <a:rPr lang="pt-BR" dirty="0" smtClean="0">
                <a:latin typeface="+mn-lt"/>
              </a:rPr>
              <a:t>Conhecer as potencialidade de seus colaboradores, como suas deficiências, para que possa trazer benefícios a ambas as partes, organização e pessoas</a:t>
            </a:r>
          </a:p>
          <a:p>
            <a:pPr algn="ctr">
              <a:buNone/>
              <a:defRPr/>
            </a:pPr>
            <a:endParaRPr lang="pt-BR" i="1" dirty="0" smtClean="0">
              <a:latin typeface="+mn-lt"/>
            </a:endParaRPr>
          </a:p>
          <a:p>
            <a:pPr algn="l">
              <a:defRPr/>
            </a:pPr>
            <a:endParaRPr lang="pt-BR" dirty="0" smtClean="0">
              <a:latin typeface="+mn-lt"/>
            </a:endParaRPr>
          </a:p>
          <a:p>
            <a:pPr algn="l">
              <a:defRPr/>
            </a:pPr>
            <a:endParaRPr lang="pt-BR" dirty="0" smtClean="0">
              <a:latin typeface="+mn-lt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/>
              <a:t>Exercício </a:t>
            </a:r>
            <a:endParaRPr lang="pt-BR" sz="44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sz="2800" b="1" dirty="0" smtClean="0">
                <a:latin typeface="+mn-lt"/>
              </a:rPr>
              <a:t>Cada grupo:</a:t>
            </a:r>
            <a:endParaRPr lang="pt-BR" sz="2800" b="1" dirty="0">
              <a:latin typeface="+mn-lt"/>
            </a:endParaRPr>
          </a:p>
          <a:p>
            <a:pPr algn="ctr">
              <a:buNone/>
            </a:pPr>
            <a:r>
              <a:rPr lang="pt-BR" sz="2800" b="1" dirty="0" smtClean="0">
                <a:latin typeface="+mn-lt"/>
              </a:rPr>
              <a:t>Calcular o Dimensionamento  de recursos Humanos da UAN</a:t>
            </a:r>
            <a:endParaRPr lang="pt-BR" sz="1800" dirty="0" smtClean="0">
              <a:latin typeface="+mn-lt"/>
            </a:endParaRPr>
          </a:p>
          <a:p>
            <a:endParaRPr lang="pt-BR" sz="1800" dirty="0" smtClean="0">
              <a:latin typeface="+mn-lt"/>
            </a:endParaRP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+mn-lt"/>
              </a:rPr>
              <a:t>Gestão de qualidade na produção de refeições/ coordenação Marta Neves </a:t>
            </a:r>
            <a:r>
              <a:rPr lang="pt-BR" dirty="0" err="1" smtClean="0">
                <a:latin typeface="+mn-lt"/>
              </a:rPr>
              <a:t>Campanelli</a:t>
            </a:r>
            <a:r>
              <a:rPr lang="pt-BR" dirty="0" smtClean="0">
                <a:latin typeface="+mn-lt"/>
              </a:rPr>
              <a:t> Marçal Vieira, Camila </a:t>
            </a:r>
            <a:r>
              <a:rPr lang="pt-BR" dirty="0" err="1" smtClean="0">
                <a:latin typeface="+mn-lt"/>
              </a:rPr>
              <a:t>Cremonezi</a:t>
            </a:r>
            <a:r>
              <a:rPr lang="pt-BR" dirty="0" smtClean="0">
                <a:latin typeface="+mn-lt"/>
              </a:rPr>
              <a:t> </a:t>
            </a:r>
            <a:r>
              <a:rPr lang="pt-BR" dirty="0" err="1" smtClean="0">
                <a:latin typeface="+mn-lt"/>
              </a:rPr>
              <a:t>Japur</a:t>
            </a:r>
            <a:r>
              <a:rPr lang="pt-BR" dirty="0" smtClean="0">
                <a:latin typeface="+mn-lt"/>
              </a:rPr>
              <a:t>;  editor da série Helio </a:t>
            </a:r>
            <a:r>
              <a:rPr lang="pt-BR" dirty="0" err="1" smtClean="0">
                <a:latin typeface="+mn-lt"/>
              </a:rPr>
              <a:t>Vannucchi</a:t>
            </a:r>
            <a:r>
              <a:rPr lang="pt-BR" dirty="0" smtClean="0">
                <a:latin typeface="+mn-lt"/>
              </a:rPr>
              <a:t>. – Rio de Janeiro: Guanabara Koogan, 2012. (Nutrição e Metabolismo)</a:t>
            </a:r>
          </a:p>
          <a:p>
            <a:endParaRPr lang="pt-BR" dirty="0" smtClean="0">
              <a:latin typeface="+mn-lt"/>
            </a:endParaRPr>
          </a:p>
          <a:p>
            <a:r>
              <a:rPr lang="pt-BR" dirty="0" smtClean="0">
                <a:latin typeface="+mn-lt"/>
              </a:rPr>
              <a:t>Os Serviços de Alimentação: Planejamento e </a:t>
            </a:r>
            <a:r>
              <a:rPr lang="pt-BR" dirty="0" err="1" smtClean="0">
                <a:latin typeface="+mn-lt"/>
              </a:rPr>
              <a:t>Adminstração</a:t>
            </a:r>
            <a:r>
              <a:rPr lang="pt-BR" dirty="0" smtClean="0">
                <a:latin typeface="+mn-lt"/>
              </a:rPr>
              <a:t>/ Iracema F. de Barros </a:t>
            </a:r>
            <a:r>
              <a:rPr lang="pt-BR" dirty="0" err="1" smtClean="0">
                <a:latin typeface="+mn-lt"/>
              </a:rPr>
              <a:t>Mezomo</a:t>
            </a:r>
            <a:r>
              <a:rPr lang="pt-BR" dirty="0" smtClean="0">
                <a:latin typeface="+mn-lt"/>
              </a:rPr>
              <a:t>. Editora </a:t>
            </a:r>
            <a:r>
              <a:rPr lang="pt-BR" dirty="0" err="1" smtClean="0">
                <a:latin typeface="+mn-lt"/>
              </a:rPr>
              <a:t>Manole</a:t>
            </a:r>
            <a:r>
              <a:rPr lang="pt-BR" dirty="0" smtClean="0">
                <a:latin typeface="+mn-lt"/>
              </a:rPr>
              <a:t>, 2002</a:t>
            </a:r>
            <a:endParaRPr lang="pt-B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Recursos humanos em UAN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pt-BR" dirty="0" smtClean="0">
                <a:latin typeface="+mn-lt"/>
              </a:rPr>
              <a:t>Os recursos humanos são as principais ferramentas de trabalho em UANs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t-BR" dirty="0" smtClean="0">
                <a:latin typeface="+mn-lt"/>
              </a:rPr>
              <a:t>Basicamente 70% de trabalho em UAN é manual</a:t>
            </a: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1258888" y="2935428"/>
            <a:ext cx="6697662" cy="707886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dirty="0">
                <a:latin typeface="+mj-lt"/>
              </a:rPr>
              <a:t>Os recursos humanos são de extrema importância  e estão relacionados à qualidade do serviço prestado</a:t>
            </a: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2251363" y="4320139"/>
            <a:ext cx="4392339" cy="1323439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+mn-lt"/>
              </a:rPr>
              <a:t> Formação </a:t>
            </a:r>
            <a:r>
              <a:rPr lang="pt-BR" sz="2000" dirty="0" smtClean="0">
                <a:latin typeface="+mn-lt"/>
              </a:rPr>
              <a:t>profissional</a:t>
            </a:r>
            <a:endParaRPr lang="pt-BR" sz="2000" dirty="0">
              <a:latin typeface="+mn-lt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+mn-lt"/>
              </a:rPr>
              <a:t> </a:t>
            </a:r>
            <a:r>
              <a:rPr lang="pt-BR" sz="2000" dirty="0" smtClean="0">
                <a:latin typeface="+mn-lt"/>
              </a:rPr>
              <a:t>Motivação</a:t>
            </a:r>
            <a:endParaRPr lang="pt-BR" sz="2000" dirty="0">
              <a:latin typeface="+mn-lt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+mn-lt"/>
              </a:rPr>
              <a:t> Comprometimento com a </a:t>
            </a:r>
            <a:r>
              <a:rPr lang="pt-BR" sz="2000" dirty="0" smtClean="0">
                <a:latin typeface="+mn-lt"/>
              </a:rPr>
              <a:t>empresa</a:t>
            </a:r>
            <a:endParaRPr lang="pt-BR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Recursos humanos em UAN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pt-BR" sz="2400" dirty="0" smtClean="0">
                <a:latin typeface="+mj-lt"/>
              </a:rPr>
              <a:t>Distribuição percentual dos cargos operacionais da UAN:</a:t>
            </a:r>
          </a:p>
          <a:p>
            <a:pPr lvl="1" eaLnBrk="1" hangingPunct="1">
              <a:defRPr/>
            </a:pPr>
            <a:r>
              <a:rPr lang="pt-BR" sz="2000" dirty="0" smtClean="0">
                <a:latin typeface="+mj-lt"/>
              </a:rPr>
              <a:t>Administração: 15%</a:t>
            </a:r>
          </a:p>
          <a:p>
            <a:pPr lvl="1" eaLnBrk="1" hangingPunct="1">
              <a:defRPr/>
            </a:pPr>
            <a:r>
              <a:rPr lang="pt-BR" sz="2000" dirty="0" smtClean="0">
                <a:latin typeface="+mj-lt"/>
              </a:rPr>
              <a:t>Recebimento e estocagem:18%</a:t>
            </a:r>
          </a:p>
          <a:p>
            <a:pPr lvl="1" eaLnBrk="1" hangingPunct="1">
              <a:defRPr/>
            </a:pPr>
            <a:r>
              <a:rPr lang="pt-BR" sz="2000" dirty="0" smtClean="0">
                <a:latin typeface="+mj-lt"/>
              </a:rPr>
              <a:t>Preparo de gêneros: 11%</a:t>
            </a:r>
          </a:p>
          <a:p>
            <a:pPr lvl="1" eaLnBrk="1" hangingPunct="1">
              <a:defRPr/>
            </a:pPr>
            <a:r>
              <a:rPr lang="pt-BR" sz="2000" dirty="0" smtClean="0">
                <a:latin typeface="+mj-lt"/>
              </a:rPr>
              <a:t>Cocção: 20%</a:t>
            </a:r>
          </a:p>
          <a:p>
            <a:pPr lvl="1" eaLnBrk="1" hangingPunct="1">
              <a:defRPr/>
            </a:pPr>
            <a:r>
              <a:rPr lang="pt-BR" sz="2000" dirty="0" smtClean="0">
                <a:latin typeface="+mj-lt"/>
              </a:rPr>
              <a:t>Merenda, lanche e desjejum: 5%</a:t>
            </a:r>
          </a:p>
          <a:p>
            <a:pPr lvl="1" eaLnBrk="1" hangingPunct="1">
              <a:defRPr/>
            </a:pPr>
            <a:r>
              <a:rPr lang="pt-BR" sz="2000" dirty="0" smtClean="0">
                <a:latin typeface="+mj-lt"/>
              </a:rPr>
              <a:t>Cafeteria: 7%</a:t>
            </a:r>
          </a:p>
          <a:p>
            <a:pPr lvl="1" eaLnBrk="1" hangingPunct="1">
              <a:defRPr/>
            </a:pPr>
            <a:r>
              <a:rPr lang="pt-BR" sz="2000" dirty="0" smtClean="0">
                <a:latin typeface="+mj-lt"/>
              </a:rPr>
              <a:t>Copas de distribuição: 12%</a:t>
            </a:r>
          </a:p>
          <a:p>
            <a:pPr lvl="1" eaLnBrk="1" hangingPunct="1">
              <a:defRPr/>
            </a:pPr>
            <a:r>
              <a:rPr lang="pt-BR" sz="2000" dirty="0" smtClean="0">
                <a:latin typeface="+mj-lt"/>
              </a:rPr>
              <a:t>Lavagem de louça + faxina: 8%</a:t>
            </a:r>
          </a:p>
          <a:p>
            <a:pPr lvl="1" eaLnBrk="1" hangingPunct="1">
              <a:defRPr/>
            </a:pPr>
            <a:r>
              <a:rPr lang="pt-BR" sz="2000" dirty="0" smtClean="0">
                <a:latin typeface="+mj-lt"/>
              </a:rPr>
              <a:t>Serviço noturno: 6%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000" dirty="0" smtClean="0"/>
              <a:t>Recursos humanos em UAN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pt-BR" sz="2400" u="sng" dirty="0" smtClean="0">
                <a:latin typeface="+mj-lt"/>
              </a:rPr>
              <a:t>Papel do administrador (nutricionista)</a:t>
            </a:r>
            <a:r>
              <a:rPr lang="pt-BR" sz="2400" dirty="0" smtClean="0">
                <a:latin typeface="+mj-lt"/>
              </a:rPr>
              <a:t>:</a:t>
            </a:r>
          </a:p>
          <a:p>
            <a:pPr lvl="1" eaLnBrk="1" hangingPunct="1">
              <a:defRPr/>
            </a:pPr>
            <a:r>
              <a:rPr lang="pt-BR" dirty="0" smtClean="0">
                <a:latin typeface="+mj-lt"/>
              </a:rPr>
              <a:t>Planejamento</a:t>
            </a:r>
          </a:p>
          <a:p>
            <a:pPr lvl="1" eaLnBrk="1" hangingPunct="1">
              <a:defRPr/>
            </a:pPr>
            <a:r>
              <a:rPr lang="pt-BR" dirty="0" smtClean="0">
                <a:latin typeface="+mj-lt"/>
              </a:rPr>
              <a:t>Organização</a:t>
            </a:r>
          </a:p>
          <a:p>
            <a:pPr lvl="1" eaLnBrk="1" hangingPunct="1">
              <a:defRPr/>
            </a:pPr>
            <a:r>
              <a:rPr lang="pt-BR" dirty="0" smtClean="0">
                <a:latin typeface="+mj-lt"/>
              </a:rPr>
              <a:t>Acompanhamento</a:t>
            </a:r>
          </a:p>
          <a:p>
            <a:pPr lvl="1" eaLnBrk="1" hangingPunct="1">
              <a:defRPr/>
            </a:pPr>
            <a:r>
              <a:rPr lang="pt-BR" dirty="0" smtClean="0">
                <a:latin typeface="+mj-lt"/>
              </a:rPr>
              <a:t>Controle</a:t>
            </a:r>
          </a:p>
          <a:p>
            <a:pPr lvl="1" eaLnBrk="1" hangingPunct="1">
              <a:defRPr/>
            </a:pPr>
            <a:endParaRPr lang="pt-BR" dirty="0" smtClean="0">
              <a:latin typeface="Tahoma" pitchFamily="34" charset="0"/>
            </a:endParaRPr>
          </a:p>
          <a:p>
            <a:pPr lvl="1" eaLnBrk="1" hangingPunct="1">
              <a:defRPr/>
            </a:pPr>
            <a:endParaRPr lang="pt-BR" dirty="0" smtClean="0">
              <a:latin typeface="Tahoma" pitchFamily="34" charset="0"/>
            </a:endParaRPr>
          </a:p>
          <a:p>
            <a:pPr lvl="1" eaLnBrk="1" hangingPunct="1">
              <a:defRPr/>
            </a:pPr>
            <a:endParaRPr lang="pt-BR" sz="1400" dirty="0" smtClean="0">
              <a:latin typeface="Tahoma" pitchFamily="34" charset="0"/>
            </a:endParaRPr>
          </a:p>
          <a:p>
            <a:pPr lvl="1">
              <a:defRPr/>
            </a:pPr>
            <a:endParaRPr lang="pt-BR" dirty="0" smtClean="0">
              <a:latin typeface="Tahoma" pitchFamily="34" charset="0"/>
            </a:endParaRPr>
          </a:p>
          <a:p>
            <a:pPr>
              <a:defRPr/>
            </a:pPr>
            <a:endParaRPr lang="pt-BR" dirty="0" smtClean="0">
              <a:latin typeface="Tahoma" pitchFamily="34" charset="0"/>
            </a:endParaRPr>
          </a:p>
          <a:p>
            <a:pPr lvl="1" eaLnBrk="1" hangingPunct="1">
              <a:defRPr/>
            </a:pPr>
            <a:endParaRPr lang="pt-BR" dirty="0" smtClean="0">
              <a:latin typeface="Tahoma" pitchFamily="34" charset="0"/>
            </a:endParaRPr>
          </a:p>
          <a:p>
            <a:pPr lvl="1" eaLnBrk="1" hangingPunct="1">
              <a:buNone/>
              <a:defRPr/>
            </a:pPr>
            <a:r>
              <a:rPr lang="pt-BR" dirty="0" smtClean="0">
                <a:latin typeface="Tahoma" pitchFamily="34" charset="0"/>
              </a:rPr>
              <a:t>	</a:t>
            </a:r>
          </a:p>
          <a:p>
            <a:pPr lvl="1" eaLnBrk="1" hangingPunct="1">
              <a:defRPr/>
            </a:pPr>
            <a:endParaRPr lang="pt-BR" dirty="0" smtClean="0"/>
          </a:p>
          <a:p>
            <a:pPr lvl="2" eaLnBrk="1" hangingPunct="1">
              <a:defRPr/>
            </a:pPr>
            <a:endParaRPr lang="pt-BR" dirty="0" smtClean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79512" y="4725144"/>
            <a:ext cx="2880320" cy="504056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Objetivo</a:t>
            </a:r>
            <a:r>
              <a:rPr lang="pt-BR" sz="2000" dirty="0" smtClean="0">
                <a:solidFill>
                  <a:schemeClr val="tx1"/>
                </a:solidFill>
              </a:rPr>
              <a:t>: </a:t>
            </a:r>
            <a:r>
              <a:rPr lang="pt-BR" sz="2000" dirty="0" err="1" smtClean="0">
                <a:solidFill>
                  <a:schemeClr val="tx1"/>
                </a:solidFill>
              </a:rPr>
              <a:t>mão-de-obra</a:t>
            </a:r>
            <a:endParaRPr lang="pt-BR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Diagrama 9"/>
          <p:cNvGraphicFramePr/>
          <p:nvPr/>
        </p:nvGraphicFramePr>
        <p:xfrm>
          <a:off x="3131840" y="3933056"/>
          <a:ext cx="5652120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000" dirty="0" smtClean="0"/>
              <a:t>Recursos humanos em UAN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pt-BR" sz="2400" u="sng" dirty="0" smtClean="0">
                <a:latin typeface="+mj-lt"/>
              </a:rPr>
              <a:t>Habilidades importantes</a:t>
            </a:r>
            <a:r>
              <a:rPr lang="pt-BR" sz="2400" dirty="0" smtClean="0">
                <a:latin typeface="+mj-lt"/>
              </a:rPr>
              <a:t>:</a:t>
            </a:r>
          </a:p>
          <a:p>
            <a:pPr>
              <a:defRPr/>
            </a:pPr>
            <a:endParaRPr lang="pt-BR" dirty="0" smtClean="0">
              <a:latin typeface="+mj-lt"/>
            </a:endParaRPr>
          </a:p>
          <a:p>
            <a:pPr lvl="1">
              <a:defRPr/>
            </a:pPr>
            <a:r>
              <a:rPr lang="pt-BR" dirty="0" smtClean="0">
                <a:latin typeface="+mj-lt"/>
              </a:rPr>
              <a:t>Bom senso</a:t>
            </a:r>
          </a:p>
          <a:p>
            <a:pPr lvl="1">
              <a:defRPr/>
            </a:pPr>
            <a:endParaRPr lang="pt-BR" dirty="0" smtClean="0">
              <a:latin typeface="+mj-lt"/>
            </a:endParaRPr>
          </a:p>
          <a:p>
            <a:pPr lvl="1">
              <a:defRPr/>
            </a:pPr>
            <a:r>
              <a:rPr lang="pt-BR" dirty="0" smtClean="0">
                <a:latin typeface="+mj-lt"/>
              </a:rPr>
              <a:t>Conhecimento das técnicas modernas:</a:t>
            </a:r>
          </a:p>
          <a:p>
            <a:pPr lvl="2">
              <a:defRPr/>
            </a:pPr>
            <a:r>
              <a:rPr lang="pt-BR" dirty="0" smtClean="0">
                <a:latin typeface="+mj-lt"/>
              </a:rPr>
              <a:t>Dimensionamento </a:t>
            </a:r>
          </a:p>
          <a:p>
            <a:pPr lvl="2">
              <a:defRPr/>
            </a:pPr>
            <a:r>
              <a:rPr lang="pt-BR" dirty="0" smtClean="0">
                <a:latin typeface="+mj-lt"/>
              </a:rPr>
              <a:t>Recrutamento</a:t>
            </a:r>
          </a:p>
          <a:p>
            <a:pPr lvl="2">
              <a:defRPr/>
            </a:pPr>
            <a:r>
              <a:rPr lang="pt-BR" dirty="0" smtClean="0">
                <a:latin typeface="+mj-lt"/>
              </a:rPr>
              <a:t>Seleção</a:t>
            </a:r>
          </a:p>
          <a:p>
            <a:pPr lvl="2">
              <a:defRPr/>
            </a:pPr>
            <a:r>
              <a:rPr lang="pt-BR" dirty="0" smtClean="0">
                <a:latin typeface="+mj-lt"/>
              </a:rPr>
              <a:t>Treinamento </a:t>
            </a:r>
          </a:p>
          <a:p>
            <a:pPr lvl="2">
              <a:defRPr/>
            </a:pPr>
            <a:r>
              <a:rPr lang="pt-BR" dirty="0" smtClean="0">
                <a:latin typeface="+mj-lt"/>
              </a:rPr>
              <a:t>Avaliação</a:t>
            </a:r>
          </a:p>
          <a:p>
            <a:pPr lvl="1">
              <a:defRPr/>
            </a:pPr>
            <a:endParaRPr lang="pt-BR" dirty="0" smtClean="0">
              <a:latin typeface="Tahoma" pitchFamily="34" charset="0"/>
            </a:endParaRPr>
          </a:p>
          <a:p>
            <a:pPr>
              <a:defRPr/>
            </a:pPr>
            <a:endParaRPr lang="pt-BR" dirty="0" smtClean="0">
              <a:latin typeface="Tahoma" pitchFamily="34" charset="0"/>
            </a:endParaRPr>
          </a:p>
          <a:p>
            <a:pPr lvl="1" eaLnBrk="1" hangingPunct="1">
              <a:defRPr/>
            </a:pPr>
            <a:endParaRPr lang="pt-BR" dirty="0" smtClean="0">
              <a:latin typeface="Tahoma" pitchFamily="34" charset="0"/>
            </a:endParaRPr>
          </a:p>
          <a:p>
            <a:pPr lvl="1" eaLnBrk="1" hangingPunct="1">
              <a:buNone/>
              <a:defRPr/>
            </a:pPr>
            <a:r>
              <a:rPr lang="pt-BR" dirty="0" smtClean="0">
                <a:latin typeface="Tahoma" pitchFamily="34" charset="0"/>
              </a:rPr>
              <a:t>	</a:t>
            </a:r>
          </a:p>
          <a:p>
            <a:pPr lvl="1" eaLnBrk="1" hangingPunct="1">
              <a:defRPr/>
            </a:pPr>
            <a:endParaRPr lang="pt-BR" dirty="0" smtClean="0"/>
          </a:p>
          <a:p>
            <a:pPr lvl="2" eaLnBrk="1" hangingPunct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 humanos em UAN - CONTEÚDO DA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pt-BR" b="1" dirty="0" smtClean="0">
                <a:latin typeface="+mn-lt"/>
              </a:rPr>
              <a:t>Introdução</a:t>
            </a:r>
          </a:p>
          <a:p>
            <a:endParaRPr lang="pt-BR" b="1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DIMENSIONAMENTO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Recrutamento 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Seleção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Admissão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Treinamento</a:t>
            </a:r>
          </a:p>
          <a:p>
            <a:endParaRPr lang="pt-BR" b="1" dirty="0" smtClean="0">
              <a:latin typeface="+mn-lt"/>
            </a:endParaRPr>
          </a:p>
          <a:p>
            <a:r>
              <a:rPr lang="pt-BR" b="1" dirty="0" smtClean="0">
                <a:latin typeface="+mn-lt"/>
              </a:rPr>
              <a:t>Avaliação de desempenho</a:t>
            </a:r>
          </a:p>
          <a:p>
            <a:endParaRPr lang="pt-BR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 humanos em UAN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+mn-lt"/>
              </a:rPr>
              <a:t>Fatores que interferem do dimensionamento do pessoal</a:t>
            </a:r>
          </a:p>
          <a:p>
            <a:endParaRPr lang="pt-BR" dirty="0" smtClean="0">
              <a:latin typeface="+mn-lt"/>
            </a:endParaRPr>
          </a:p>
          <a:p>
            <a:pPr lvl="1"/>
            <a:r>
              <a:rPr lang="pt-BR" sz="2000" dirty="0" smtClean="0">
                <a:latin typeface="+mn-lt"/>
              </a:rPr>
              <a:t>Tipo de hospital</a:t>
            </a:r>
          </a:p>
          <a:p>
            <a:pPr lvl="2"/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Oficial ou particular</a:t>
            </a:r>
          </a:p>
          <a:p>
            <a:pPr lvl="2"/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Geral ou especializado</a:t>
            </a:r>
          </a:p>
          <a:p>
            <a:pPr lvl="2"/>
            <a:endParaRPr lang="pt-BR" sz="1400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lvl="1"/>
            <a:r>
              <a:rPr lang="pt-BR" sz="2000" dirty="0" smtClean="0">
                <a:latin typeface="+mn-lt"/>
              </a:rPr>
              <a:t>Tipo de construção</a:t>
            </a:r>
          </a:p>
          <a:p>
            <a:pPr lvl="2"/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Monobloco: horizontal ou vertical</a:t>
            </a:r>
          </a:p>
          <a:p>
            <a:pPr lvl="2"/>
            <a:r>
              <a:rPr lang="pt-BR" sz="2000" dirty="0" err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Pavilhonar</a:t>
            </a:r>
            <a:endParaRPr lang="pt-BR" sz="2000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lvl="2"/>
            <a:endParaRPr lang="pt-BR" sz="1400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lvl="1"/>
            <a:r>
              <a:rPr lang="pt-BR" sz="2000" dirty="0" smtClean="0">
                <a:latin typeface="+mn-lt"/>
              </a:rPr>
              <a:t>Tipo de pacientes</a:t>
            </a:r>
          </a:p>
          <a:p>
            <a:pPr lvl="2"/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Particulares, conveniados ou acompanhantes</a:t>
            </a:r>
          </a:p>
          <a:p>
            <a:pPr lvl="2"/>
            <a:endParaRPr lang="pt-BR" sz="1400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lvl="1"/>
            <a:r>
              <a:rPr lang="pt-BR" sz="2000" dirty="0" smtClean="0">
                <a:latin typeface="+mn-lt"/>
              </a:rPr>
              <a:t>Número de refeições</a:t>
            </a:r>
          </a:p>
          <a:p>
            <a:pPr lvl="2"/>
            <a:endParaRPr lang="pt-BR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118</Template>
  <TotalTime>1611</TotalTime>
  <Words>1800</Words>
  <Application>Microsoft Macintosh PowerPoint</Application>
  <PresentationFormat>Apresentação na tela (4:3)</PresentationFormat>
  <Paragraphs>452</Paragraphs>
  <Slides>37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3" baseType="lpstr">
      <vt:lpstr>Calibri</vt:lpstr>
      <vt:lpstr>Calibri (Corpo)</vt:lpstr>
      <vt:lpstr>Tahoma</vt:lpstr>
      <vt:lpstr>Wingdings</vt:lpstr>
      <vt:lpstr>Arial</vt:lpstr>
      <vt:lpstr>118</vt:lpstr>
      <vt:lpstr>Recursos Humanos em Unidades de Alimentação e Nutrição</vt:lpstr>
      <vt:lpstr>Recursos humanos em UAN - CONTEÚDO DA AULA</vt:lpstr>
      <vt:lpstr>Recursos humanos em UAN</vt:lpstr>
      <vt:lpstr>Recursos humanos em UAN</vt:lpstr>
      <vt:lpstr>Recursos humanos em UAN</vt:lpstr>
      <vt:lpstr>Recursos humanos em UAN</vt:lpstr>
      <vt:lpstr>Recursos humanos em UAN</vt:lpstr>
      <vt:lpstr>Recursos humanos em UAN - CONTEÚDO DA AULA</vt:lpstr>
      <vt:lpstr>Recursos humanos em UAN</vt:lpstr>
      <vt:lpstr>Recursos humanos em UAN</vt:lpstr>
      <vt:lpstr>Recursos humanos em UAN</vt:lpstr>
      <vt:lpstr>IPT: Índice de Pessoal Total</vt:lpstr>
      <vt:lpstr>IPF: Índice de Pessoal Fixo</vt:lpstr>
      <vt:lpstr>Recursos humanos em UAN</vt:lpstr>
      <vt:lpstr>IPS: Índice de Pessoal Substituto</vt:lpstr>
      <vt:lpstr>IAD: Índice de Absenteísmo Diário</vt:lpstr>
      <vt:lpstr>IPT: Índice de Pessoal Total</vt:lpstr>
      <vt:lpstr>Recursos humanos em UAN</vt:lpstr>
      <vt:lpstr>Recursos humanos em UAN</vt:lpstr>
      <vt:lpstr>Recursos humanos em UAN - CONTEÚDO DA AULA</vt:lpstr>
      <vt:lpstr>RECRUTAMENTO - Recursos humanos em UAN</vt:lpstr>
      <vt:lpstr>RECRUTAMENTO - Recursos humanos em UAN</vt:lpstr>
      <vt:lpstr>Recursos humanos em UAN - CONTEÚDO DA AULA</vt:lpstr>
      <vt:lpstr>SELEÇÃO - Recursos humanos em UAN</vt:lpstr>
      <vt:lpstr>SELEÇÃO - Recursos humanos em UAN</vt:lpstr>
      <vt:lpstr>SELEÇÃO - Recursos humanos em UAN</vt:lpstr>
      <vt:lpstr>Recursos humanos em UAN - CONTEÚDO DA AULA</vt:lpstr>
      <vt:lpstr>ADMISSÃO - Recursos humanos em UAN</vt:lpstr>
      <vt:lpstr>Recursos humanos em UAN - CONTEÚDO DA AULA</vt:lpstr>
      <vt:lpstr>TREINAMENTO - Recursos humanos em UAN</vt:lpstr>
      <vt:lpstr>TREINAMENTO - Recursos humanos em UAN</vt:lpstr>
      <vt:lpstr>TREINAMENTO - Recursos humanos em UAN</vt:lpstr>
      <vt:lpstr>TREINAMENTO - Recursos humanos em UAN</vt:lpstr>
      <vt:lpstr>Recursos humanos em UAN - CONTEÚDO DA AULA</vt:lpstr>
      <vt:lpstr>AVALIAÇÃO DE DESEMPENHO - Recursos humanos em UAN</vt:lpstr>
      <vt:lpstr>Exercício </vt:lpstr>
      <vt:lpstr>Referências Bibliográficas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Administração de Unidades de Alimentação e Nutrição</dc:title>
  <dc:creator>User</dc:creator>
  <cp:lastModifiedBy>carla nonino</cp:lastModifiedBy>
  <cp:revision>208</cp:revision>
  <dcterms:created xsi:type="dcterms:W3CDTF">2014-02-27T16:00:50Z</dcterms:created>
  <dcterms:modified xsi:type="dcterms:W3CDTF">2018-04-18T19:21:19Z</dcterms:modified>
</cp:coreProperties>
</file>