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83672-6384-45DF-B8A6-A665BCFC128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92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DA81A-988A-4822-BCB6-65A65BA0B0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749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07FA0-7395-4622-B9F3-88E6EF4671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428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828A-4CC4-4103-8F9E-A30BE6DEC1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388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6FED9-2086-42A3-B4F8-92C689BC5D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167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74276-108A-4B7E-A256-4B5BB5F75EA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488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CB443-7760-4A31-8FF2-405BA3AE6C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8024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FBA52-AE9E-4737-A14A-8D4593B851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973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668B-5CC2-4C20-820D-EF0230D2D0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532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0D38E-53BF-4173-8186-66CC20A191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918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B5C4-8FA4-4CF5-9E72-B6D929793C1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781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03EEBE-4819-4034-91F1-16436995C2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pt-BR" altLang="pt-BR" sz="4400" smtClean="0"/>
              <a:t>Estrutura a termo das taxas de juros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Dados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Rodapé 4"/>
          <p:cNvSpPr txBox="1">
            <a:spLocks noGrp="1"/>
          </p:cNvSpPr>
          <p:nvPr/>
        </p:nvSpPr>
        <p:spPr bwMode="auto">
          <a:xfrm>
            <a:off x="3124200" y="6524625"/>
            <a:ext cx="3200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/>
              <a:t>Daphnis Theodoro da Silva Jr</a:t>
            </a:r>
          </a:p>
        </p:txBody>
      </p:sp>
      <p:sp>
        <p:nvSpPr>
          <p:cNvPr id="3075" name="Espaço Reservado para Número de Slide 5"/>
          <p:cNvSpPr txBox="1">
            <a:spLocks noGrp="1"/>
          </p:cNvSpPr>
          <p:nvPr/>
        </p:nvSpPr>
        <p:spPr bwMode="auto">
          <a:xfrm>
            <a:off x="6553200" y="6524625"/>
            <a:ext cx="1905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24C8777-407C-47E7-9BEC-1D0AFF5222A2}" type="slidenum">
              <a:rPr lang="pt-BR" altLang="pt-BR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pt-BR" altLang="pt-BR" sz="140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50825" y="274638"/>
            <a:ext cx="8569325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solidFill>
                  <a:schemeClr val="tx2"/>
                </a:solidFill>
              </a:rPr>
              <a:t>Taxas americanas em  2013 </a:t>
            </a:r>
            <a:r>
              <a:rPr lang="pt-BR" altLang="pt-BR" sz="2400">
                <a:solidFill>
                  <a:schemeClr val="tx2"/>
                </a:solidFill>
              </a:rPr>
              <a:t>(Valor 22/8/2013)</a:t>
            </a:r>
            <a:r>
              <a:rPr lang="pt-BR" altLang="pt-BR">
                <a:solidFill>
                  <a:schemeClr val="tx2"/>
                </a:solidFill>
              </a:rPr>
              <a:t> </a:t>
            </a:r>
            <a:endParaRPr lang="pt-BR" altLang="pt-BR" sz="2400" b="1">
              <a:solidFill>
                <a:schemeClr val="tx2"/>
              </a:solidFill>
            </a:endParaRPr>
          </a:p>
        </p:txBody>
      </p:sp>
      <p:pic>
        <p:nvPicPr>
          <p:cNvPr id="3077" name="Picture 7" descr="arte22opin-202-col_op1-a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96975"/>
            <a:ext cx="71913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Rodapé 3"/>
          <p:cNvSpPr txBox="1">
            <a:spLocks noGrp="1"/>
          </p:cNvSpPr>
          <p:nvPr/>
        </p:nvSpPr>
        <p:spPr bwMode="auto">
          <a:xfrm>
            <a:off x="3124200" y="6524625"/>
            <a:ext cx="3200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/>
              <a:t>Daphnis Theodoro da Silva Jr</a:t>
            </a:r>
          </a:p>
        </p:txBody>
      </p:sp>
      <p:sp>
        <p:nvSpPr>
          <p:cNvPr id="4099" name="Espaço Reservado para Número de Slide 4"/>
          <p:cNvSpPr txBox="1">
            <a:spLocks noGrp="1"/>
          </p:cNvSpPr>
          <p:nvPr/>
        </p:nvSpPr>
        <p:spPr bwMode="auto">
          <a:xfrm>
            <a:off x="6553200" y="6524625"/>
            <a:ext cx="1905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426D075-4526-49CB-9593-1939EF3047F7}" type="slidenum">
              <a:rPr lang="pt-BR" altLang="pt-BR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40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60350"/>
            <a:ext cx="7772400" cy="720725"/>
          </a:xfrm>
        </p:spPr>
        <p:txBody>
          <a:bodyPr/>
          <a:lstStyle/>
          <a:p>
            <a:pPr eaLnBrk="1" hangingPunct="1"/>
            <a:r>
              <a:rPr lang="pt-BR" altLang="pt-BR" sz="4000" smtClean="0"/>
              <a:t>Valor Econômico – 13/04/2009</a:t>
            </a:r>
          </a:p>
        </p:txBody>
      </p:sp>
      <p:pic>
        <p:nvPicPr>
          <p:cNvPr id="4101" name="Picture 5" descr="Cópia de termo_VE_13_4_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524"/>
          <a:stretch>
            <a:fillRect/>
          </a:stretch>
        </p:blipFill>
        <p:spPr bwMode="auto">
          <a:xfrm>
            <a:off x="468313" y="1125538"/>
            <a:ext cx="8064500" cy="518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Rodapé 2"/>
          <p:cNvSpPr txBox="1">
            <a:spLocks noGrp="1"/>
          </p:cNvSpPr>
          <p:nvPr/>
        </p:nvSpPr>
        <p:spPr bwMode="auto">
          <a:xfrm>
            <a:off x="3124200" y="6524625"/>
            <a:ext cx="3200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/>
              <a:t>Daphnis Theodoro da Silva Jr</a:t>
            </a:r>
          </a:p>
        </p:txBody>
      </p:sp>
      <p:sp>
        <p:nvSpPr>
          <p:cNvPr id="5123" name="Espaço Reservado para Número de Slide 3"/>
          <p:cNvSpPr txBox="1">
            <a:spLocks noGrp="1"/>
          </p:cNvSpPr>
          <p:nvPr/>
        </p:nvSpPr>
        <p:spPr bwMode="auto">
          <a:xfrm>
            <a:off x="6553200" y="6524625"/>
            <a:ext cx="1905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AC80A12-ADE0-4EF4-B5FB-F3E9B9274FF1}" type="slidenum">
              <a:rPr lang="pt-BR" altLang="pt-BR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400"/>
          </a:p>
        </p:txBody>
      </p:sp>
      <p:pic>
        <p:nvPicPr>
          <p:cNvPr id="5124" name="Picture 5" descr="arte07fin-401-juros-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5538"/>
            <a:ext cx="8496300" cy="524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755650" y="260350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>
                <a:solidFill>
                  <a:schemeClr val="tx2"/>
                </a:solidFill>
              </a:rPr>
              <a:t>Valor Econômico – 06/08/2012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Rodapé 2"/>
          <p:cNvSpPr txBox="1">
            <a:spLocks noGrp="1"/>
          </p:cNvSpPr>
          <p:nvPr/>
        </p:nvSpPr>
        <p:spPr bwMode="auto">
          <a:xfrm>
            <a:off x="3124200" y="6524625"/>
            <a:ext cx="3200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/>
              <a:t>Daphnis Theodoro da Silva Jr</a:t>
            </a:r>
          </a:p>
        </p:txBody>
      </p:sp>
      <p:sp>
        <p:nvSpPr>
          <p:cNvPr id="6147" name="Espaço Reservado para Número de Slide 3"/>
          <p:cNvSpPr txBox="1">
            <a:spLocks noGrp="1"/>
          </p:cNvSpPr>
          <p:nvPr/>
        </p:nvSpPr>
        <p:spPr bwMode="auto">
          <a:xfrm>
            <a:off x="6553200" y="6524625"/>
            <a:ext cx="1905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937B147-1B88-46A2-BE70-85B8C6C7D8AD}" type="slidenum">
              <a:rPr lang="pt-BR" altLang="pt-BR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40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755650" y="260350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>
                <a:solidFill>
                  <a:schemeClr val="tx2"/>
                </a:solidFill>
              </a:rPr>
              <a:t>Valor Econômico – 13/08/2013</a:t>
            </a:r>
          </a:p>
        </p:txBody>
      </p:sp>
      <p:pic>
        <p:nvPicPr>
          <p:cNvPr id="6149" name="Picture 5" descr="arte14fin-102-cambio-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66813"/>
            <a:ext cx="8424863" cy="529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Rodapé 2"/>
          <p:cNvSpPr txBox="1">
            <a:spLocks noGrp="1"/>
          </p:cNvSpPr>
          <p:nvPr/>
        </p:nvSpPr>
        <p:spPr bwMode="auto">
          <a:xfrm>
            <a:off x="3124200" y="6524625"/>
            <a:ext cx="3200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/>
              <a:t>Daphnis Theodoro da Silva Jr</a:t>
            </a:r>
          </a:p>
        </p:txBody>
      </p:sp>
      <p:sp>
        <p:nvSpPr>
          <p:cNvPr id="7171" name="Espaço Reservado para Número de Slide 3"/>
          <p:cNvSpPr txBox="1">
            <a:spLocks noGrp="1"/>
          </p:cNvSpPr>
          <p:nvPr/>
        </p:nvSpPr>
        <p:spPr bwMode="auto">
          <a:xfrm>
            <a:off x="6553200" y="6524625"/>
            <a:ext cx="1905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3E4B0A7-8EBE-49B1-8F54-C8D2F3BF0D74}" type="slidenum">
              <a:rPr lang="pt-BR" altLang="pt-BR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40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755650" y="260350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>
                <a:solidFill>
                  <a:schemeClr val="tx2"/>
                </a:solidFill>
              </a:rPr>
              <a:t>Valor Econômico – 08/08/2016</a:t>
            </a:r>
          </a:p>
        </p:txBody>
      </p:sp>
      <p:pic>
        <p:nvPicPr>
          <p:cNvPr id="7173" name="Picture 2" descr="C:\Users\Daph\Pictures\Estr Juros 8 8 2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052513"/>
            <a:ext cx="84851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62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Arial</vt:lpstr>
      <vt:lpstr>Design padrão</vt:lpstr>
      <vt:lpstr>Estrutura a termo das taxas de juros</vt:lpstr>
      <vt:lpstr>Apresentação do PowerPoint</vt:lpstr>
      <vt:lpstr>Valor Econômico – 13/04/2009</vt:lpstr>
      <vt:lpstr>Apresentação do PowerPoint</vt:lpstr>
      <vt:lpstr>Apresentação do PowerPoint</vt:lpstr>
      <vt:lpstr>Apresentação do PowerPoint</vt:lpstr>
    </vt:vector>
  </TitlesOfParts>
  <Company>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daphnis</dc:creator>
  <cp:lastModifiedBy>Ricardo Feijo</cp:lastModifiedBy>
  <cp:revision>2</cp:revision>
  <dcterms:created xsi:type="dcterms:W3CDTF">2016-09-21T15:35:23Z</dcterms:created>
  <dcterms:modified xsi:type="dcterms:W3CDTF">2019-09-18T15:15:44Z</dcterms:modified>
</cp:coreProperties>
</file>