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40791-43B9-4536-927E-62A7A78FB0EF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7873-C511-4DFD-917E-A4A023283A5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1012" name="Picture 4" descr="exame neurológico"/>
          <p:cNvPicPr>
            <a:picLocks noChangeAspect="1" noChangeArrowheads="1"/>
          </p:cNvPicPr>
          <p:nvPr/>
        </p:nvPicPr>
        <p:blipFill>
          <a:blip r:embed="rId2"/>
          <a:srcRect t="8009" b="10092"/>
          <a:stretch>
            <a:fillRect/>
          </a:stretch>
        </p:blipFill>
        <p:spPr bwMode="auto">
          <a:xfrm>
            <a:off x="1331913" y="61913"/>
            <a:ext cx="6480175" cy="671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2037" name="Picture 5" descr="exame neurológico2"/>
          <p:cNvPicPr>
            <a:picLocks noChangeAspect="1" noChangeArrowheads="1"/>
          </p:cNvPicPr>
          <p:nvPr/>
        </p:nvPicPr>
        <p:blipFill>
          <a:blip r:embed="rId2"/>
          <a:srcRect t="8009" b="13240"/>
          <a:stretch>
            <a:fillRect/>
          </a:stretch>
        </p:blipFill>
        <p:spPr bwMode="auto">
          <a:xfrm>
            <a:off x="1187450" y="0"/>
            <a:ext cx="67691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</dc:creator>
  <cp:lastModifiedBy>Renata</cp:lastModifiedBy>
  <cp:revision>1</cp:revision>
  <dcterms:created xsi:type="dcterms:W3CDTF">2013-11-04T11:42:11Z</dcterms:created>
  <dcterms:modified xsi:type="dcterms:W3CDTF">2017-10-19T15:14:05Z</dcterms:modified>
</cp:coreProperties>
</file>