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
  </p:sldMasterIdLst>
  <p:notesMasterIdLst>
    <p:notesMasterId r:id="rId23"/>
  </p:notesMasterIdLst>
  <p:handoutMasterIdLst>
    <p:handoutMasterId r:id="rId24"/>
  </p:handoutMasterIdLst>
  <p:sldIdLst>
    <p:sldId id="397" r:id="rId4"/>
    <p:sldId id="421" r:id="rId5"/>
    <p:sldId id="425" r:id="rId6"/>
    <p:sldId id="426" r:id="rId7"/>
    <p:sldId id="428" r:id="rId8"/>
    <p:sldId id="429" r:id="rId9"/>
    <p:sldId id="430" r:id="rId10"/>
    <p:sldId id="431" r:id="rId11"/>
    <p:sldId id="432" r:id="rId12"/>
    <p:sldId id="433" r:id="rId13"/>
    <p:sldId id="434" r:id="rId14"/>
    <p:sldId id="435" r:id="rId15"/>
    <p:sldId id="436" r:id="rId16"/>
    <p:sldId id="437" r:id="rId17"/>
    <p:sldId id="438" r:id="rId18"/>
    <p:sldId id="440" r:id="rId19"/>
    <p:sldId id="441" r:id="rId20"/>
    <p:sldId id="442" r:id="rId21"/>
    <p:sldId id="416" r:id="rId22"/>
  </p:sldIdLst>
  <p:sldSz cx="12192000" cy="6858000"/>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89054" autoAdjust="0"/>
  </p:normalViewPr>
  <p:slideViewPr>
    <p:cSldViewPr snapToGrid="0">
      <p:cViewPr varScale="1">
        <p:scale>
          <a:sx n="62" d="100"/>
          <a:sy n="62" d="100"/>
        </p:scale>
        <p:origin x="872" y="28"/>
      </p:cViewPr>
      <p:guideLst>
        <p:guide orient="horz" pos="2160"/>
        <p:guide pos="3840"/>
      </p:guideLst>
    </p:cSldViewPr>
  </p:slideViewPr>
  <p:outlineViewPr>
    <p:cViewPr>
      <p:scale>
        <a:sx n="33" d="100"/>
        <a:sy n="33" d="100"/>
      </p:scale>
      <p:origin x="0" y="-2118"/>
    </p:cViewPr>
  </p:outlineViewPr>
  <p:notesTextViewPr>
    <p:cViewPr>
      <p:scale>
        <a:sx n="1" d="1"/>
        <a:sy n="1" d="1"/>
      </p:scale>
      <p:origin x="0" y="0"/>
    </p:cViewPr>
  </p:notesTextViewPr>
  <p:notesViewPr>
    <p:cSldViewPr snapToGrid="0">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xmlns="" id="{5B9D3ADE-A0DF-4E14-B96F-513F7DB41B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rtl="0" fontAlgn="auto">
              <a:spcBef>
                <a:spcPts val="0"/>
              </a:spcBef>
              <a:spcAft>
                <a:spcPts val="0"/>
              </a:spcAft>
              <a:defRPr sz="1200" dirty="0">
                <a:latin typeface="+mn-lt"/>
                <a:cs typeface="+mn-cs"/>
              </a:defRPr>
            </a:lvl1pPr>
          </a:lstStyle>
          <a:p>
            <a:pPr>
              <a:defRPr/>
            </a:pPr>
            <a:endParaRPr lang="pt-BR"/>
          </a:p>
        </p:txBody>
      </p:sp>
      <p:sp>
        <p:nvSpPr>
          <p:cNvPr id="3" name="Espaço Reservado para Data 2">
            <a:extLst>
              <a:ext uri="{FF2B5EF4-FFF2-40B4-BE49-F238E27FC236}">
                <a16:creationId xmlns:a16="http://schemas.microsoft.com/office/drawing/2014/main" xmlns="" id="{102B1E05-8682-4DC9-A098-F577A598BE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88DBE37B-1B0D-48FC-9BFA-BBC43ABFE4B0}" type="datetime1">
              <a:rPr lang="pt-BR"/>
              <a:pPr>
                <a:defRPr/>
              </a:pPr>
              <a:t>19/04/2019</a:t>
            </a:fld>
            <a:endParaRPr lang="pt-BR" dirty="0"/>
          </a:p>
        </p:txBody>
      </p:sp>
      <p:sp>
        <p:nvSpPr>
          <p:cNvPr id="4" name="Espaço Reservado para Rodapé 3">
            <a:extLst>
              <a:ext uri="{FF2B5EF4-FFF2-40B4-BE49-F238E27FC236}">
                <a16:creationId xmlns:a16="http://schemas.microsoft.com/office/drawing/2014/main" xmlns="" id="{1863178C-59FC-4E09-9303-4658C0AA40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fontAlgn="auto">
              <a:spcBef>
                <a:spcPts val="0"/>
              </a:spcBef>
              <a:spcAft>
                <a:spcPts val="0"/>
              </a:spcAft>
              <a:defRPr sz="1200" dirty="0">
                <a:latin typeface="+mn-lt"/>
                <a:cs typeface="+mn-cs"/>
              </a:defRPr>
            </a:lvl1pPr>
          </a:lstStyle>
          <a:p>
            <a:pPr>
              <a:defRPr/>
            </a:pPr>
            <a:endParaRPr lang="pt-BR"/>
          </a:p>
        </p:txBody>
      </p:sp>
      <p:sp>
        <p:nvSpPr>
          <p:cNvPr id="5" name="Espaço Reservado para Número de Slide 4">
            <a:extLst>
              <a:ext uri="{FF2B5EF4-FFF2-40B4-BE49-F238E27FC236}">
                <a16:creationId xmlns:a16="http://schemas.microsoft.com/office/drawing/2014/main" xmlns="" id="{6B190E3B-F053-4C42-A35E-05DA0A7A289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Euphemia" panose="020B0503040102020104" pitchFamily="34" charset="0"/>
              </a:defRPr>
            </a:lvl1pPr>
          </a:lstStyle>
          <a:p>
            <a:fld id="{385B4FA6-80B6-4DDB-935E-70949CCEFA36}" type="slidenum">
              <a:rPr lang="pt-BR" altLang="pt-BR"/>
              <a:pPr/>
              <a:t>‹nº›</a:t>
            </a:fld>
            <a:endParaRPr lang="pt-BR" altLang="pt-BR"/>
          </a:p>
        </p:txBody>
      </p:sp>
    </p:spTree>
    <p:extLst>
      <p:ext uri="{BB962C8B-B14F-4D97-AF65-F5344CB8AC3E}">
        <p14:creationId xmlns:p14="http://schemas.microsoft.com/office/powerpoint/2010/main" val="157753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xmlns="" id="{1B0D63DA-FEC6-4783-91AA-40B73D7313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rtl="0" fontAlgn="auto">
              <a:spcBef>
                <a:spcPts val="0"/>
              </a:spcBef>
              <a:spcAft>
                <a:spcPts val="0"/>
              </a:spcAft>
              <a:defRPr sz="1200" dirty="0">
                <a:latin typeface="+mn-lt"/>
                <a:cs typeface="+mn-cs"/>
              </a:defRPr>
            </a:lvl1pPr>
          </a:lstStyle>
          <a:p>
            <a:pPr>
              <a:defRPr/>
            </a:pPr>
            <a:endParaRPr lang="pt-BR"/>
          </a:p>
        </p:txBody>
      </p:sp>
      <p:sp>
        <p:nvSpPr>
          <p:cNvPr id="3" name="Espaço Reservado para Data 2">
            <a:extLst>
              <a:ext uri="{FF2B5EF4-FFF2-40B4-BE49-F238E27FC236}">
                <a16:creationId xmlns:a16="http://schemas.microsoft.com/office/drawing/2014/main" xmlns="" id="{90C51039-92CC-4449-B2E0-78ABF45273C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E9C8FE68-AB1C-4A1B-8CBA-F58CF4623972}" type="datetime1">
              <a:rPr lang="pt-BR"/>
              <a:pPr>
                <a:defRPr/>
              </a:pPr>
              <a:t>19/04/2019</a:t>
            </a:fld>
            <a:endParaRPr lang="pt-BR" dirty="0"/>
          </a:p>
        </p:txBody>
      </p:sp>
      <p:sp>
        <p:nvSpPr>
          <p:cNvPr id="4" name="Espaço Reservado para Imagem de Slide 3">
            <a:extLst>
              <a:ext uri="{FF2B5EF4-FFF2-40B4-BE49-F238E27FC236}">
                <a16:creationId xmlns:a16="http://schemas.microsoft.com/office/drawing/2014/main" xmlns="" id="{B0C5672E-20BD-4B62-B9B4-13D09DA8C07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a:extLst>
              <a:ext uri="{FF2B5EF4-FFF2-40B4-BE49-F238E27FC236}">
                <a16:creationId xmlns:a16="http://schemas.microsoft.com/office/drawing/2014/main" xmlns="" id="{4DAE9F05-521C-4DC6-A28D-A26BF7804D9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6" name="Espaço Reservado para Rodapé 5">
            <a:extLst>
              <a:ext uri="{FF2B5EF4-FFF2-40B4-BE49-F238E27FC236}">
                <a16:creationId xmlns:a16="http://schemas.microsoft.com/office/drawing/2014/main" xmlns="" id="{810AD4ED-974A-45DA-AC50-FD3F52D994A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fontAlgn="auto">
              <a:spcBef>
                <a:spcPts val="0"/>
              </a:spcBef>
              <a:spcAft>
                <a:spcPts val="0"/>
              </a:spcAft>
              <a:defRPr sz="1200" dirty="0">
                <a:latin typeface="+mn-lt"/>
                <a:cs typeface="+mn-cs"/>
              </a:defRPr>
            </a:lvl1pPr>
          </a:lstStyle>
          <a:p>
            <a:pPr>
              <a:defRPr/>
            </a:pPr>
            <a:endParaRPr lang="pt-BR"/>
          </a:p>
        </p:txBody>
      </p:sp>
      <p:sp>
        <p:nvSpPr>
          <p:cNvPr id="7" name="Espaço Reservado para Número de Slide 6">
            <a:extLst>
              <a:ext uri="{FF2B5EF4-FFF2-40B4-BE49-F238E27FC236}">
                <a16:creationId xmlns:a16="http://schemas.microsoft.com/office/drawing/2014/main" xmlns="" id="{FB75A562-09B5-4678-A20A-CAD3E865EFA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Euphemia" panose="020B0503040102020104" pitchFamily="34" charset="0"/>
              </a:defRPr>
            </a:lvl1pPr>
          </a:lstStyle>
          <a:p>
            <a:fld id="{E0CBED6C-A841-44D2-AF1B-2BFD621DB2A0}" type="slidenum">
              <a:rPr lang="pt-BR" altLang="pt-BR"/>
              <a:pPr/>
              <a:t>‹nº›</a:t>
            </a:fld>
            <a:endParaRPr lang="pt-BR" altLang="pt-BR"/>
          </a:p>
        </p:txBody>
      </p:sp>
    </p:spTree>
    <p:extLst>
      <p:ext uri="{BB962C8B-B14F-4D97-AF65-F5344CB8AC3E}">
        <p14:creationId xmlns:p14="http://schemas.microsoft.com/office/powerpoint/2010/main" val="17595108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a:extLst>
              <a:ext uri="{FF2B5EF4-FFF2-40B4-BE49-F238E27FC236}">
                <a16:creationId xmlns:a16="http://schemas.microsoft.com/office/drawing/2014/main" xmlns="" id="{93F56D30-0C63-4D7F-B3C6-A9197D2AF4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ço Reservado para Anotações 2">
            <a:extLst>
              <a:ext uri="{FF2B5EF4-FFF2-40B4-BE49-F238E27FC236}">
                <a16:creationId xmlns:a16="http://schemas.microsoft.com/office/drawing/2014/main" xmlns="" id="{54493C19-C756-41F1-87DE-9CA51A6EB6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dirty="0"/>
              <a:t>Pag. 588 - 624</a:t>
            </a:r>
          </a:p>
        </p:txBody>
      </p:sp>
      <p:sp>
        <p:nvSpPr>
          <p:cNvPr id="18436" name="Espaço Reservado para Número de Slide 3">
            <a:extLst>
              <a:ext uri="{FF2B5EF4-FFF2-40B4-BE49-F238E27FC236}">
                <a16:creationId xmlns:a16="http://schemas.microsoft.com/office/drawing/2014/main" xmlns="" id="{CAC888C2-13E6-4F23-8A0E-759EF180B3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fontAlgn="base">
              <a:spcBef>
                <a:spcPct val="0"/>
              </a:spcBef>
              <a:spcAft>
                <a:spcPct val="0"/>
              </a:spcAft>
              <a:defRPr>
                <a:solidFill>
                  <a:schemeClr val="tx1"/>
                </a:solidFill>
                <a:latin typeface="Euphemia" panose="020B0503040102020104" pitchFamily="34" charset="0"/>
              </a:defRPr>
            </a:lvl6pPr>
            <a:lvl7pPr marL="2971800" indent="-228600" fontAlgn="base">
              <a:spcBef>
                <a:spcPct val="0"/>
              </a:spcBef>
              <a:spcAft>
                <a:spcPct val="0"/>
              </a:spcAft>
              <a:defRPr>
                <a:solidFill>
                  <a:schemeClr val="tx1"/>
                </a:solidFill>
                <a:latin typeface="Euphemia" panose="020B0503040102020104" pitchFamily="34" charset="0"/>
              </a:defRPr>
            </a:lvl7pPr>
            <a:lvl8pPr marL="3429000" indent="-228600" fontAlgn="base">
              <a:spcBef>
                <a:spcPct val="0"/>
              </a:spcBef>
              <a:spcAft>
                <a:spcPct val="0"/>
              </a:spcAft>
              <a:defRPr>
                <a:solidFill>
                  <a:schemeClr val="tx1"/>
                </a:solidFill>
                <a:latin typeface="Euphemia" panose="020B0503040102020104" pitchFamily="34" charset="0"/>
              </a:defRPr>
            </a:lvl8pPr>
            <a:lvl9pPr marL="3886200" indent="-228600" fontAlgn="base">
              <a:spcBef>
                <a:spcPct val="0"/>
              </a:spcBef>
              <a:spcAft>
                <a:spcPct val="0"/>
              </a:spcAft>
              <a:defRPr>
                <a:solidFill>
                  <a:schemeClr val="tx1"/>
                </a:solidFill>
                <a:latin typeface="Euphemia" panose="020B0503040102020104" pitchFamily="34" charset="0"/>
              </a:defRPr>
            </a:lvl9pPr>
          </a:lstStyle>
          <a:p>
            <a:fld id="{E06A6934-835B-45FE-92E6-BCC5080B7A91}" type="slidenum">
              <a:rPr lang="pt-BR" altLang="pt-BR"/>
              <a:pPr/>
              <a:t>1</a:t>
            </a:fld>
            <a:endParaRPr lang="pt-BR" altLang="pt-BR"/>
          </a:p>
        </p:txBody>
      </p:sp>
    </p:spTree>
    <p:extLst>
      <p:ext uri="{BB962C8B-B14F-4D97-AF65-F5344CB8AC3E}">
        <p14:creationId xmlns:p14="http://schemas.microsoft.com/office/powerpoint/2010/main" val="4078510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800" b="1" dirty="0">
              <a:solidFill>
                <a:srgbClr val="FF0000"/>
              </a:solidFill>
            </a:endParaRPr>
          </a:p>
        </p:txBody>
      </p:sp>
      <p:sp>
        <p:nvSpPr>
          <p:cNvPr id="4" name="Espaço Reservado para Número de Slide 3"/>
          <p:cNvSpPr>
            <a:spLocks noGrp="1"/>
          </p:cNvSpPr>
          <p:nvPr>
            <p:ph type="sldNum" sz="quarter" idx="10"/>
          </p:nvPr>
        </p:nvSpPr>
        <p:spPr/>
        <p:txBody>
          <a:bodyPr/>
          <a:lstStyle/>
          <a:p>
            <a:fld id="{0A3C37BE-C303-496D-B5CD-85F2937540FC}" type="slidenum">
              <a:rPr lang="pt-BR" noProof="0" smtClean="0"/>
              <a:pPr/>
              <a:t>10</a:t>
            </a:fld>
            <a:endParaRPr lang="pt-BR" noProof="0" dirty="0"/>
          </a:p>
        </p:txBody>
      </p:sp>
    </p:spTree>
    <p:extLst>
      <p:ext uri="{BB962C8B-B14F-4D97-AF65-F5344CB8AC3E}">
        <p14:creationId xmlns:p14="http://schemas.microsoft.com/office/powerpoint/2010/main" val="115923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800" b="1" dirty="0">
              <a:solidFill>
                <a:srgbClr val="FF0000"/>
              </a:solidFill>
            </a:endParaRPr>
          </a:p>
        </p:txBody>
      </p:sp>
      <p:sp>
        <p:nvSpPr>
          <p:cNvPr id="4" name="Espaço Reservado para Número de Slide 3"/>
          <p:cNvSpPr>
            <a:spLocks noGrp="1"/>
          </p:cNvSpPr>
          <p:nvPr>
            <p:ph type="sldNum" sz="quarter" idx="10"/>
          </p:nvPr>
        </p:nvSpPr>
        <p:spPr/>
        <p:txBody>
          <a:bodyPr/>
          <a:lstStyle/>
          <a:p>
            <a:fld id="{0A3C37BE-C303-496D-B5CD-85F2937540FC}" type="slidenum">
              <a:rPr lang="pt-BR" noProof="0" smtClean="0"/>
              <a:pPr/>
              <a:t>11</a:t>
            </a:fld>
            <a:endParaRPr lang="pt-BR" noProof="0" dirty="0"/>
          </a:p>
        </p:txBody>
      </p:sp>
    </p:spTree>
    <p:extLst>
      <p:ext uri="{BB962C8B-B14F-4D97-AF65-F5344CB8AC3E}">
        <p14:creationId xmlns:p14="http://schemas.microsoft.com/office/powerpoint/2010/main" val="58955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800" b="1" dirty="0">
              <a:solidFill>
                <a:srgbClr val="FF0000"/>
              </a:solidFill>
            </a:endParaRPr>
          </a:p>
        </p:txBody>
      </p:sp>
      <p:sp>
        <p:nvSpPr>
          <p:cNvPr id="4" name="Espaço Reservado para Número de Slide 3"/>
          <p:cNvSpPr>
            <a:spLocks noGrp="1"/>
          </p:cNvSpPr>
          <p:nvPr>
            <p:ph type="sldNum" sz="quarter" idx="10"/>
          </p:nvPr>
        </p:nvSpPr>
        <p:spPr/>
        <p:txBody>
          <a:bodyPr/>
          <a:lstStyle/>
          <a:p>
            <a:fld id="{0A3C37BE-C303-496D-B5CD-85F2937540FC}" type="slidenum">
              <a:rPr lang="pt-BR" noProof="0" smtClean="0"/>
              <a:pPr/>
              <a:t>12</a:t>
            </a:fld>
            <a:endParaRPr lang="pt-BR" noProof="0" dirty="0"/>
          </a:p>
        </p:txBody>
      </p:sp>
    </p:spTree>
    <p:extLst>
      <p:ext uri="{BB962C8B-B14F-4D97-AF65-F5344CB8AC3E}">
        <p14:creationId xmlns:p14="http://schemas.microsoft.com/office/powerpoint/2010/main" val="316298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800" b="1" dirty="0">
              <a:solidFill>
                <a:srgbClr val="FF0000"/>
              </a:solidFill>
            </a:endParaRPr>
          </a:p>
        </p:txBody>
      </p:sp>
      <p:sp>
        <p:nvSpPr>
          <p:cNvPr id="4" name="Espaço Reservado para Número de Slide 3"/>
          <p:cNvSpPr>
            <a:spLocks noGrp="1"/>
          </p:cNvSpPr>
          <p:nvPr>
            <p:ph type="sldNum" sz="quarter" idx="10"/>
          </p:nvPr>
        </p:nvSpPr>
        <p:spPr/>
        <p:txBody>
          <a:bodyPr/>
          <a:lstStyle/>
          <a:p>
            <a:fld id="{0A3C37BE-C303-496D-B5CD-85F2937540FC}" type="slidenum">
              <a:rPr lang="pt-BR" noProof="0" smtClean="0"/>
              <a:pPr/>
              <a:t>13</a:t>
            </a:fld>
            <a:endParaRPr lang="pt-BR" noProof="0" dirty="0"/>
          </a:p>
        </p:txBody>
      </p:sp>
    </p:spTree>
    <p:extLst>
      <p:ext uri="{BB962C8B-B14F-4D97-AF65-F5344CB8AC3E}">
        <p14:creationId xmlns:p14="http://schemas.microsoft.com/office/powerpoint/2010/main" val="403419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800" b="1" dirty="0">
              <a:solidFill>
                <a:srgbClr val="FF0000"/>
              </a:solidFill>
            </a:endParaRPr>
          </a:p>
        </p:txBody>
      </p:sp>
      <p:sp>
        <p:nvSpPr>
          <p:cNvPr id="4" name="Espaço Reservado para Número de Slide 3"/>
          <p:cNvSpPr>
            <a:spLocks noGrp="1"/>
          </p:cNvSpPr>
          <p:nvPr>
            <p:ph type="sldNum" sz="quarter" idx="10"/>
          </p:nvPr>
        </p:nvSpPr>
        <p:spPr/>
        <p:txBody>
          <a:bodyPr/>
          <a:lstStyle/>
          <a:p>
            <a:fld id="{0A3C37BE-C303-496D-B5CD-85F2937540FC}" type="slidenum">
              <a:rPr lang="pt-BR" noProof="0" smtClean="0"/>
              <a:pPr/>
              <a:t>14</a:t>
            </a:fld>
            <a:endParaRPr lang="pt-BR" noProof="0" dirty="0"/>
          </a:p>
        </p:txBody>
      </p:sp>
    </p:spTree>
    <p:extLst>
      <p:ext uri="{BB962C8B-B14F-4D97-AF65-F5344CB8AC3E}">
        <p14:creationId xmlns:p14="http://schemas.microsoft.com/office/powerpoint/2010/main" val="404833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800" b="1" dirty="0">
              <a:solidFill>
                <a:srgbClr val="FF0000"/>
              </a:solidFill>
            </a:endParaRPr>
          </a:p>
        </p:txBody>
      </p:sp>
      <p:sp>
        <p:nvSpPr>
          <p:cNvPr id="4" name="Espaço Reservado para Número de Slide 3"/>
          <p:cNvSpPr>
            <a:spLocks noGrp="1"/>
          </p:cNvSpPr>
          <p:nvPr>
            <p:ph type="sldNum" sz="quarter" idx="10"/>
          </p:nvPr>
        </p:nvSpPr>
        <p:spPr/>
        <p:txBody>
          <a:bodyPr/>
          <a:lstStyle/>
          <a:p>
            <a:fld id="{0A3C37BE-C303-496D-B5CD-85F2937540FC}" type="slidenum">
              <a:rPr lang="pt-BR" noProof="0" smtClean="0"/>
              <a:pPr/>
              <a:t>15</a:t>
            </a:fld>
            <a:endParaRPr lang="pt-BR" noProof="0" dirty="0"/>
          </a:p>
        </p:txBody>
      </p:sp>
    </p:spTree>
    <p:extLst>
      <p:ext uri="{BB962C8B-B14F-4D97-AF65-F5344CB8AC3E}">
        <p14:creationId xmlns:p14="http://schemas.microsoft.com/office/powerpoint/2010/main" val="153815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a:extLst>
              <a:ext uri="{FF2B5EF4-FFF2-40B4-BE49-F238E27FC236}">
                <a16:creationId xmlns:a16="http://schemas.microsoft.com/office/drawing/2014/main" xmlns="" id="{93F56D30-0C63-4D7F-B3C6-A9197D2AF4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ço Reservado para Anotações 2">
            <a:extLst>
              <a:ext uri="{FF2B5EF4-FFF2-40B4-BE49-F238E27FC236}">
                <a16:creationId xmlns:a16="http://schemas.microsoft.com/office/drawing/2014/main" xmlns="" id="{54493C19-C756-41F1-87DE-9CA51A6EB6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dirty="0"/>
          </a:p>
        </p:txBody>
      </p:sp>
      <p:sp>
        <p:nvSpPr>
          <p:cNvPr id="18436" name="Espaço Reservado para Número de Slide 3">
            <a:extLst>
              <a:ext uri="{FF2B5EF4-FFF2-40B4-BE49-F238E27FC236}">
                <a16:creationId xmlns:a16="http://schemas.microsoft.com/office/drawing/2014/main" xmlns="" id="{CAC888C2-13E6-4F23-8A0E-759EF180B3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fontAlgn="base">
              <a:spcBef>
                <a:spcPct val="0"/>
              </a:spcBef>
              <a:spcAft>
                <a:spcPct val="0"/>
              </a:spcAft>
              <a:defRPr>
                <a:solidFill>
                  <a:schemeClr val="tx1"/>
                </a:solidFill>
                <a:latin typeface="Euphemia" panose="020B0503040102020104" pitchFamily="34" charset="0"/>
              </a:defRPr>
            </a:lvl6pPr>
            <a:lvl7pPr marL="2971800" indent="-228600" fontAlgn="base">
              <a:spcBef>
                <a:spcPct val="0"/>
              </a:spcBef>
              <a:spcAft>
                <a:spcPct val="0"/>
              </a:spcAft>
              <a:defRPr>
                <a:solidFill>
                  <a:schemeClr val="tx1"/>
                </a:solidFill>
                <a:latin typeface="Euphemia" panose="020B0503040102020104" pitchFamily="34" charset="0"/>
              </a:defRPr>
            </a:lvl7pPr>
            <a:lvl8pPr marL="3429000" indent="-228600" fontAlgn="base">
              <a:spcBef>
                <a:spcPct val="0"/>
              </a:spcBef>
              <a:spcAft>
                <a:spcPct val="0"/>
              </a:spcAft>
              <a:defRPr>
                <a:solidFill>
                  <a:schemeClr val="tx1"/>
                </a:solidFill>
                <a:latin typeface="Euphemia" panose="020B0503040102020104" pitchFamily="34" charset="0"/>
              </a:defRPr>
            </a:lvl8pPr>
            <a:lvl9pPr marL="3886200" indent="-228600" fontAlgn="base">
              <a:spcBef>
                <a:spcPct val="0"/>
              </a:spcBef>
              <a:spcAft>
                <a:spcPct val="0"/>
              </a:spcAft>
              <a:defRPr>
                <a:solidFill>
                  <a:schemeClr val="tx1"/>
                </a:solidFill>
                <a:latin typeface="Euphemia" panose="020B0503040102020104" pitchFamily="34" charset="0"/>
              </a:defRPr>
            </a:lvl9pPr>
          </a:lstStyle>
          <a:p>
            <a:fld id="{E06A6934-835B-45FE-92E6-BCC5080B7A91}" type="slidenum">
              <a:rPr lang="pt-BR" altLang="pt-BR"/>
              <a:pPr/>
              <a:t>16</a:t>
            </a:fld>
            <a:endParaRPr lang="pt-BR" altLang="pt-BR"/>
          </a:p>
        </p:txBody>
      </p:sp>
    </p:spTree>
    <p:extLst>
      <p:ext uri="{BB962C8B-B14F-4D97-AF65-F5344CB8AC3E}">
        <p14:creationId xmlns:p14="http://schemas.microsoft.com/office/powerpoint/2010/main" val="1980604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a:extLst>
              <a:ext uri="{FF2B5EF4-FFF2-40B4-BE49-F238E27FC236}">
                <a16:creationId xmlns:a16="http://schemas.microsoft.com/office/drawing/2014/main" xmlns="" id="{93F56D30-0C63-4D7F-B3C6-A9197D2AF4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ço Reservado para Anotações 2">
            <a:extLst>
              <a:ext uri="{FF2B5EF4-FFF2-40B4-BE49-F238E27FC236}">
                <a16:creationId xmlns:a16="http://schemas.microsoft.com/office/drawing/2014/main" xmlns="" id="{54493C19-C756-41F1-87DE-9CA51A6EB6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dirty="0"/>
          </a:p>
        </p:txBody>
      </p:sp>
      <p:sp>
        <p:nvSpPr>
          <p:cNvPr id="18436" name="Espaço Reservado para Número de Slide 3">
            <a:extLst>
              <a:ext uri="{FF2B5EF4-FFF2-40B4-BE49-F238E27FC236}">
                <a16:creationId xmlns:a16="http://schemas.microsoft.com/office/drawing/2014/main" xmlns="" id="{CAC888C2-13E6-4F23-8A0E-759EF180B3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fontAlgn="base">
              <a:spcBef>
                <a:spcPct val="0"/>
              </a:spcBef>
              <a:spcAft>
                <a:spcPct val="0"/>
              </a:spcAft>
              <a:defRPr>
                <a:solidFill>
                  <a:schemeClr val="tx1"/>
                </a:solidFill>
                <a:latin typeface="Euphemia" panose="020B0503040102020104" pitchFamily="34" charset="0"/>
              </a:defRPr>
            </a:lvl6pPr>
            <a:lvl7pPr marL="2971800" indent="-228600" fontAlgn="base">
              <a:spcBef>
                <a:spcPct val="0"/>
              </a:spcBef>
              <a:spcAft>
                <a:spcPct val="0"/>
              </a:spcAft>
              <a:defRPr>
                <a:solidFill>
                  <a:schemeClr val="tx1"/>
                </a:solidFill>
                <a:latin typeface="Euphemia" panose="020B0503040102020104" pitchFamily="34" charset="0"/>
              </a:defRPr>
            </a:lvl7pPr>
            <a:lvl8pPr marL="3429000" indent="-228600" fontAlgn="base">
              <a:spcBef>
                <a:spcPct val="0"/>
              </a:spcBef>
              <a:spcAft>
                <a:spcPct val="0"/>
              </a:spcAft>
              <a:defRPr>
                <a:solidFill>
                  <a:schemeClr val="tx1"/>
                </a:solidFill>
                <a:latin typeface="Euphemia" panose="020B0503040102020104" pitchFamily="34" charset="0"/>
              </a:defRPr>
            </a:lvl8pPr>
            <a:lvl9pPr marL="3886200" indent="-228600" fontAlgn="base">
              <a:spcBef>
                <a:spcPct val="0"/>
              </a:spcBef>
              <a:spcAft>
                <a:spcPct val="0"/>
              </a:spcAft>
              <a:defRPr>
                <a:solidFill>
                  <a:schemeClr val="tx1"/>
                </a:solidFill>
                <a:latin typeface="Euphemia" panose="020B0503040102020104" pitchFamily="34" charset="0"/>
              </a:defRPr>
            </a:lvl9pPr>
          </a:lstStyle>
          <a:p>
            <a:fld id="{E06A6934-835B-45FE-92E6-BCC5080B7A91}" type="slidenum">
              <a:rPr lang="pt-BR" altLang="pt-BR"/>
              <a:pPr/>
              <a:t>17</a:t>
            </a:fld>
            <a:endParaRPr lang="pt-BR" altLang="pt-BR"/>
          </a:p>
        </p:txBody>
      </p:sp>
    </p:spTree>
    <p:extLst>
      <p:ext uri="{BB962C8B-B14F-4D97-AF65-F5344CB8AC3E}">
        <p14:creationId xmlns:p14="http://schemas.microsoft.com/office/powerpoint/2010/main" val="678931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a:extLst>
              <a:ext uri="{FF2B5EF4-FFF2-40B4-BE49-F238E27FC236}">
                <a16:creationId xmlns:a16="http://schemas.microsoft.com/office/drawing/2014/main" xmlns="" id="{93F56D30-0C63-4D7F-B3C6-A9197D2AF4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ço Reservado para Anotações 2">
            <a:extLst>
              <a:ext uri="{FF2B5EF4-FFF2-40B4-BE49-F238E27FC236}">
                <a16:creationId xmlns:a16="http://schemas.microsoft.com/office/drawing/2014/main" xmlns="" id="{54493C19-C756-41F1-87DE-9CA51A6EB6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p>
        </p:txBody>
      </p:sp>
      <p:sp>
        <p:nvSpPr>
          <p:cNvPr id="18436" name="Espaço Reservado para Número de Slide 3">
            <a:extLst>
              <a:ext uri="{FF2B5EF4-FFF2-40B4-BE49-F238E27FC236}">
                <a16:creationId xmlns:a16="http://schemas.microsoft.com/office/drawing/2014/main" xmlns="" id="{CAC888C2-13E6-4F23-8A0E-759EF180B3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fontAlgn="base">
              <a:spcBef>
                <a:spcPct val="0"/>
              </a:spcBef>
              <a:spcAft>
                <a:spcPct val="0"/>
              </a:spcAft>
              <a:defRPr>
                <a:solidFill>
                  <a:schemeClr val="tx1"/>
                </a:solidFill>
                <a:latin typeface="Euphemia" panose="020B0503040102020104" pitchFamily="34" charset="0"/>
              </a:defRPr>
            </a:lvl6pPr>
            <a:lvl7pPr marL="2971800" indent="-228600" fontAlgn="base">
              <a:spcBef>
                <a:spcPct val="0"/>
              </a:spcBef>
              <a:spcAft>
                <a:spcPct val="0"/>
              </a:spcAft>
              <a:defRPr>
                <a:solidFill>
                  <a:schemeClr val="tx1"/>
                </a:solidFill>
                <a:latin typeface="Euphemia" panose="020B0503040102020104" pitchFamily="34" charset="0"/>
              </a:defRPr>
            </a:lvl7pPr>
            <a:lvl8pPr marL="3429000" indent="-228600" fontAlgn="base">
              <a:spcBef>
                <a:spcPct val="0"/>
              </a:spcBef>
              <a:spcAft>
                <a:spcPct val="0"/>
              </a:spcAft>
              <a:defRPr>
                <a:solidFill>
                  <a:schemeClr val="tx1"/>
                </a:solidFill>
                <a:latin typeface="Euphemia" panose="020B0503040102020104" pitchFamily="34" charset="0"/>
              </a:defRPr>
            </a:lvl8pPr>
            <a:lvl9pPr marL="3886200" indent="-228600" fontAlgn="base">
              <a:spcBef>
                <a:spcPct val="0"/>
              </a:spcBef>
              <a:spcAft>
                <a:spcPct val="0"/>
              </a:spcAft>
              <a:defRPr>
                <a:solidFill>
                  <a:schemeClr val="tx1"/>
                </a:solidFill>
                <a:latin typeface="Euphemia" panose="020B0503040102020104" pitchFamily="34" charset="0"/>
              </a:defRPr>
            </a:lvl9pPr>
          </a:lstStyle>
          <a:p>
            <a:fld id="{E06A6934-835B-45FE-92E6-BCC5080B7A91}" type="slidenum">
              <a:rPr lang="pt-BR" altLang="pt-BR"/>
              <a:pPr/>
              <a:t>18</a:t>
            </a:fld>
            <a:endParaRPr lang="pt-BR" altLang="pt-BR"/>
          </a:p>
        </p:txBody>
      </p:sp>
    </p:spTree>
    <p:extLst>
      <p:ext uri="{BB962C8B-B14F-4D97-AF65-F5344CB8AC3E}">
        <p14:creationId xmlns:p14="http://schemas.microsoft.com/office/powerpoint/2010/main" val="323454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Imagem de Slide 1">
            <a:extLst>
              <a:ext uri="{FF2B5EF4-FFF2-40B4-BE49-F238E27FC236}">
                <a16:creationId xmlns:a16="http://schemas.microsoft.com/office/drawing/2014/main" xmlns="" id="{95B26656-4AFC-417B-A5BC-BA93A3C96C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ço Reservado para Anotações 2">
            <a:extLst>
              <a:ext uri="{FF2B5EF4-FFF2-40B4-BE49-F238E27FC236}">
                <a16:creationId xmlns:a16="http://schemas.microsoft.com/office/drawing/2014/main" xmlns="" id="{6EB86696-694D-4B4B-9A04-E3D70DBBDE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dirty="0"/>
          </a:p>
        </p:txBody>
      </p:sp>
      <p:sp>
        <p:nvSpPr>
          <p:cNvPr id="24580" name="Espaço Reservado para Número de Slide 3">
            <a:extLst>
              <a:ext uri="{FF2B5EF4-FFF2-40B4-BE49-F238E27FC236}">
                <a16:creationId xmlns:a16="http://schemas.microsoft.com/office/drawing/2014/main" xmlns="" id="{28A57FC9-FE33-4D42-ABAC-C2F6A077FE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fontAlgn="base">
              <a:spcBef>
                <a:spcPct val="0"/>
              </a:spcBef>
              <a:spcAft>
                <a:spcPct val="0"/>
              </a:spcAft>
              <a:defRPr>
                <a:solidFill>
                  <a:schemeClr val="tx1"/>
                </a:solidFill>
                <a:latin typeface="Euphemia" panose="020B0503040102020104" pitchFamily="34" charset="0"/>
              </a:defRPr>
            </a:lvl6pPr>
            <a:lvl7pPr marL="2971800" indent="-228600" fontAlgn="base">
              <a:spcBef>
                <a:spcPct val="0"/>
              </a:spcBef>
              <a:spcAft>
                <a:spcPct val="0"/>
              </a:spcAft>
              <a:defRPr>
                <a:solidFill>
                  <a:schemeClr val="tx1"/>
                </a:solidFill>
                <a:latin typeface="Euphemia" panose="020B0503040102020104" pitchFamily="34" charset="0"/>
              </a:defRPr>
            </a:lvl7pPr>
            <a:lvl8pPr marL="3429000" indent="-228600" fontAlgn="base">
              <a:spcBef>
                <a:spcPct val="0"/>
              </a:spcBef>
              <a:spcAft>
                <a:spcPct val="0"/>
              </a:spcAft>
              <a:defRPr>
                <a:solidFill>
                  <a:schemeClr val="tx1"/>
                </a:solidFill>
                <a:latin typeface="Euphemia" panose="020B0503040102020104" pitchFamily="34" charset="0"/>
              </a:defRPr>
            </a:lvl8pPr>
            <a:lvl9pPr marL="3886200" indent="-228600" fontAlgn="base">
              <a:spcBef>
                <a:spcPct val="0"/>
              </a:spcBef>
              <a:spcAft>
                <a:spcPct val="0"/>
              </a:spcAft>
              <a:defRPr>
                <a:solidFill>
                  <a:schemeClr val="tx1"/>
                </a:solidFill>
                <a:latin typeface="Euphemia" panose="020B0503040102020104" pitchFamily="34" charset="0"/>
              </a:defRPr>
            </a:lvl9pPr>
          </a:lstStyle>
          <a:p>
            <a:fld id="{88530DE1-F11E-4CFB-8638-3C1F38A78738}" type="slidenum">
              <a:rPr lang="pt-BR" altLang="pt-BR"/>
              <a:pPr/>
              <a:t>19</a:t>
            </a:fld>
            <a:endParaRPr lang="pt-BR" altLang="pt-BR"/>
          </a:p>
        </p:txBody>
      </p:sp>
    </p:spTree>
    <p:extLst>
      <p:ext uri="{BB962C8B-B14F-4D97-AF65-F5344CB8AC3E}">
        <p14:creationId xmlns:p14="http://schemas.microsoft.com/office/powerpoint/2010/main" val="238413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800" b="1" dirty="0">
              <a:solidFill>
                <a:srgbClr val="FF0000"/>
              </a:solidFill>
            </a:endParaRPr>
          </a:p>
        </p:txBody>
      </p:sp>
      <p:sp>
        <p:nvSpPr>
          <p:cNvPr id="4" name="Espaço Reservado para Número de Slide 3"/>
          <p:cNvSpPr>
            <a:spLocks noGrp="1"/>
          </p:cNvSpPr>
          <p:nvPr>
            <p:ph type="sldNum" sz="quarter" idx="10"/>
          </p:nvPr>
        </p:nvSpPr>
        <p:spPr/>
        <p:txBody>
          <a:bodyPr/>
          <a:lstStyle/>
          <a:p>
            <a:fld id="{0A3C37BE-C303-496D-B5CD-85F2937540FC}" type="slidenum">
              <a:rPr lang="pt-BR" noProof="0" smtClean="0"/>
              <a:pPr/>
              <a:t>2</a:t>
            </a:fld>
            <a:endParaRPr lang="pt-BR" noProof="0" dirty="0"/>
          </a:p>
        </p:txBody>
      </p:sp>
    </p:spTree>
    <p:extLst>
      <p:ext uri="{BB962C8B-B14F-4D97-AF65-F5344CB8AC3E}">
        <p14:creationId xmlns:p14="http://schemas.microsoft.com/office/powerpoint/2010/main" val="248450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800" b="0" dirty="0">
              <a:solidFill>
                <a:srgbClr val="FF0000"/>
              </a:solidFill>
            </a:endParaRPr>
          </a:p>
        </p:txBody>
      </p:sp>
      <p:sp>
        <p:nvSpPr>
          <p:cNvPr id="4" name="Espaço Reservado para Número de Slide 3"/>
          <p:cNvSpPr>
            <a:spLocks noGrp="1"/>
          </p:cNvSpPr>
          <p:nvPr>
            <p:ph type="sldNum" sz="quarter" idx="10"/>
          </p:nvPr>
        </p:nvSpPr>
        <p:spPr/>
        <p:txBody>
          <a:bodyPr/>
          <a:lstStyle/>
          <a:p>
            <a:fld id="{0A3C37BE-C303-496D-B5CD-85F2937540FC}" type="slidenum">
              <a:rPr lang="pt-BR" noProof="0" smtClean="0"/>
              <a:pPr/>
              <a:t>3</a:t>
            </a:fld>
            <a:endParaRPr lang="pt-BR" noProof="0" dirty="0"/>
          </a:p>
        </p:txBody>
      </p:sp>
    </p:spTree>
    <p:extLst>
      <p:ext uri="{BB962C8B-B14F-4D97-AF65-F5344CB8AC3E}">
        <p14:creationId xmlns:p14="http://schemas.microsoft.com/office/powerpoint/2010/main" val="123496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800" b="1" dirty="0">
              <a:solidFill>
                <a:srgbClr val="FF0000"/>
              </a:solidFill>
            </a:endParaRPr>
          </a:p>
        </p:txBody>
      </p:sp>
      <p:sp>
        <p:nvSpPr>
          <p:cNvPr id="4" name="Espaço Reservado para Número de Slide 3"/>
          <p:cNvSpPr>
            <a:spLocks noGrp="1"/>
          </p:cNvSpPr>
          <p:nvPr>
            <p:ph type="sldNum" sz="quarter" idx="10"/>
          </p:nvPr>
        </p:nvSpPr>
        <p:spPr/>
        <p:txBody>
          <a:bodyPr/>
          <a:lstStyle/>
          <a:p>
            <a:fld id="{0A3C37BE-C303-496D-B5CD-85F2937540FC}" type="slidenum">
              <a:rPr lang="pt-BR" noProof="0" smtClean="0"/>
              <a:pPr/>
              <a:t>4</a:t>
            </a:fld>
            <a:endParaRPr lang="pt-BR" noProof="0" dirty="0"/>
          </a:p>
        </p:txBody>
      </p:sp>
    </p:spTree>
    <p:extLst>
      <p:ext uri="{BB962C8B-B14F-4D97-AF65-F5344CB8AC3E}">
        <p14:creationId xmlns:p14="http://schemas.microsoft.com/office/powerpoint/2010/main" val="2495221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a:extLst>
              <a:ext uri="{FF2B5EF4-FFF2-40B4-BE49-F238E27FC236}">
                <a16:creationId xmlns:a16="http://schemas.microsoft.com/office/drawing/2014/main" xmlns="" id="{93F56D30-0C63-4D7F-B3C6-A9197D2AF4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ço Reservado para Anotações 2">
            <a:extLst>
              <a:ext uri="{FF2B5EF4-FFF2-40B4-BE49-F238E27FC236}">
                <a16:creationId xmlns:a16="http://schemas.microsoft.com/office/drawing/2014/main" xmlns="" id="{54493C19-C756-41F1-87DE-9CA51A6EB6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dirty="0"/>
          </a:p>
        </p:txBody>
      </p:sp>
      <p:sp>
        <p:nvSpPr>
          <p:cNvPr id="18436" name="Espaço Reservado para Número de Slide 3">
            <a:extLst>
              <a:ext uri="{FF2B5EF4-FFF2-40B4-BE49-F238E27FC236}">
                <a16:creationId xmlns:a16="http://schemas.microsoft.com/office/drawing/2014/main" xmlns="" id="{CAC888C2-13E6-4F23-8A0E-759EF180B3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fontAlgn="base">
              <a:spcBef>
                <a:spcPct val="0"/>
              </a:spcBef>
              <a:spcAft>
                <a:spcPct val="0"/>
              </a:spcAft>
              <a:defRPr>
                <a:solidFill>
                  <a:schemeClr val="tx1"/>
                </a:solidFill>
                <a:latin typeface="Euphemia" panose="020B0503040102020104" pitchFamily="34" charset="0"/>
              </a:defRPr>
            </a:lvl6pPr>
            <a:lvl7pPr marL="2971800" indent="-228600" fontAlgn="base">
              <a:spcBef>
                <a:spcPct val="0"/>
              </a:spcBef>
              <a:spcAft>
                <a:spcPct val="0"/>
              </a:spcAft>
              <a:defRPr>
                <a:solidFill>
                  <a:schemeClr val="tx1"/>
                </a:solidFill>
                <a:latin typeface="Euphemia" panose="020B0503040102020104" pitchFamily="34" charset="0"/>
              </a:defRPr>
            </a:lvl7pPr>
            <a:lvl8pPr marL="3429000" indent="-228600" fontAlgn="base">
              <a:spcBef>
                <a:spcPct val="0"/>
              </a:spcBef>
              <a:spcAft>
                <a:spcPct val="0"/>
              </a:spcAft>
              <a:defRPr>
                <a:solidFill>
                  <a:schemeClr val="tx1"/>
                </a:solidFill>
                <a:latin typeface="Euphemia" panose="020B0503040102020104" pitchFamily="34" charset="0"/>
              </a:defRPr>
            </a:lvl8pPr>
            <a:lvl9pPr marL="3886200" indent="-228600" fontAlgn="base">
              <a:spcBef>
                <a:spcPct val="0"/>
              </a:spcBef>
              <a:spcAft>
                <a:spcPct val="0"/>
              </a:spcAft>
              <a:defRPr>
                <a:solidFill>
                  <a:schemeClr val="tx1"/>
                </a:solidFill>
                <a:latin typeface="Euphemia" panose="020B0503040102020104" pitchFamily="34" charset="0"/>
              </a:defRPr>
            </a:lvl9pPr>
          </a:lstStyle>
          <a:p>
            <a:fld id="{E06A6934-835B-45FE-92E6-BCC5080B7A91}" type="slidenum">
              <a:rPr lang="pt-BR" altLang="pt-BR"/>
              <a:pPr/>
              <a:t>5</a:t>
            </a:fld>
            <a:endParaRPr lang="pt-BR" altLang="pt-BR"/>
          </a:p>
        </p:txBody>
      </p:sp>
    </p:spTree>
    <p:extLst>
      <p:ext uri="{BB962C8B-B14F-4D97-AF65-F5344CB8AC3E}">
        <p14:creationId xmlns:p14="http://schemas.microsoft.com/office/powerpoint/2010/main" val="193257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a:extLst>
              <a:ext uri="{FF2B5EF4-FFF2-40B4-BE49-F238E27FC236}">
                <a16:creationId xmlns:a16="http://schemas.microsoft.com/office/drawing/2014/main" xmlns="" id="{93F56D30-0C63-4D7F-B3C6-A9197D2AF4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ço Reservado para Anotações 2">
            <a:extLst>
              <a:ext uri="{FF2B5EF4-FFF2-40B4-BE49-F238E27FC236}">
                <a16:creationId xmlns:a16="http://schemas.microsoft.com/office/drawing/2014/main" xmlns="" id="{54493C19-C756-41F1-87DE-9CA51A6EB6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p>
        </p:txBody>
      </p:sp>
      <p:sp>
        <p:nvSpPr>
          <p:cNvPr id="18436" name="Espaço Reservado para Número de Slide 3">
            <a:extLst>
              <a:ext uri="{FF2B5EF4-FFF2-40B4-BE49-F238E27FC236}">
                <a16:creationId xmlns:a16="http://schemas.microsoft.com/office/drawing/2014/main" xmlns="" id="{CAC888C2-13E6-4F23-8A0E-759EF180B3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fontAlgn="base">
              <a:spcBef>
                <a:spcPct val="0"/>
              </a:spcBef>
              <a:spcAft>
                <a:spcPct val="0"/>
              </a:spcAft>
              <a:defRPr>
                <a:solidFill>
                  <a:schemeClr val="tx1"/>
                </a:solidFill>
                <a:latin typeface="Euphemia" panose="020B0503040102020104" pitchFamily="34" charset="0"/>
              </a:defRPr>
            </a:lvl6pPr>
            <a:lvl7pPr marL="2971800" indent="-228600" fontAlgn="base">
              <a:spcBef>
                <a:spcPct val="0"/>
              </a:spcBef>
              <a:spcAft>
                <a:spcPct val="0"/>
              </a:spcAft>
              <a:defRPr>
                <a:solidFill>
                  <a:schemeClr val="tx1"/>
                </a:solidFill>
                <a:latin typeface="Euphemia" panose="020B0503040102020104" pitchFamily="34" charset="0"/>
              </a:defRPr>
            </a:lvl7pPr>
            <a:lvl8pPr marL="3429000" indent="-228600" fontAlgn="base">
              <a:spcBef>
                <a:spcPct val="0"/>
              </a:spcBef>
              <a:spcAft>
                <a:spcPct val="0"/>
              </a:spcAft>
              <a:defRPr>
                <a:solidFill>
                  <a:schemeClr val="tx1"/>
                </a:solidFill>
                <a:latin typeface="Euphemia" panose="020B0503040102020104" pitchFamily="34" charset="0"/>
              </a:defRPr>
            </a:lvl8pPr>
            <a:lvl9pPr marL="3886200" indent="-228600" fontAlgn="base">
              <a:spcBef>
                <a:spcPct val="0"/>
              </a:spcBef>
              <a:spcAft>
                <a:spcPct val="0"/>
              </a:spcAft>
              <a:defRPr>
                <a:solidFill>
                  <a:schemeClr val="tx1"/>
                </a:solidFill>
                <a:latin typeface="Euphemia" panose="020B0503040102020104" pitchFamily="34" charset="0"/>
              </a:defRPr>
            </a:lvl9pPr>
          </a:lstStyle>
          <a:p>
            <a:fld id="{E06A6934-835B-45FE-92E6-BCC5080B7A91}" type="slidenum">
              <a:rPr lang="pt-BR" altLang="pt-BR"/>
              <a:pPr/>
              <a:t>6</a:t>
            </a:fld>
            <a:endParaRPr lang="pt-BR" altLang="pt-BR"/>
          </a:p>
        </p:txBody>
      </p:sp>
    </p:spTree>
    <p:extLst>
      <p:ext uri="{BB962C8B-B14F-4D97-AF65-F5344CB8AC3E}">
        <p14:creationId xmlns:p14="http://schemas.microsoft.com/office/powerpoint/2010/main" val="1762093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800" b="1" dirty="0">
              <a:solidFill>
                <a:srgbClr val="FF0000"/>
              </a:solidFill>
            </a:endParaRPr>
          </a:p>
        </p:txBody>
      </p:sp>
      <p:sp>
        <p:nvSpPr>
          <p:cNvPr id="4" name="Espaço Reservado para Número de Slide 3"/>
          <p:cNvSpPr>
            <a:spLocks noGrp="1"/>
          </p:cNvSpPr>
          <p:nvPr>
            <p:ph type="sldNum" sz="quarter" idx="10"/>
          </p:nvPr>
        </p:nvSpPr>
        <p:spPr/>
        <p:txBody>
          <a:bodyPr/>
          <a:lstStyle/>
          <a:p>
            <a:fld id="{0A3C37BE-C303-496D-B5CD-85F2937540FC}" type="slidenum">
              <a:rPr lang="pt-BR" noProof="0" smtClean="0"/>
              <a:pPr/>
              <a:t>7</a:t>
            </a:fld>
            <a:endParaRPr lang="pt-BR" noProof="0" dirty="0"/>
          </a:p>
        </p:txBody>
      </p:sp>
    </p:spTree>
    <p:extLst>
      <p:ext uri="{BB962C8B-B14F-4D97-AF65-F5344CB8AC3E}">
        <p14:creationId xmlns:p14="http://schemas.microsoft.com/office/powerpoint/2010/main" val="13117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800" b="1" dirty="0">
              <a:solidFill>
                <a:srgbClr val="FF0000"/>
              </a:solidFill>
            </a:endParaRPr>
          </a:p>
        </p:txBody>
      </p:sp>
      <p:sp>
        <p:nvSpPr>
          <p:cNvPr id="4" name="Espaço Reservado para Número de Slide 3"/>
          <p:cNvSpPr>
            <a:spLocks noGrp="1"/>
          </p:cNvSpPr>
          <p:nvPr>
            <p:ph type="sldNum" sz="quarter" idx="10"/>
          </p:nvPr>
        </p:nvSpPr>
        <p:spPr/>
        <p:txBody>
          <a:bodyPr/>
          <a:lstStyle/>
          <a:p>
            <a:fld id="{0A3C37BE-C303-496D-B5CD-85F2937540FC}" type="slidenum">
              <a:rPr lang="pt-BR" noProof="0" smtClean="0"/>
              <a:pPr/>
              <a:t>8</a:t>
            </a:fld>
            <a:endParaRPr lang="pt-BR" noProof="0" dirty="0"/>
          </a:p>
        </p:txBody>
      </p:sp>
    </p:spTree>
    <p:extLst>
      <p:ext uri="{BB962C8B-B14F-4D97-AF65-F5344CB8AC3E}">
        <p14:creationId xmlns:p14="http://schemas.microsoft.com/office/powerpoint/2010/main" val="105923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800" b="1" dirty="0">
              <a:solidFill>
                <a:srgbClr val="FF0000"/>
              </a:solidFill>
            </a:endParaRPr>
          </a:p>
        </p:txBody>
      </p:sp>
      <p:sp>
        <p:nvSpPr>
          <p:cNvPr id="4" name="Espaço Reservado para Número de Slide 3"/>
          <p:cNvSpPr>
            <a:spLocks noGrp="1"/>
          </p:cNvSpPr>
          <p:nvPr>
            <p:ph type="sldNum" sz="quarter" idx="10"/>
          </p:nvPr>
        </p:nvSpPr>
        <p:spPr/>
        <p:txBody>
          <a:bodyPr/>
          <a:lstStyle/>
          <a:p>
            <a:fld id="{0A3C37BE-C303-496D-B5CD-85F2937540FC}" type="slidenum">
              <a:rPr lang="pt-BR" noProof="0" smtClean="0"/>
              <a:pPr/>
              <a:t>9</a:t>
            </a:fld>
            <a:endParaRPr lang="pt-BR" noProof="0" dirty="0"/>
          </a:p>
        </p:txBody>
      </p:sp>
    </p:spTree>
    <p:extLst>
      <p:ext uri="{BB962C8B-B14F-4D97-AF65-F5344CB8AC3E}">
        <p14:creationId xmlns:p14="http://schemas.microsoft.com/office/powerpoint/2010/main" val="582457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AE31E057-BF2D-4DFE-B7AF-336C88B37062}"/>
              </a:ext>
            </a:extLst>
          </p:cNvPr>
          <p:cNvSpPr/>
          <p:nvPr/>
        </p:nvSpPr>
        <p:spPr>
          <a:xfrm>
            <a:off x="0" y="577850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tângulo 4">
            <a:extLst>
              <a:ext uri="{FF2B5EF4-FFF2-40B4-BE49-F238E27FC236}">
                <a16:creationId xmlns:a16="http://schemas.microsoft.com/office/drawing/2014/main" xmlns="" id="{2137FAED-CFD8-43FB-9D1A-C1226D066725}"/>
              </a:ext>
            </a:extLst>
          </p:cNvPr>
          <p:cNvSpPr/>
          <p:nvPr/>
        </p:nvSpPr>
        <p:spPr>
          <a:xfrm>
            <a:off x="0" y="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pic>
        <p:nvPicPr>
          <p:cNvPr id="6" name="Imagem 5">
            <a:extLst>
              <a:ext uri="{FF2B5EF4-FFF2-40B4-BE49-F238E27FC236}">
                <a16:creationId xmlns:a16="http://schemas.microsoft.com/office/drawing/2014/main" xmlns="" id="{B49505C4-A470-403C-9A76-13025E43FF74}"/>
              </a:ext>
            </a:extLst>
          </p:cNvPr>
          <p:cNvPicPr>
            <a:picLocks noChangeAspect="1"/>
          </p:cNvPicPr>
          <p:nvPr/>
        </p:nvPicPr>
        <p:blipFill rotWithShape="1">
          <a:blip r:embed="rId2" cstate="print">
            <a:duotone>
              <a:schemeClr val="accent2">
                <a:shade val="45000"/>
                <a:satMod val="135000"/>
              </a:schemeClr>
              <a:prstClr val="white"/>
            </a:duotone>
            <a:extLst/>
          </a:blip>
          <a:srcRect/>
          <a:stretch/>
        </p:blipFill>
        <p:spPr>
          <a:xfrm>
            <a:off x="1324445" y="0"/>
            <a:ext cx="1747524" cy="2292094"/>
          </a:xfrm>
          <a:prstGeom prst="rect">
            <a:avLst/>
          </a:prstGeom>
        </p:spPr>
      </p:pic>
      <p:sp>
        <p:nvSpPr>
          <p:cNvPr id="2" name="Título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r>
              <a:rPr lang="pt-BR" noProof="0"/>
              <a:t>Clique para editar o título mestre</a:t>
            </a:r>
            <a:endParaRPr lang="pt-BR" noProof="0" dirty="0"/>
          </a:p>
        </p:txBody>
      </p:sp>
      <p:sp>
        <p:nvSpPr>
          <p:cNvPr id="3" name="Subtítulo 2"/>
          <p:cNvSpPr>
            <a:spLocks noGrp="1"/>
          </p:cNvSpPr>
          <p:nvPr>
            <p:ph type="subTitle" idx="1"/>
          </p:nvPr>
        </p:nvSpPr>
        <p:spPr>
          <a:xfrm>
            <a:off x="1104898" y="4511784"/>
            <a:ext cx="10096501" cy="955565"/>
          </a:xfrm>
        </p:spPr>
        <p:txBody>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pt-BR" noProof="0"/>
              <a:t>Clique para editar o estilo do subtítulo Mestre</a:t>
            </a:r>
            <a:endParaRPr lang="pt-BR" noProof="0" dirty="0"/>
          </a:p>
        </p:txBody>
      </p:sp>
      <p:sp>
        <p:nvSpPr>
          <p:cNvPr id="7" name="Espaço Reservado para Data 3">
            <a:extLst>
              <a:ext uri="{FF2B5EF4-FFF2-40B4-BE49-F238E27FC236}">
                <a16:creationId xmlns:a16="http://schemas.microsoft.com/office/drawing/2014/main" xmlns="" id="{A44F2F5E-19D8-40E6-936F-70AF2A48313C}"/>
              </a:ext>
            </a:extLst>
          </p:cNvPr>
          <p:cNvSpPr>
            <a:spLocks noGrp="1"/>
          </p:cNvSpPr>
          <p:nvPr>
            <p:ph type="dt" sz="half" idx="10"/>
          </p:nvPr>
        </p:nvSpPr>
        <p:spPr/>
        <p:txBody>
          <a:bodyPr/>
          <a:lstStyle>
            <a:lvl1pPr>
              <a:defRPr smtClean="0"/>
            </a:lvl1pPr>
          </a:lstStyle>
          <a:p>
            <a:pPr>
              <a:defRPr/>
            </a:pPr>
            <a:fld id="{B74C3079-047E-4379-8A77-D8C1E5060141}" type="datetime1">
              <a:rPr lang="pt-BR"/>
              <a:pPr>
                <a:defRPr/>
              </a:pPr>
              <a:t>19/04/2019</a:t>
            </a:fld>
            <a:endParaRPr lang="pt-BR" dirty="0"/>
          </a:p>
        </p:txBody>
      </p:sp>
      <p:sp>
        <p:nvSpPr>
          <p:cNvPr id="8" name="Espaço Reservado para Rodapé 4">
            <a:extLst>
              <a:ext uri="{FF2B5EF4-FFF2-40B4-BE49-F238E27FC236}">
                <a16:creationId xmlns:a16="http://schemas.microsoft.com/office/drawing/2014/main" xmlns="" id="{44508477-B733-4C37-BE47-93F5BCE14C8E}"/>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xmlns="" id="{98ACAD2F-6107-4269-8095-15479080E067}"/>
              </a:ext>
            </a:extLst>
          </p:cNvPr>
          <p:cNvSpPr>
            <a:spLocks noGrp="1"/>
          </p:cNvSpPr>
          <p:nvPr>
            <p:ph type="sldNum" sz="quarter" idx="12"/>
          </p:nvPr>
        </p:nvSpPr>
        <p:spPr/>
        <p:txBody>
          <a:bodyPr/>
          <a:lstStyle>
            <a:lvl1pPr>
              <a:defRPr/>
            </a:lvl1pPr>
          </a:lstStyle>
          <a:p>
            <a:fld id="{B35F916A-1BFF-47C2-9483-BB5D6CC42823}" type="slidenum">
              <a:rPr lang="pt-BR" altLang="pt-BR"/>
              <a:pPr/>
              <a:t>‹nº›</a:t>
            </a:fld>
            <a:endParaRPr lang="pt-BR" altLang="pt-BR"/>
          </a:p>
        </p:txBody>
      </p:sp>
    </p:spTree>
    <p:extLst>
      <p:ext uri="{BB962C8B-B14F-4D97-AF65-F5344CB8AC3E}">
        <p14:creationId xmlns:p14="http://schemas.microsoft.com/office/powerpoint/2010/main" val="28746075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sz="3200"/>
            </a:lvl1pPr>
          </a:lstStyle>
          <a:p>
            <a:r>
              <a:rPr lang="pt-BR" noProof="0"/>
              <a:t>Clique para editar o título mestre</a:t>
            </a:r>
            <a:endParaRPr lang="pt-BR" noProof="0" dirty="0"/>
          </a:p>
        </p:txBody>
      </p:sp>
      <p:sp>
        <p:nvSpPr>
          <p:cNvPr id="3" name="Espaço Reservado para Imagem 2"/>
          <p:cNvSpPr>
            <a:spLocks noGrp="1"/>
          </p:cNvSpPr>
          <p:nvPr>
            <p:ph type="pic" idx="1"/>
          </p:nvPr>
        </p:nvSpPr>
        <p:spPr>
          <a:xfrm>
            <a:off x="4654671" y="1600199"/>
            <a:ext cx="6430912" cy="4572001"/>
          </a:xfrm>
        </p:spPr>
        <p:txBody>
          <a:bodyPr tIns="1188720"/>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a:r>
              <a:rPr lang="pt-BR" noProof="0"/>
              <a:t>Clique no ícone para adicionar uma imagem</a:t>
            </a:r>
            <a:endParaRPr lang="pt-BR" noProof="0" dirty="0"/>
          </a:p>
        </p:txBody>
      </p:sp>
      <p:sp>
        <p:nvSpPr>
          <p:cNvPr id="4" name="Espaço Reservado para Texto 3"/>
          <p:cNvSpPr>
            <a:spLocks noGrp="1"/>
          </p:cNvSpPr>
          <p:nvPr>
            <p:ph type="body" sz="half" idx="2"/>
          </p:nvPr>
        </p:nvSpPr>
        <p:spPr>
          <a:xfrm>
            <a:off x="1104900" y="1600200"/>
            <a:ext cx="3396996" cy="4572000"/>
          </a:xfrm>
        </p:spPr>
        <p:txBody>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pt-BR" noProof="0"/>
              <a:t>Editar estilos de texto Mestre</a:t>
            </a:r>
          </a:p>
        </p:txBody>
      </p:sp>
      <p:sp>
        <p:nvSpPr>
          <p:cNvPr id="5" name="Espaço Reservado para Data 3">
            <a:extLst>
              <a:ext uri="{FF2B5EF4-FFF2-40B4-BE49-F238E27FC236}">
                <a16:creationId xmlns:a16="http://schemas.microsoft.com/office/drawing/2014/main" xmlns="" id="{88FBE18F-336C-4546-B826-269066D049B8}"/>
              </a:ext>
            </a:extLst>
          </p:cNvPr>
          <p:cNvSpPr>
            <a:spLocks noGrp="1"/>
          </p:cNvSpPr>
          <p:nvPr>
            <p:ph type="dt" sz="half" idx="10"/>
          </p:nvPr>
        </p:nvSpPr>
        <p:spPr/>
        <p:txBody>
          <a:bodyPr/>
          <a:lstStyle>
            <a:lvl1pPr>
              <a:defRPr/>
            </a:lvl1pPr>
          </a:lstStyle>
          <a:p>
            <a:pPr>
              <a:defRPr/>
            </a:pPr>
            <a:fld id="{7E41A1D2-820A-445E-8187-099A9E4EB010}" type="datetime1">
              <a:rPr lang="pt-BR"/>
              <a:pPr>
                <a:defRPr/>
              </a:pPr>
              <a:t>19/04/2019</a:t>
            </a:fld>
            <a:endParaRPr lang="pt-BR" dirty="0"/>
          </a:p>
        </p:txBody>
      </p:sp>
      <p:sp>
        <p:nvSpPr>
          <p:cNvPr id="6" name="Espaço Reservado para Rodapé 4">
            <a:extLst>
              <a:ext uri="{FF2B5EF4-FFF2-40B4-BE49-F238E27FC236}">
                <a16:creationId xmlns:a16="http://schemas.microsoft.com/office/drawing/2014/main" xmlns="" id="{BC5BCF0B-4E2E-4234-898B-F1070A4161E7}"/>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xmlns="" id="{A664FFEC-FE08-43C1-961A-BBF1AE51C1CB}"/>
              </a:ext>
            </a:extLst>
          </p:cNvPr>
          <p:cNvSpPr>
            <a:spLocks noGrp="1"/>
          </p:cNvSpPr>
          <p:nvPr>
            <p:ph type="sldNum" sz="quarter" idx="12"/>
          </p:nvPr>
        </p:nvSpPr>
        <p:spPr/>
        <p:txBody>
          <a:bodyPr/>
          <a:lstStyle>
            <a:lvl1pPr>
              <a:defRPr/>
            </a:lvl1pPr>
          </a:lstStyle>
          <a:p>
            <a:fld id="{F650666C-6C12-400B-898C-AC0FC312357B}" type="slidenum">
              <a:rPr lang="pt-BR" altLang="pt-BR"/>
              <a:pPr/>
              <a:t>‹nº›</a:t>
            </a:fld>
            <a:endParaRPr lang="pt-BR" altLang="pt-BR"/>
          </a:p>
        </p:txBody>
      </p:sp>
    </p:spTree>
    <p:extLst>
      <p:ext uri="{BB962C8B-B14F-4D97-AF65-F5344CB8AC3E}">
        <p14:creationId xmlns:p14="http://schemas.microsoft.com/office/powerpoint/2010/main" val="241766992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r>
              <a:rPr lang="pt-BR" noProof="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a:extLst>
              <a:ext uri="{FF2B5EF4-FFF2-40B4-BE49-F238E27FC236}">
                <a16:creationId xmlns:a16="http://schemas.microsoft.com/office/drawing/2014/main" xmlns="" id="{DE2ADD40-4BB0-4C34-8029-3FCB9314576E}"/>
              </a:ext>
            </a:extLst>
          </p:cNvPr>
          <p:cNvSpPr>
            <a:spLocks noGrp="1"/>
          </p:cNvSpPr>
          <p:nvPr>
            <p:ph type="dt" sz="half" idx="10"/>
          </p:nvPr>
        </p:nvSpPr>
        <p:spPr/>
        <p:txBody>
          <a:bodyPr/>
          <a:lstStyle>
            <a:lvl1pPr>
              <a:defRPr/>
            </a:lvl1pPr>
          </a:lstStyle>
          <a:p>
            <a:pPr>
              <a:defRPr/>
            </a:pPr>
            <a:fld id="{8B5FB4F4-2DDA-40A4-AA7D-36A5334E3900}" type="datetime1">
              <a:rPr lang="pt-BR"/>
              <a:pPr>
                <a:defRPr/>
              </a:pPr>
              <a:t>19/04/2019</a:t>
            </a:fld>
            <a:endParaRPr lang="pt-BR" dirty="0"/>
          </a:p>
        </p:txBody>
      </p:sp>
      <p:sp>
        <p:nvSpPr>
          <p:cNvPr id="5" name="Espaço Reservado para Rodapé 4">
            <a:extLst>
              <a:ext uri="{FF2B5EF4-FFF2-40B4-BE49-F238E27FC236}">
                <a16:creationId xmlns:a16="http://schemas.microsoft.com/office/drawing/2014/main" xmlns="" id="{73FFB846-AA5C-4FA3-96BE-923B2066FE10}"/>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xmlns="" id="{37D52BBF-0B76-4E5C-8A40-9A8D2CA63C45}"/>
              </a:ext>
            </a:extLst>
          </p:cNvPr>
          <p:cNvSpPr>
            <a:spLocks noGrp="1"/>
          </p:cNvSpPr>
          <p:nvPr>
            <p:ph type="sldNum" sz="quarter" idx="12"/>
          </p:nvPr>
        </p:nvSpPr>
        <p:spPr/>
        <p:txBody>
          <a:bodyPr/>
          <a:lstStyle>
            <a:lvl1pPr>
              <a:defRPr/>
            </a:lvl1pPr>
          </a:lstStyle>
          <a:p>
            <a:fld id="{09C59583-91C8-4A8D-ADEE-573EAF7E5581}" type="slidenum">
              <a:rPr lang="pt-BR" altLang="pt-BR"/>
              <a:pPr/>
              <a:t>‹nº›</a:t>
            </a:fld>
            <a:endParaRPr lang="pt-BR" altLang="pt-BR"/>
          </a:p>
        </p:txBody>
      </p:sp>
    </p:spTree>
    <p:extLst>
      <p:ext uri="{BB962C8B-B14F-4D97-AF65-F5344CB8AC3E}">
        <p14:creationId xmlns:p14="http://schemas.microsoft.com/office/powerpoint/2010/main" val="383616748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grpSp>
        <p:nvGrpSpPr>
          <p:cNvPr id="4" name="Grupo 9">
            <a:extLst>
              <a:ext uri="{FF2B5EF4-FFF2-40B4-BE49-F238E27FC236}">
                <a16:creationId xmlns:a16="http://schemas.microsoft.com/office/drawing/2014/main" xmlns="" id="{CB105D86-EDE7-4746-B427-825F815C279C}"/>
              </a:ext>
            </a:extLst>
          </p:cNvPr>
          <p:cNvGrpSpPr>
            <a:grpSpLocks/>
          </p:cNvGrpSpPr>
          <p:nvPr/>
        </p:nvGrpSpPr>
        <p:grpSpPr bwMode="auto">
          <a:xfrm rot="5400000">
            <a:off x="6513513" y="3228975"/>
            <a:ext cx="5634038" cy="84137"/>
            <a:chOff x="1073150" y="1219201"/>
            <a:chExt cx="10058400" cy="63125"/>
          </a:xfrm>
        </p:grpSpPr>
        <p:cxnSp>
          <p:nvCxnSpPr>
            <p:cNvPr id="5" name="Conector Reto 7">
              <a:extLst>
                <a:ext uri="{FF2B5EF4-FFF2-40B4-BE49-F238E27FC236}">
                  <a16:creationId xmlns:a16="http://schemas.microsoft.com/office/drawing/2014/main" xmlns="" id="{6E64F55C-E2A2-4E5D-AA8C-4EE77B4BF118}"/>
                </a:ext>
              </a:extLst>
            </p:cNvPr>
            <p:cNvCxnSpPr/>
            <p:nvPr/>
          </p:nvCxnSpPr>
          <p:spPr>
            <a:xfrm rot="10800000">
              <a:off x="1073151" y="1218010"/>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 name="Conector Reto 8">
              <a:extLst>
                <a:ext uri="{FF2B5EF4-FFF2-40B4-BE49-F238E27FC236}">
                  <a16:creationId xmlns:a16="http://schemas.microsoft.com/office/drawing/2014/main" xmlns="" id="{6A4EC237-C661-4BA6-88CF-A9BBAA2A2E50}"/>
                </a:ext>
              </a:extLst>
            </p:cNvPr>
            <p:cNvCxnSpPr/>
            <p:nvPr/>
          </p:nvCxnSpPr>
          <p:spPr>
            <a:xfrm rot="10800000">
              <a:off x="1073151" y="128113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Vertical 1"/>
          <p:cNvSpPr>
            <a:spLocks noGrp="1"/>
          </p:cNvSpPr>
          <p:nvPr>
            <p:ph type="title" orient="vert"/>
          </p:nvPr>
        </p:nvSpPr>
        <p:spPr>
          <a:xfrm>
            <a:off x="9372600" y="365125"/>
            <a:ext cx="1714500" cy="5811838"/>
          </a:xfrm>
        </p:spPr>
        <p:txBody>
          <a:bodyPr vert="eaVert" rtlCol="0"/>
          <a:lstStyle>
            <a:lvl1pPr rtl="0">
              <a:defRPr/>
            </a:lvl1pPr>
          </a:lstStyle>
          <a:p>
            <a:r>
              <a:rPr lang="pt-BR" noProof="0"/>
              <a:t>Clique para editar o título mestre</a:t>
            </a:r>
            <a:endParaRPr lang="pt-BR" noProof="0" dirty="0"/>
          </a:p>
        </p:txBody>
      </p:sp>
      <p:sp>
        <p:nvSpPr>
          <p:cNvPr id="3" name="Espaço Reservado para Texto Vertical 2"/>
          <p:cNvSpPr>
            <a:spLocks noGrp="1"/>
          </p:cNvSpPr>
          <p:nvPr>
            <p:ph type="body" orient="vert" idx="1"/>
          </p:nvPr>
        </p:nvSpPr>
        <p:spPr>
          <a:xfrm>
            <a:off x="1104900" y="365125"/>
            <a:ext cx="8098896" cy="5811838"/>
          </a:xfrm>
        </p:spPr>
        <p:txBody>
          <a:bodyPr vert="eaVert"/>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3">
            <a:extLst>
              <a:ext uri="{FF2B5EF4-FFF2-40B4-BE49-F238E27FC236}">
                <a16:creationId xmlns:a16="http://schemas.microsoft.com/office/drawing/2014/main" xmlns="" id="{CEDFD284-C698-4393-8207-11AD9E8C0C48}"/>
              </a:ext>
            </a:extLst>
          </p:cNvPr>
          <p:cNvSpPr>
            <a:spLocks noGrp="1"/>
          </p:cNvSpPr>
          <p:nvPr>
            <p:ph type="dt" sz="half" idx="10"/>
          </p:nvPr>
        </p:nvSpPr>
        <p:spPr/>
        <p:txBody>
          <a:bodyPr/>
          <a:lstStyle>
            <a:lvl1pPr>
              <a:defRPr smtClean="0"/>
            </a:lvl1pPr>
          </a:lstStyle>
          <a:p>
            <a:pPr>
              <a:defRPr/>
            </a:pPr>
            <a:fld id="{CFA7B34D-8EEA-42B2-9DC3-DA458EB78D30}" type="datetime1">
              <a:rPr lang="pt-BR"/>
              <a:pPr>
                <a:defRPr/>
              </a:pPr>
              <a:t>19/04/2019</a:t>
            </a:fld>
            <a:endParaRPr lang="pt-BR" dirty="0"/>
          </a:p>
        </p:txBody>
      </p:sp>
      <p:sp>
        <p:nvSpPr>
          <p:cNvPr id="8" name="Espaço Reservado para Rodapé 4">
            <a:extLst>
              <a:ext uri="{FF2B5EF4-FFF2-40B4-BE49-F238E27FC236}">
                <a16:creationId xmlns:a16="http://schemas.microsoft.com/office/drawing/2014/main" xmlns="" id="{0D52F952-DD50-44E9-9A56-CA6E5C65F8B4}"/>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xmlns="" id="{F7681B57-A592-4266-A79B-AF96A64441B2}"/>
              </a:ext>
            </a:extLst>
          </p:cNvPr>
          <p:cNvSpPr>
            <a:spLocks noGrp="1"/>
          </p:cNvSpPr>
          <p:nvPr>
            <p:ph type="sldNum" sz="quarter" idx="12"/>
          </p:nvPr>
        </p:nvSpPr>
        <p:spPr/>
        <p:txBody>
          <a:bodyPr/>
          <a:lstStyle>
            <a:lvl1pPr>
              <a:defRPr/>
            </a:lvl1pPr>
          </a:lstStyle>
          <a:p>
            <a:fld id="{73CC4993-A6ED-4E6F-994E-116CC9432B87}" type="slidenum">
              <a:rPr lang="pt-BR" altLang="pt-BR"/>
              <a:pPr/>
              <a:t>‹nº›</a:t>
            </a:fld>
            <a:endParaRPr lang="pt-BR" altLang="pt-BR"/>
          </a:p>
        </p:txBody>
      </p:sp>
    </p:spTree>
    <p:extLst>
      <p:ext uri="{BB962C8B-B14F-4D97-AF65-F5344CB8AC3E}">
        <p14:creationId xmlns:p14="http://schemas.microsoft.com/office/powerpoint/2010/main" val="267067468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r>
              <a:rPr lang="pt-BR" noProof="0"/>
              <a:t>Clique para editar o título mestre</a:t>
            </a:r>
            <a:endParaRPr lang="pt-BR" noProof="0" dirty="0"/>
          </a:p>
        </p:txBody>
      </p:sp>
      <p:sp>
        <p:nvSpPr>
          <p:cNvPr id="3" name="Espaço Reservado para Conteúdo 2"/>
          <p:cNvSpPr>
            <a:spLocks noGrp="1"/>
          </p:cNvSpPr>
          <p:nvPr>
            <p:ph idx="1"/>
          </p:nvPr>
        </p:nvSpPr>
        <p:spPr/>
        <p:txBody>
          <a:bodyPr/>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a:extLst>
              <a:ext uri="{FF2B5EF4-FFF2-40B4-BE49-F238E27FC236}">
                <a16:creationId xmlns:a16="http://schemas.microsoft.com/office/drawing/2014/main" xmlns="" id="{4B5A62F4-FE1C-455C-8546-B815549B6FC1}"/>
              </a:ext>
            </a:extLst>
          </p:cNvPr>
          <p:cNvSpPr>
            <a:spLocks noGrp="1"/>
          </p:cNvSpPr>
          <p:nvPr>
            <p:ph type="dt" sz="half" idx="10"/>
          </p:nvPr>
        </p:nvSpPr>
        <p:spPr/>
        <p:txBody>
          <a:bodyPr/>
          <a:lstStyle>
            <a:lvl1pPr>
              <a:defRPr/>
            </a:lvl1pPr>
          </a:lstStyle>
          <a:p>
            <a:pPr>
              <a:defRPr/>
            </a:pPr>
            <a:fld id="{1017A040-0449-4364-8F50-B8D7B63906EE}" type="datetime1">
              <a:rPr lang="pt-BR"/>
              <a:pPr>
                <a:defRPr/>
              </a:pPr>
              <a:t>19/04/2019</a:t>
            </a:fld>
            <a:endParaRPr lang="pt-BR" dirty="0"/>
          </a:p>
        </p:txBody>
      </p:sp>
      <p:sp>
        <p:nvSpPr>
          <p:cNvPr id="5" name="Espaço Reservado para Rodapé 4">
            <a:extLst>
              <a:ext uri="{FF2B5EF4-FFF2-40B4-BE49-F238E27FC236}">
                <a16:creationId xmlns:a16="http://schemas.microsoft.com/office/drawing/2014/main" xmlns="" id="{E3936401-5E7C-4DFA-8A32-00B4CE30F7DC}"/>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xmlns="" id="{BA53855F-BFF4-4EE8-A6CD-60DCD3E0E7A6}"/>
              </a:ext>
            </a:extLst>
          </p:cNvPr>
          <p:cNvSpPr>
            <a:spLocks noGrp="1"/>
          </p:cNvSpPr>
          <p:nvPr>
            <p:ph type="sldNum" sz="quarter" idx="12"/>
          </p:nvPr>
        </p:nvSpPr>
        <p:spPr/>
        <p:txBody>
          <a:bodyPr/>
          <a:lstStyle>
            <a:lvl1pPr>
              <a:defRPr/>
            </a:lvl1pPr>
          </a:lstStyle>
          <a:p>
            <a:fld id="{75DB346E-09EB-4420-AD4C-97DBA22CAFDB}" type="slidenum">
              <a:rPr lang="pt-BR" altLang="pt-BR"/>
              <a:pPr/>
              <a:t>‹nº›</a:t>
            </a:fld>
            <a:endParaRPr lang="pt-BR" altLang="pt-BR"/>
          </a:p>
        </p:txBody>
      </p:sp>
    </p:spTree>
    <p:extLst>
      <p:ext uri="{BB962C8B-B14F-4D97-AF65-F5344CB8AC3E}">
        <p14:creationId xmlns:p14="http://schemas.microsoft.com/office/powerpoint/2010/main" val="290766026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lide de Título com Imagens">
    <p:spTree>
      <p:nvGrpSpPr>
        <p:cNvPr id="1" name=""/>
        <p:cNvGrpSpPr/>
        <p:nvPr/>
      </p:nvGrpSpPr>
      <p:grpSpPr>
        <a:xfrm>
          <a:off x="0" y="0"/>
          <a:ext cx="0" cy="0"/>
          <a:chOff x="0" y="0"/>
          <a:chExt cx="0" cy="0"/>
        </a:xfrm>
      </p:grpSpPr>
      <p:grpSp>
        <p:nvGrpSpPr>
          <p:cNvPr id="5" name="Grupo 12">
            <a:extLst>
              <a:ext uri="{FF2B5EF4-FFF2-40B4-BE49-F238E27FC236}">
                <a16:creationId xmlns:a16="http://schemas.microsoft.com/office/drawing/2014/main" xmlns="" id="{A7F8B439-A5EA-41EE-9646-599574306C01}"/>
              </a:ext>
            </a:extLst>
          </p:cNvPr>
          <p:cNvGrpSpPr>
            <a:grpSpLocks/>
          </p:cNvGrpSpPr>
          <p:nvPr/>
        </p:nvGrpSpPr>
        <p:grpSpPr bwMode="auto">
          <a:xfrm rot="10800000">
            <a:off x="0" y="5645150"/>
            <a:ext cx="12192000" cy="63500"/>
            <a:chOff x="507492" y="1501519"/>
            <a:chExt cx="8129016" cy="63125"/>
          </a:xfrm>
        </p:grpSpPr>
        <p:cxnSp>
          <p:nvCxnSpPr>
            <p:cNvPr id="6" name="Conector Reto 16">
              <a:extLst>
                <a:ext uri="{FF2B5EF4-FFF2-40B4-BE49-F238E27FC236}">
                  <a16:creationId xmlns:a16="http://schemas.microsoft.com/office/drawing/2014/main" xmlns="" id="{615A0AB5-240A-448E-AAF5-C3300A2D7731}"/>
                </a:ext>
              </a:extLst>
            </p:cNvPr>
            <p:cNvCxnSpPr/>
            <p:nvPr/>
          </p:nvCxnSpPr>
          <p:spPr>
            <a:xfrm>
              <a:off x="508550" y="1564644"/>
              <a:ext cx="8129017"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Conector Reto 17">
              <a:extLst>
                <a:ext uri="{FF2B5EF4-FFF2-40B4-BE49-F238E27FC236}">
                  <a16:creationId xmlns:a16="http://schemas.microsoft.com/office/drawing/2014/main" xmlns="" id="{FDD40B79-0F29-479F-ABD2-A53B6EDEA177}"/>
                </a:ext>
              </a:extLst>
            </p:cNvPr>
            <p:cNvCxnSpPr/>
            <p:nvPr/>
          </p:nvCxnSpPr>
          <p:spPr>
            <a:xfrm>
              <a:off x="508550" y="1501519"/>
              <a:ext cx="8129017"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8" name="Grupo 13">
            <a:extLst>
              <a:ext uri="{FF2B5EF4-FFF2-40B4-BE49-F238E27FC236}">
                <a16:creationId xmlns:a16="http://schemas.microsoft.com/office/drawing/2014/main" xmlns="" id="{DF246A74-BA5E-4351-802A-97839D96BABF}"/>
              </a:ext>
            </a:extLst>
          </p:cNvPr>
          <p:cNvGrpSpPr>
            <a:grpSpLocks/>
          </p:cNvGrpSpPr>
          <p:nvPr/>
        </p:nvGrpSpPr>
        <p:grpSpPr bwMode="auto">
          <a:xfrm>
            <a:off x="0" y="1143000"/>
            <a:ext cx="12192000" cy="63500"/>
            <a:chOff x="507492" y="1501519"/>
            <a:chExt cx="8129016" cy="63125"/>
          </a:xfrm>
        </p:grpSpPr>
        <p:cxnSp>
          <p:nvCxnSpPr>
            <p:cNvPr id="9" name="Conector Reto 14">
              <a:extLst>
                <a:ext uri="{FF2B5EF4-FFF2-40B4-BE49-F238E27FC236}">
                  <a16:creationId xmlns:a16="http://schemas.microsoft.com/office/drawing/2014/main" xmlns="" id="{5609D637-54F9-44EA-BE08-2B3127F81AB2}"/>
                </a:ext>
              </a:extLst>
            </p:cNvPr>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Conector Reto 15">
              <a:extLst>
                <a:ext uri="{FF2B5EF4-FFF2-40B4-BE49-F238E27FC236}">
                  <a16:creationId xmlns:a16="http://schemas.microsoft.com/office/drawing/2014/main" xmlns="" id="{EB95B8EF-9C82-4457-9209-E2BC172525F0}"/>
                </a:ext>
              </a:extLst>
            </p:cNvPr>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2" name="Retângulo 11">
            <a:extLst>
              <a:ext uri="{FF2B5EF4-FFF2-40B4-BE49-F238E27FC236}">
                <a16:creationId xmlns:a16="http://schemas.microsoft.com/office/drawing/2014/main" xmlns="" id="{8BAD0D61-93C3-4D89-A921-B044A7CB81E4}"/>
              </a:ext>
            </a:extLst>
          </p:cNvPr>
          <p:cNvSpPr/>
          <p:nvPr/>
        </p:nvSpPr>
        <p:spPr>
          <a:xfrm>
            <a:off x="0" y="577850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13" name="Retângulo 12">
            <a:extLst>
              <a:ext uri="{FF2B5EF4-FFF2-40B4-BE49-F238E27FC236}">
                <a16:creationId xmlns:a16="http://schemas.microsoft.com/office/drawing/2014/main" xmlns="" id="{65F3D544-83A0-4A9F-8BFD-CB304363D57D}"/>
              </a:ext>
            </a:extLst>
          </p:cNvPr>
          <p:cNvSpPr/>
          <p:nvPr/>
        </p:nvSpPr>
        <p:spPr>
          <a:xfrm>
            <a:off x="0" y="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pic>
        <p:nvPicPr>
          <p:cNvPr id="14" name="Imagem 13">
            <a:extLst>
              <a:ext uri="{FF2B5EF4-FFF2-40B4-BE49-F238E27FC236}">
                <a16:creationId xmlns:a16="http://schemas.microsoft.com/office/drawing/2014/main" xmlns="" id="{AA65712A-F19B-47AD-A1D6-86E657CE2BAC}"/>
              </a:ext>
            </a:extLst>
          </p:cNvPr>
          <p:cNvPicPr>
            <a:picLocks noChangeAspect="1"/>
          </p:cNvPicPr>
          <p:nvPr/>
        </p:nvPicPr>
        <p:blipFill rotWithShape="1">
          <a:blip r:embed="rId2" cstate="print">
            <a:duotone>
              <a:schemeClr val="accent2">
                <a:shade val="45000"/>
                <a:satMod val="135000"/>
              </a:schemeClr>
              <a:prstClr val="white"/>
            </a:duotone>
            <a:extLst/>
          </a:blip>
          <a:srcRect/>
          <a:stretch/>
        </p:blipFill>
        <p:spPr>
          <a:xfrm>
            <a:off x="1325880" y="0"/>
            <a:ext cx="1747524" cy="2292094"/>
          </a:xfrm>
          <a:prstGeom prst="rect">
            <a:avLst/>
          </a:prstGeom>
        </p:spPr>
      </p:pic>
      <p:sp>
        <p:nvSpPr>
          <p:cNvPr id="15" name="Texto de Instrução">
            <a:extLst>
              <a:ext uri="{FF2B5EF4-FFF2-40B4-BE49-F238E27FC236}">
                <a16:creationId xmlns:a16="http://schemas.microsoft.com/office/drawing/2014/main" xmlns="" id="{3ED8775A-B032-408C-8F38-CB11D331925A}"/>
              </a:ext>
            </a:extLst>
          </p:cNvPr>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pt-BR" sz="1200" b="1" i="1" dirty="0">
                <a:latin typeface="Arial" pitchFamily="34" charset="0"/>
                <a:cs typeface="Arial" pitchFamily="34" charset="0"/>
              </a:rPr>
              <a:t>ANOTAÇÃO:</a:t>
            </a:r>
          </a:p>
          <a:p>
            <a:pPr fontAlgn="auto">
              <a:spcBef>
                <a:spcPts val="0"/>
              </a:spcBef>
              <a:spcAft>
                <a:spcPts val="0"/>
              </a:spcAft>
              <a:defRPr/>
            </a:pPr>
            <a:r>
              <a:rPr lang="pt-BR" sz="1200" i="1" dirty="0">
                <a:latin typeface="Arial" pitchFamily="34" charset="0"/>
                <a:cs typeface="Arial" pitchFamily="34" charset="0"/>
              </a:rPr>
              <a:t>Para alterar a imagem no slide, selecione e exclua a imagem. Em seguida, use o ícone Imagens no espaço reservado para inserir sua própria imagem.</a:t>
            </a:r>
          </a:p>
        </p:txBody>
      </p:sp>
      <p:sp>
        <p:nvSpPr>
          <p:cNvPr id="2" name="Título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r>
              <a:rPr lang="pt-BR" noProof="0"/>
              <a:t>Clique para editar o título mestre</a:t>
            </a:r>
            <a:endParaRPr lang="pt-BR" noProof="0" dirty="0"/>
          </a:p>
        </p:txBody>
      </p:sp>
      <p:sp>
        <p:nvSpPr>
          <p:cNvPr id="3" name="Subtítulo 2"/>
          <p:cNvSpPr>
            <a:spLocks noGrp="1"/>
          </p:cNvSpPr>
          <p:nvPr>
            <p:ph type="subTitle" idx="1"/>
          </p:nvPr>
        </p:nvSpPr>
        <p:spPr>
          <a:xfrm>
            <a:off x="1104900" y="4511784"/>
            <a:ext cx="5734050" cy="955565"/>
          </a:xfrm>
        </p:spPr>
        <p:txBody>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pt-BR" noProof="0"/>
              <a:t>Clique para editar o estilo do subtítulo Mestre</a:t>
            </a:r>
            <a:endParaRPr lang="pt-BR" noProof="0" dirty="0"/>
          </a:p>
        </p:txBody>
      </p:sp>
      <p:sp>
        <p:nvSpPr>
          <p:cNvPr id="11" name="Espaço Reservado para Imagem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rtl="0">
              <a:buNone/>
              <a:defRPr/>
            </a:lvl1pPr>
          </a:lstStyle>
          <a:p>
            <a:pPr lvl="0"/>
            <a:r>
              <a:rPr lang="pt-BR" noProof="0"/>
              <a:t>Clique no ícone para adicionar uma imagem</a:t>
            </a:r>
            <a:endParaRPr lang="pt-BR" noProof="0" dirty="0"/>
          </a:p>
        </p:txBody>
      </p:sp>
    </p:spTree>
    <p:extLst>
      <p:ext uri="{BB962C8B-B14F-4D97-AF65-F5344CB8AC3E}">
        <p14:creationId xmlns:p14="http://schemas.microsoft.com/office/powerpoint/2010/main" val="76580612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grpSp>
        <p:nvGrpSpPr>
          <p:cNvPr id="4" name="Grupo 9">
            <a:extLst>
              <a:ext uri="{FF2B5EF4-FFF2-40B4-BE49-F238E27FC236}">
                <a16:creationId xmlns:a16="http://schemas.microsoft.com/office/drawing/2014/main" xmlns="" id="{C0BF793B-8487-46A3-B957-40F665D51EFB}"/>
              </a:ext>
            </a:extLst>
          </p:cNvPr>
          <p:cNvGrpSpPr>
            <a:grpSpLocks/>
          </p:cNvGrpSpPr>
          <p:nvPr/>
        </p:nvGrpSpPr>
        <p:grpSpPr bwMode="auto">
          <a:xfrm>
            <a:off x="0" y="2514600"/>
            <a:ext cx="12192000" cy="3194050"/>
            <a:chOff x="647402" y="2514600"/>
            <a:chExt cx="10838688" cy="3194035"/>
          </a:xfrm>
        </p:grpSpPr>
        <p:grpSp>
          <p:nvGrpSpPr>
            <p:cNvPr id="5" name="Grupo 10">
              <a:extLst>
                <a:ext uri="{FF2B5EF4-FFF2-40B4-BE49-F238E27FC236}">
                  <a16:creationId xmlns:a16="http://schemas.microsoft.com/office/drawing/2014/main" xmlns="" id="{E841F2E6-2367-480D-8B6C-844FC9792672}"/>
                </a:ext>
              </a:extLst>
            </p:cNvPr>
            <p:cNvGrpSpPr>
              <a:grpSpLocks/>
            </p:cNvGrpSpPr>
            <p:nvPr/>
          </p:nvGrpSpPr>
          <p:grpSpPr bwMode="auto">
            <a:xfrm>
              <a:off x="647402" y="2514600"/>
              <a:ext cx="10838688" cy="63125"/>
              <a:chOff x="507492" y="1501519"/>
              <a:chExt cx="8129016" cy="63125"/>
            </a:xfrm>
          </p:grpSpPr>
          <p:cxnSp>
            <p:nvCxnSpPr>
              <p:cNvPr id="10" name="Conector Reto 13">
                <a:extLst>
                  <a:ext uri="{FF2B5EF4-FFF2-40B4-BE49-F238E27FC236}">
                    <a16:creationId xmlns:a16="http://schemas.microsoft.com/office/drawing/2014/main" xmlns="" id="{4B297C77-F6AE-4475-BACB-C399CF380EF6}"/>
                  </a:ext>
                </a:extLst>
              </p:cNvPr>
              <p:cNvCxnSpPr/>
              <p:nvPr/>
            </p:nvCxnSpPr>
            <p:spPr>
              <a:xfrm>
                <a:off x="507492" y="1565019"/>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Conector Reto 14">
                <a:extLst>
                  <a:ext uri="{FF2B5EF4-FFF2-40B4-BE49-F238E27FC236}">
                    <a16:creationId xmlns:a16="http://schemas.microsoft.com/office/drawing/2014/main" xmlns="" id="{3F923DDC-EACD-48F2-931B-843C1751769A}"/>
                  </a:ext>
                </a:extLst>
              </p:cNvPr>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6" name="Retângulo 5">
              <a:extLst>
                <a:ext uri="{FF2B5EF4-FFF2-40B4-BE49-F238E27FC236}">
                  <a16:creationId xmlns:a16="http://schemas.microsoft.com/office/drawing/2014/main" xmlns="" id="{52956701-1680-4723-A08C-2F689E2ABB97}"/>
                </a:ext>
              </a:extLst>
            </p:cNvPr>
            <p:cNvSpPr/>
            <p:nvPr/>
          </p:nvSpPr>
          <p:spPr>
            <a:xfrm>
              <a:off x="647402" y="2641599"/>
              <a:ext cx="10838688" cy="29400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grpSp>
          <p:nvGrpSpPr>
            <p:cNvPr id="7" name="Grupo 14">
              <a:extLst>
                <a:ext uri="{FF2B5EF4-FFF2-40B4-BE49-F238E27FC236}">
                  <a16:creationId xmlns:a16="http://schemas.microsoft.com/office/drawing/2014/main" xmlns="" id="{56F1A797-FF8E-40B6-9977-CA6225FD37CE}"/>
                </a:ext>
              </a:extLst>
            </p:cNvPr>
            <p:cNvGrpSpPr>
              <a:grpSpLocks/>
            </p:cNvGrpSpPr>
            <p:nvPr/>
          </p:nvGrpSpPr>
          <p:grpSpPr bwMode="auto">
            <a:xfrm rot="10800000">
              <a:off x="647402" y="5645510"/>
              <a:ext cx="10838688" cy="63125"/>
              <a:chOff x="507492" y="1501519"/>
              <a:chExt cx="8129016" cy="63125"/>
            </a:xfrm>
          </p:grpSpPr>
          <p:cxnSp>
            <p:nvCxnSpPr>
              <p:cNvPr id="8" name="Conector Reto 11">
                <a:extLst>
                  <a:ext uri="{FF2B5EF4-FFF2-40B4-BE49-F238E27FC236}">
                    <a16:creationId xmlns:a16="http://schemas.microsoft.com/office/drawing/2014/main" xmlns="" id="{27A6AFD1-FE6F-4F8F-A213-20D62B67E8CC}"/>
                  </a:ext>
                </a:extLst>
              </p:cNvPr>
              <p:cNvCxnSpPr/>
              <p:nvPr/>
            </p:nvCxnSpPr>
            <p:spPr>
              <a:xfrm>
                <a:off x="508550" y="1565019"/>
                <a:ext cx="8129017"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ector Reto 12">
                <a:extLst>
                  <a:ext uri="{FF2B5EF4-FFF2-40B4-BE49-F238E27FC236}">
                    <a16:creationId xmlns:a16="http://schemas.microsoft.com/office/drawing/2014/main" xmlns="" id="{5D6CD7E3-43A4-4FB4-94FE-9CCE0E12FFF4}"/>
                  </a:ext>
                </a:extLst>
              </p:cNvPr>
              <p:cNvCxnSpPr/>
              <p:nvPr/>
            </p:nvCxnSpPr>
            <p:spPr>
              <a:xfrm>
                <a:off x="508550" y="1501519"/>
                <a:ext cx="8129017"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12" name="Imagem 11">
            <a:extLst>
              <a:ext uri="{FF2B5EF4-FFF2-40B4-BE49-F238E27FC236}">
                <a16:creationId xmlns:a16="http://schemas.microsoft.com/office/drawing/2014/main" xmlns="" id="{97BC9EF2-BD56-4DC8-B414-64A98509D8FD}"/>
              </a:ext>
            </a:extLst>
          </p:cNvPr>
          <p:cNvPicPr>
            <a:picLocks noChangeAspect="1"/>
          </p:cNvPicPr>
          <p:nvPr/>
        </p:nvPicPr>
        <p:blipFill>
          <a:blip r:embed="rId2" cstate="print">
            <a:duotone>
              <a:schemeClr val="accent2">
                <a:shade val="45000"/>
                <a:satMod val="135000"/>
              </a:schemeClr>
              <a:prstClr val="white"/>
            </a:duotone>
            <a:extLst/>
          </a:blip>
          <a:stretch>
            <a:fillRect/>
          </a:stretch>
        </p:blipFill>
        <p:spPr>
          <a:xfrm>
            <a:off x="1325880" y="0"/>
            <a:ext cx="1783188" cy="2971806"/>
          </a:xfrm>
          <a:prstGeom prst="rect">
            <a:avLst/>
          </a:prstGeom>
        </p:spPr>
      </p:pic>
      <p:sp>
        <p:nvSpPr>
          <p:cNvPr id="2" name="Título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r>
              <a:rPr lang="pt-BR" noProof="0"/>
              <a:t>Clique para editar o título mestre</a:t>
            </a:r>
            <a:endParaRPr lang="pt-BR" noProof="0" dirty="0"/>
          </a:p>
        </p:txBody>
      </p:sp>
      <p:sp>
        <p:nvSpPr>
          <p:cNvPr id="3" name="Espaço Reservado para Texto 2"/>
          <p:cNvSpPr>
            <a:spLocks noGrp="1"/>
          </p:cNvSpPr>
          <p:nvPr>
            <p:ph type="body" idx="1"/>
          </p:nvPr>
        </p:nvSpPr>
        <p:spPr>
          <a:xfrm>
            <a:off x="1104899" y="4655956"/>
            <a:ext cx="10071099" cy="509750"/>
          </a:xfrm>
        </p:spPr>
        <p:txBody>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pt-BR" noProof="0"/>
              <a:t>Editar estilos de texto Mestre</a:t>
            </a:r>
          </a:p>
        </p:txBody>
      </p:sp>
      <p:sp>
        <p:nvSpPr>
          <p:cNvPr id="13" name="Espaço Reservado para Data 3">
            <a:extLst>
              <a:ext uri="{FF2B5EF4-FFF2-40B4-BE49-F238E27FC236}">
                <a16:creationId xmlns:a16="http://schemas.microsoft.com/office/drawing/2014/main" xmlns="" id="{FA79C741-F0C7-4977-BA75-5B1AF33EB18C}"/>
              </a:ext>
            </a:extLst>
          </p:cNvPr>
          <p:cNvSpPr>
            <a:spLocks noGrp="1"/>
          </p:cNvSpPr>
          <p:nvPr>
            <p:ph type="dt" sz="half" idx="10"/>
          </p:nvPr>
        </p:nvSpPr>
        <p:spPr/>
        <p:txBody>
          <a:bodyPr/>
          <a:lstStyle>
            <a:lvl1pPr>
              <a:defRPr smtClean="0"/>
            </a:lvl1pPr>
          </a:lstStyle>
          <a:p>
            <a:pPr>
              <a:defRPr/>
            </a:pPr>
            <a:fld id="{CC20ED23-9498-413D-BEFD-B79B392BAA05}" type="datetime1">
              <a:rPr lang="pt-BR"/>
              <a:pPr>
                <a:defRPr/>
              </a:pPr>
              <a:t>19/04/2019</a:t>
            </a:fld>
            <a:endParaRPr lang="pt-BR" dirty="0"/>
          </a:p>
        </p:txBody>
      </p:sp>
      <p:sp>
        <p:nvSpPr>
          <p:cNvPr id="14" name="Espaço Reservado para Rodapé 4">
            <a:extLst>
              <a:ext uri="{FF2B5EF4-FFF2-40B4-BE49-F238E27FC236}">
                <a16:creationId xmlns:a16="http://schemas.microsoft.com/office/drawing/2014/main" xmlns="" id="{D5439A1D-C059-4542-AA5C-91AFF7C9FB03}"/>
              </a:ext>
            </a:extLst>
          </p:cNvPr>
          <p:cNvSpPr>
            <a:spLocks noGrp="1"/>
          </p:cNvSpPr>
          <p:nvPr>
            <p:ph type="ftr" sz="quarter" idx="11"/>
          </p:nvPr>
        </p:nvSpPr>
        <p:spPr/>
        <p:txBody>
          <a:bodyPr/>
          <a:lstStyle>
            <a:lvl1pPr>
              <a:defRPr/>
            </a:lvl1pPr>
          </a:lstStyle>
          <a:p>
            <a:pPr>
              <a:defRPr/>
            </a:pPr>
            <a:endParaRPr lang="pt-BR"/>
          </a:p>
        </p:txBody>
      </p:sp>
      <p:sp>
        <p:nvSpPr>
          <p:cNvPr id="15" name="Espaço Reservado para Número de Slide 5">
            <a:extLst>
              <a:ext uri="{FF2B5EF4-FFF2-40B4-BE49-F238E27FC236}">
                <a16:creationId xmlns:a16="http://schemas.microsoft.com/office/drawing/2014/main" xmlns="" id="{F6C92BF0-9D97-4905-B01C-A7DCF5ECED81}"/>
              </a:ext>
            </a:extLst>
          </p:cNvPr>
          <p:cNvSpPr>
            <a:spLocks noGrp="1"/>
          </p:cNvSpPr>
          <p:nvPr>
            <p:ph type="sldNum" sz="quarter" idx="12"/>
          </p:nvPr>
        </p:nvSpPr>
        <p:spPr/>
        <p:txBody>
          <a:bodyPr/>
          <a:lstStyle>
            <a:lvl1pPr>
              <a:defRPr/>
            </a:lvl1pPr>
          </a:lstStyle>
          <a:p>
            <a:fld id="{34052182-A6AA-47CF-A16E-823B9C7E5F2A}" type="slidenum">
              <a:rPr lang="pt-BR" altLang="pt-BR"/>
              <a:pPr/>
              <a:t>‹nº›</a:t>
            </a:fld>
            <a:endParaRPr lang="pt-BR" altLang="pt-BR"/>
          </a:p>
        </p:txBody>
      </p:sp>
    </p:spTree>
    <p:extLst>
      <p:ext uri="{BB962C8B-B14F-4D97-AF65-F5344CB8AC3E}">
        <p14:creationId xmlns:p14="http://schemas.microsoft.com/office/powerpoint/2010/main" val="370019049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r>
              <a:rPr lang="pt-BR" noProof="0"/>
              <a:t>Clique para editar o título mestre</a:t>
            </a:r>
            <a:endParaRPr lang="pt-BR" noProof="0" dirty="0"/>
          </a:p>
        </p:txBody>
      </p:sp>
      <p:sp>
        <p:nvSpPr>
          <p:cNvPr id="3" name="Espaço Reservado para Conteúdo 2"/>
          <p:cNvSpPr>
            <a:spLocks noGrp="1"/>
          </p:cNvSpPr>
          <p:nvPr>
            <p:ph sz="half" idx="1"/>
          </p:nvPr>
        </p:nvSpPr>
        <p:spPr>
          <a:xfrm>
            <a:off x="1104900" y="1600200"/>
            <a:ext cx="4914900" cy="4571999"/>
          </a:xfrm>
        </p:spPr>
        <p:txBody>
          <a:bodyPr/>
          <a:lstStyle>
            <a:lvl5pPr algn="l" rtl="0">
              <a:defRPr/>
            </a:lvl5pPr>
            <a:lvl6pPr algn="l" rtl="0">
              <a:defRPr/>
            </a:lvl6pPr>
            <a:lvl7pPr algn="l" rtl="0">
              <a:defRPr/>
            </a:lvl7pPr>
            <a:lvl8pPr algn="l" rtl="0">
              <a:defRPr/>
            </a:lvl8pPr>
            <a:lvl9pPr algn="l" rtl="0">
              <a:defRPr/>
            </a:lvl9pPr>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p:nvPr>
        </p:nvSpPr>
        <p:spPr>
          <a:xfrm>
            <a:off x="6172200" y="1600200"/>
            <a:ext cx="4914900" cy="4571999"/>
          </a:xfrm>
        </p:spPr>
        <p:txBody>
          <a:bodyPr/>
          <a:lstStyle>
            <a:lvl5pPr algn="l" rtl="0">
              <a:defRPr/>
            </a:lvl5pPr>
            <a:lvl6pPr algn="l" rtl="0">
              <a:defRPr/>
            </a:lvl6pPr>
            <a:lvl7pPr algn="l" rtl="0">
              <a:defRPr/>
            </a:lvl7pPr>
            <a:lvl8pPr algn="l" rtl="0">
              <a:defRPr/>
            </a:lvl8pPr>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3">
            <a:extLst>
              <a:ext uri="{FF2B5EF4-FFF2-40B4-BE49-F238E27FC236}">
                <a16:creationId xmlns:a16="http://schemas.microsoft.com/office/drawing/2014/main" xmlns="" id="{0969305C-F6CA-4CE6-B218-6F023B569C40}"/>
              </a:ext>
            </a:extLst>
          </p:cNvPr>
          <p:cNvSpPr>
            <a:spLocks noGrp="1"/>
          </p:cNvSpPr>
          <p:nvPr>
            <p:ph type="dt" sz="half" idx="10"/>
          </p:nvPr>
        </p:nvSpPr>
        <p:spPr/>
        <p:txBody>
          <a:bodyPr/>
          <a:lstStyle>
            <a:lvl1pPr>
              <a:defRPr/>
            </a:lvl1pPr>
          </a:lstStyle>
          <a:p>
            <a:pPr>
              <a:defRPr/>
            </a:pPr>
            <a:fld id="{5E6A2E37-EF1D-4297-ADAE-52171BDAF8AA}" type="datetime1">
              <a:rPr lang="pt-BR"/>
              <a:pPr>
                <a:defRPr/>
              </a:pPr>
              <a:t>19/04/2019</a:t>
            </a:fld>
            <a:endParaRPr lang="pt-BR" dirty="0"/>
          </a:p>
        </p:txBody>
      </p:sp>
      <p:sp>
        <p:nvSpPr>
          <p:cNvPr id="6" name="Espaço Reservado para Rodapé 4">
            <a:extLst>
              <a:ext uri="{FF2B5EF4-FFF2-40B4-BE49-F238E27FC236}">
                <a16:creationId xmlns:a16="http://schemas.microsoft.com/office/drawing/2014/main" xmlns="" id="{FFC424A1-B37C-42FF-AD9F-04E515CE45D8}"/>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xmlns="" id="{67675BB6-0831-4FC0-89E5-55D17ACEB6AF}"/>
              </a:ext>
            </a:extLst>
          </p:cNvPr>
          <p:cNvSpPr>
            <a:spLocks noGrp="1"/>
          </p:cNvSpPr>
          <p:nvPr>
            <p:ph type="sldNum" sz="quarter" idx="12"/>
          </p:nvPr>
        </p:nvSpPr>
        <p:spPr/>
        <p:txBody>
          <a:bodyPr/>
          <a:lstStyle>
            <a:lvl1pPr>
              <a:defRPr/>
            </a:lvl1pPr>
          </a:lstStyle>
          <a:p>
            <a:fld id="{07F0599B-A0C9-41D4-9099-EFFE62106D94}" type="slidenum">
              <a:rPr lang="pt-BR" altLang="pt-BR"/>
              <a:pPr/>
              <a:t>‹nº›</a:t>
            </a:fld>
            <a:endParaRPr lang="pt-BR" altLang="pt-BR"/>
          </a:p>
        </p:txBody>
      </p:sp>
    </p:spTree>
    <p:extLst>
      <p:ext uri="{BB962C8B-B14F-4D97-AF65-F5344CB8AC3E}">
        <p14:creationId xmlns:p14="http://schemas.microsoft.com/office/powerpoint/2010/main" val="200343047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r>
              <a:rPr lang="pt-BR" noProof="0"/>
              <a:t>Clique para editar o título mestre</a:t>
            </a:r>
            <a:endParaRPr lang="pt-BR" noProof="0" dirty="0"/>
          </a:p>
        </p:txBody>
      </p:sp>
      <p:sp>
        <p:nvSpPr>
          <p:cNvPr id="3" name="Espaço Reservado para Texto 2"/>
          <p:cNvSpPr>
            <a:spLocks noGrp="1"/>
          </p:cNvSpPr>
          <p:nvPr>
            <p:ph type="body" idx="1"/>
          </p:nvPr>
        </p:nvSpPr>
        <p:spPr>
          <a:xfrm>
            <a:off x="1104900" y="1600200"/>
            <a:ext cx="4919472" cy="823912"/>
          </a:xfrm>
        </p:spPr>
        <p:txBody>
          <a:bodyPr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pt-BR" noProof="0"/>
              <a:t>Editar estilos de texto Mestre</a:t>
            </a:r>
          </a:p>
        </p:txBody>
      </p:sp>
      <p:sp>
        <p:nvSpPr>
          <p:cNvPr id="4" name="Espaço Reservado para Conteúdo 3"/>
          <p:cNvSpPr>
            <a:spLocks noGrp="1"/>
          </p:cNvSpPr>
          <p:nvPr>
            <p:ph sz="half" idx="2"/>
          </p:nvPr>
        </p:nvSpPr>
        <p:spPr>
          <a:xfrm>
            <a:off x="1104900" y="2424112"/>
            <a:ext cx="4919472" cy="3748088"/>
          </a:xfrm>
        </p:spPr>
        <p:txBody>
          <a:bodyPr/>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p:nvPr>
        </p:nvSpPr>
        <p:spPr>
          <a:xfrm>
            <a:off x="6166110" y="1600200"/>
            <a:ext cx="4919472" cy="823912"/>
          </a:xfrm>
        </p:spPr>
        <p:txBody>
          <a:bodyPr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pt-BR" noProof="0"/>
              <a:t>Editar estilos de texto Mestre</a:t>
            </a:r>
          </a:p>
        </p:txBody>
      </p:sp>
      <p:sp>
        <p:nvSpPr>
          <p:cNvPr id="6" name="Espaço Reservado para Conteúdo 5"/>
          <p:cNvSpPr>
            <a:spLocks noGrp="1"/>
          </p:cNvSpPr>
          <p:nvPr>
            <p:ph sz="quarter" idx="4"/>
          </p:nvPr>
        </p:nvSpPr>
        <p:spPr>
          <a:xfrm>
            <a:off x="6166110" y="2424112"/>
            <a:ext cx="4919472" cy="3748088"/>
          </a:xfrm>
        </p:spPr>
        <p:txBody>
          <a:bodyPr/>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3">
            <a:extLst>
              <a:ext uri="{FF2B5EF4-FFF2-40B4-BE49-F238E27FC236}">
                <a16:creationId xmlns:a16="http://schemas.microsoft.com/office/drawing/2014/main" xmlns="" id="{5DFC2149-6A16-4606-B0B0-A950F717ECAF}"/>
              </a:ext>
            </a:extLst>
          </p:cNvPr>
          <p:cNvSpPr>
            <a:spLocks noGrp="1"/>
          </p:cNvSpPr>
          <p:nvPr>
            <p:ph type="dt" sz="half" idx="10"/>
          </p:nvPr>
        </p:nvSpPr>
        <p:spPr/>
        <p:txBody>
          <a:bodyPr/>
          <a:lstStyle>
            <a:lvl1pPr>
              <a:defRPr/>
            </a:lvl1pPr>
          </a:lstStyle>
          <a:p>
            <a:pPr>
              <a:defRPr/>
            </a:pPr>
            <a:fld id="{6B8C23D9-B698-4343-B4C9-F7CF36622A7F}" type="datetime1">
              <a:rPr lang="pt-BR"/>
              <a:pPr>
                <a:defRPr/>
              </a:pPr>
              <a:t>19/04/2019</a:t>
            </a:fld>
            <a:endParaRPr lang="pt-BR" dirty="0"/>
          </a:p>
        </p:txBody>
      </p:sp>
      <p:sp>
        <p:nvSpPr>
          <p:cNvPr id="8" name="Espaço Reservado para Rodapé 4">
            <a:extLst>
              <a:ext uri="{FF2B5EF4-FFF2-40B4-BE49-F238E27FC236}">
                <a16:creationId xmlns:a16="http://schemas.microsoft.com/office/drawing/2014/main" xmlns="" id="{BEECF0CC-3205-4BF9-A8A4-CDE712DD4127}"/>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xmlns="" id="{0313BAE6-BBC4-4154-BDB7-EE2293619D2A}"/>
              </a:ext>
            </a:extLst>
          </p:cNvPr>
          <p:cNvSpPr>
            <a:spLocks noGrp="1"/>
          </p:cNvSpPr>
          <p:nvPr>
            <p:ph type="sldNum" sz="quarter" idx="12"/>
          </p:nvPr>
        </p:nvSpPr>
        <p:spPr/>
        <p:txBody>
          <a:bodyPr/>
          <a:lstStyle>
            <a:lvl1pPr>
              <a:defRPr/>
            </a:lvl1pPr>
          </a:lstStyle>
          <a:p>
            <a:fld id="{AE9DD2A6-39E8-4730-A915-30520A981253}" type="slidenum">
              <a:rPr lang="pt-BR" altLang="pt-BR"/>
              <a:pPr/>
              <a:t>‹nº›</a:t>
            </a:fld>
            <a:endParaRPr lang="pt-BR" altLang="pt-BR"/>
          </a:p>
        </p:txBody>
      </p:sp>
    </p:spTree>
    <p:extLst>
      <p:ext uri="{BB962C8B-B14F-4D97-AF65-F5344CB8AC3E}">
        <p14:creationId xmlns:p14="http://schemas.microsoft.com/office/powerpoint/2010/main" val="110734131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r>
              <a:rPr lang="pt-BR" noProof="0"/>
              <a:t>Clique para editar o título mestre</a:t>
            </a:r>
            <a:endParaRPr lang="pt-BR" noProof="0" dirty="0"/>
          </a:p>
        </p:txBody>
      </p:sp>
      <p:sp>
        <p:nvSpPr>
          <p:cNvPr id="3" name="Espaço Reservado para Data 3">
            <a:extLst>
              <a:ext uri="{FF2B5EF4-FFF2-40B4-BE49-F238E27FC236}">
                <a16:creationId xmlns:a16="http://schemas.microsoft.com/office/drawing/2014/main" xmlns="" id="{0E975C79-C84E-446E-8933-91863CC59771}"/>
              </a:ext>
            </a:extLst>
          </p:cNvPr>
          <p:cNvSpPr>
            <a:spLocks noGrp="1"/>
          </p:cNvSpPr>
          <p:nvPr>
            <p:ph type="dt" sz="half" idx="10"/>
          </p:nvPr>
        </p:nvSpPr>
        <p:spPr/>
        <p:txBody>
          <a:bodyPr/>
          <a:lstStyle>
            <a:lvl1pPr>
              <a:defRPr/>
            </a:lvl1pPr>
          </a:lstStyle>
          <a:p>
            <a:pPr>
              <a:defRPr/>
            </a:pPr>
            <a:fld id="{886F6266-A3FB-4AE6-BBC2-7FEC6AAFD056}" type="datetime1">
              <a:rPr lang="pt-BR"/>
              <a:pPr>
                <a:defRPr/>
              </a:pPr>
              <a:t>19/04/2019</a:t>
            </a:fld>
            <a:endParaRPr lang="pt-BR" dirty="0"/>
          </a:p>
        </p:txBody>
      </p:sp>
      <p:sp>
        <p:nvSpPr>
          <p:cNvPr id="4" name="Espaço Reservado para Rodapé 4">
            <a:extLst>
              <a:ext uri="{FF2B5EF4-FFF2-40B4-BE49-F238E27FC236}">
                <a16:creationId xmlns:a16="http://schemas.microsoft.com/office/drawing/2014/main" xmlns="" id="{14DC4B44-0212-422B-B091-AA137D1860EE}"/>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xmlns="" id="{D8BEA813-B317-45A0-BB77-D6175633FD70}"/>
              </a:ext>
            </a:extLst>
          </p:cNvPr>
          <p:cNvSpPr>
            <a:spLocks noGrp="1"/>
          </p:cNvSpPr>
          <p:nvPr>
            <p:ph type="sldNum" sz="quarter" idx="12"/>
          </p:nvPr>
        </p:nvSpPr>
        <p:spPr/>
        <p:txBody>
          <a:bodyPr/>
          <a:lstStyle>
            <a:lvl1pPr>
              <a:defRPr/>
            </a:lvl1pPr>
          </a:lstStyle>
          <a:p>
            <a:fld id="{01C4B05B-CABE-42D8-BE0F-EBCC2A3B43EF}" type="slidenum">
              <a:rPr lang="pt-BR" altLang="pt-BR"/>
              <a:pPr/>
              <a:t>‹nº›</a:t>
            </a:fld>
            <a:endParaRPr lang="pt-BR" altLang="pt-BR"/>
          </a:p>
        </p:txBody>
      </p:sp>
    </p:spTree>
    <p:extLst>
      <p:ext uri="{BB962C8B-B14F-4D97-AF65-F5344CB8AC3E}">
        <p14:creationId xmlns:p14="http://schemas.microsoft.com/office/powerpoint/2010/main" val="301468735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C1DB530E-7A19-4FC8-B761-C34F5B88FF77}"/>
              </a:ext>
            </a:extLst>
          </p:cNvPr>
          <p:cNvSpPr>
            <a:spLocks noGrp="1"/>
          </p:cNvSpPr>
          <p:nvPr>
            <p:ph type="dt" sz="half" idx="10"/>
          </p:nvPr>
        </p:nvSpPr>
        <p:spPr/>
        <p:txBody>
          <a:bodyPr/>
          <a:lstStyle>
            <a:lvl1pPr>
              <a:defRPr smtClean="0"/>
            </a:lvl1pPr>
          </a:lstStyle>
          <a:p>
            <a:pPr>
              <a:defRPr/>
            </a:pPr>
            <a:fld id="{2A248B13-906C-4062-B71F-2EB38ECA9612}" type="datetime1">
              <a:rPr lang="pt-BR"/>
              <a:pPr>
                <a:defRPr/>
              </a:pPr>
              <a:t>19/04/2019</a:t>
            </a:fld>
            <a:endParaRPr lang="pt-BR" dirty="0"/>
          </a:p>
        </p:txBody>
      </p:sp>
      <p:sp>
        <p:nvSpPr>
          <p:cNvPr id="3" name="Espaço Reservado para Rodapé 2">
            <a:extLst>
              <a:ext uri="{FF2B5EF4-FFF2-40B4-BE49-F238E27FC236}">
                <a16:creationId xmlns:a16="http://schemas.microsoft.com/office/drawing/2014/main" xmlns="" id="{CDB99568-34CD-40B3-88DE-18CDA8F6B602}"/>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3">
            <a:extLst>
              <a:ext uri="{FF2B5EF4-FFF2-40B4-BE49-F238E27FC236}">
                <a16:creationId xmlns:a16="http://schemas.microsoft.com/office/drawing/2014/main" xmlns="" id="{1C266CAB-793B-4121-927E-C1017A847726}"/>
              </a:ext>
            </a:extLst>
          </p:cNvPr>
          <p:cNvSpPr>
            <a:spLocks noGrp="1"/>
          </p:cNvSpPr>
          <p:nvPr>
            <p:ph type="sldNum" sz="quarter" idx="12"/>
          </p:nvPr>
        </p:nvSpPr>
        <p:spPr/>
        <p:txBody>
          <a:bodyPr/>
          <a:lstStyle>
            <a:lvl1pPr>
              <a:defRPr/>
            </a:lvl1pPr>
          </a:lstStyle>
          <a:p>
            <a:fld id="{AF5D37A1-AECF-4941-A3F0-E9180D5618FB}" type="slidenum">
              <a:rPr lang="pt-BR" altLang="pt-BR"/>
              <a:pPr/>
              <a:t>‹nº›</a:t>
            </a:fld>
            <a:endParaRPr lang="pt-BR" altLang="pt-BR"/>
          </a:p>
        </p:txBody>
      </p:sp>
    </p:spTree>
    <p:extLst>
      <p:ext uri="{BB962C8B-B14F-4D97-AF65-F5344CB8AC3E}">
        <p14:creationId xmlns:p14="http://schemas.microsoft.com/office/powerpoint/2010/main" val="190309550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sz="3200"/>
            </a:lvl1pPr>
          </a:lstStyle>
          <a:p>
            <a:r>
              <a:rPr lang="pt-BR" noProof="0"/>
              <a:t>Clique para editar o título mestre</a:t>
            </a:r>
            <a:endParaRPr lang="pt-BR" noProof="0" dirty="0"/>
          </a:p>
        </p:txBody>
      </p:sp>
      <p:sp>
        <p:nvSpPr>
          <p:cNvPr id="3" name="Espaço Reservado para Conteúdo 2"/>
          <p:cNvSpPr>
            <a:spLocks noGrp="1"/>
          </p:cNvSpPr>
          <p:nvPr>
            <p:ph idx="1"/>
          </p:nvPr>
        </p:nvSpPr>
        <p:spPr>
          <a:xfrm>
            <a:off x="5641848" y="1600199"/>
            <a:ext cx="5445252" cy="4572001"/>
          </a:xfrm>
        </p:spPr>
        <p:txBody>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p:nvPr>
        </p:nvSpPr>
        <p:spPr>
          <a:xfrm>
            <a:off x="1104900" y="1600200"/>
            <a:ext cx="4384548" cy="4572000"/>
          </a:xfrm>
        </p:spPr>
        <p:txBody>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pt-BR" noProof="0"/>
              <a:t>Editar estilos de texto Mestre</a:t>
            </a:r>
          </a:p>
        </p:txBody>
      </p:sp>
      <p:sp>
        <p:nvSpPr>
          <p:cNvPr id="5" name="Espaço Reservado para Data 3">
            <a:extLst>
              <a:ext uri="{FF2B5EF4-FFF2-40B4-BE49-F238E27FC236}">
                <a16:creationId xmlns:a16="http://schemas.microsoft.com/office/drawing/2014/main" xmlns="" id="{AC9EB704-BA35-4EC8-9C9D-CDE2583FBEDE}"/>
              </a:ext>
            </a:extLst>
          </p:cNvPr>
          <p:cNvSpPr>
            <a:spLocks noGrp="1"/>
          </p:cNvSpPr>
          <p:nvPr>
            <p:ph type="dt" sz="half" idx="10"/>
          </p:nvPr>
        </p:nvSpPr>
        <p:spPr/>
        <p:txBody>
          <a:bodyPr/>
          <a:lstStyle>
            <a:lvl1pPr>
              <a:defRPr/>
            </a:lvl1pPr>
          </a:lstStyle>
          <a:p>
            <a:pPr>
              <a:defRPr/>
            </a:pPr>
            <a:fld id="{4DF49C68-E90D-41F8-98C4-D3082985E614}" type="datetime1">
              <a:rPr lang="pt-BR"/>
              <a:pPr>
                <a:defRPr/>
              </a:pPr>
              <a:t>19/04/2019</a:t>
            </a:fld>
            <a:endParaRPr lang="pt-BR" dirty="0"/>
          </a:p>
        </p:txBody>
      </p:sp>
      <p:sp>
        <p:nvSpPr>
          <p:cNvPr id="6" name="Espaço Reservado para Rodapé 4">
            <a:extLst>
              <a:ext uri="{FF2B5EF4-FFF2-40B4-BE49-F238E27FC236}">
                <a16:creationId xmlns:a16="http://schemas.microsoft.com/office/drawing/2014/main" xmlns="" id="{3F9599E7-B48E-403F-A131-E322BAED0BF1}"/>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xmlns="" id="{8470AE95-C26F-4C1C-83C9-33F92A20E20F}"/>
              </a:ext>
            </a:extLst>
          </p:cNvPr>
          <p:cNvSpPr>
            <a:spLocks noGrp="1"/>
          </p:cNvSpPr>
          <p:nvPr>
            <p:ph type="sldNum" sz="quarter" idx="12"/>
          </p:nvPr>
        </p:nvSpPr>
        <p:spPr/>
        <p:txBody>
          <a:bodyPr/>
          <a:lstStyle>
            <a:lvl1pPr>
              <a:defRPr/>
            </a:lvl1pPr>
          </a:lstStyle>
          <a:p>
            <a:fld id="{947427DE-4749-4D69-BA89-4FCED0A4AA1C}" type="slidenum">
              <a:rPr lang="pt-BR" altLang="pt-BR"/>
              <a:pPr/>
              <a:t>‹nº›</a:t>
            </a:fld>
            <a:endParaRPr lang="pt-BR" altLang="pt-BR"/>
          </a:p>
        </p:txBody>
      </p:sp>
    </p:spTree>
    <p:extLst>
      <p:ext uri="{BB962C8B-B14F-4D97-AF65-F5344CB8AC3E}">
        <p14:creationId xmlns:p14="http://schemas.microsoft.com/office/powerpoint/2010/main" val="46843685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xmlns="" id="{12EEE67C-60B8-4A02-AD98-5C26981D72D4}"/>
              </a:ext>
            </a:extLst>
          </p:cNvPr>
          <p:cNvSpPr>
            <a:spLocks noGrp="1"/>
          </p:cNvSpPr>
          <p:nvPr>
            <p:ph type="title"/>
          </p:nvPr>
        </p:nvSpPr>
        <p:spPr bwMode="auto">
          <a:xfrm>
            <a:off x="1104900" y="76200"/>
            <a:ext cx="998061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pt-BR" altLang="pt-BR"/>
              <a:t>Clique para editar o título mestre</a:t>
            </a:r>
          </a:p>
        </p:txBody>
      </p:sp>
      <p:sp>
        <p:nvSpPr>
          <p:cNvPr id="3" name="Espaço Reservado para Texto 2">
            <a:extLst>
              <a:ext uri="{FF2B5EF4-FFF2-40B4-BE49-F238E27FC236}">
                <a16:creationId xmlns:a16="http://schemas.microsoft.com/office/drawing/2014/main" xmlns="" id="{70461060-46D1-48AF-A79D-90099DC08057}"/>
              </a:ext>
            </a:extLst>
          </p:cNvPr>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a:p>
            <a:pPr lvl="5"/>
            <a:r>
              <a:rPr lang="pt-BR" noProof="0" dirty="0"/>
              <a:t>Sexto nível</a:t>
            </a:r>
          </a:p>
          <a:p>
            <a:pPr lvl="6"/>
            <a:r>
              <a:rPr lang="pt-BR" noProof="0" dirty="0"/>
              <a:t>Sétimo nível</a:t>
            </a:r>
          </a:p>
          <a:p>
            <a:pPr lvl="7"/>
            <a:r>
              <a:rPr lang="pt-BR" noProof="0" dirty="0"/>
              <a:t>Oito nível</a:t>
            </a:r>
          </a:p>
          <a:p>
            <a:pPr lvl="8"/>
            <a:r>
              <a:rPr lang="pt-BR" noProof="0" dirty="0"/>
              <a:t>Nono nível</a:t>
            </a:r>
          </a:p>
        </p:txBody>
      </p:sp>
      <p:sp>
        <p:nvSpPr>
          <p:cNvPr id="4" name="Espaço Reservado para Data 3">
            <a:extLst>
              <a:ext uri="{FF2B5EF4-FFF2-40B4-BE49-F238E27FC236}">
                <a16:creationId xmlns:a16="http://schemas.microsoft.com/office/drawing/2014/main" xmlns="" id="{AF3B48C6-E0EB-4853-BA7F-6B9FE7E908EF}"/>
              </a:ext>
            </a:extLst>
          </p:cNvPr>
          <p:cNvSpPr>
            <a:spLocks noGrp="1"/>
          </p:cNvSpPr>
          <p:nvPr>
            <p:ph type="dt" sz="half" idx="2"/>
          </p:nvPr>
        </p:nvSpPr>
        <p:spPr>
          <a:xfrm>
            <a:off x="1104900" y="6356350"/>
            <a:ext cx="1828800" cy="365125"/>
          </a:xfrm>
          <a:prstGeom prst="rect">
            <a:avLst/>
          </a:prstGeom>
        </p:spPr>
        <p:txBody>
          <a:bodyPr vert="horz" lIns="0" tIns="45720" rIns="0" bIns="45720" rtlCol="0" anchor="ctr"/>
          <a:lstStyle>
            <a:lvl1pPr algn="l" rtl="0" fontAlgn="auto">
              <a:spcBef>
                <a:spcPts val="0"/>
              </a:spcBef>
              <a:spcAft>
                <a:spcPts val="0"/>
              </a:spcAft>
              <a:defRPr sz="1200" smtClean="0">
                <a:solidFill>
                  <a:schemeClr val="tx1">
                    <a:lumMod val="60000"/>
                    <a:lumOff val="40000"/>
                  </a:schemeClr>
                </a:solidFill>
                <a:latin typeface="+mn-lt"/>
                <a:cs typeface="+mn-cs"/>
              </a:defRPr>
            </a:lvl1pPr>
          </a:lstStyle>
          <a:p>
            <a:pPr>
              <a:defRPr/>
            </a:pPr>
            <a:fld id="{DFB79310-89E9-45EC-8541-F5E10B2A3C30}" type="datetime1">
              <a:rPr lang="pt-BR"/>
              <a:pPr>
                <a:defRPr/>
              </a:pPr>
              <a:t>19/04/2019</a:t>
            </a:fld>
            <a:endParaRPr lang="pt-BR" dirty="0"/>
          </a:p>
        </p:txBody>
      </p:sp>
      <p:sp>
        <p:nvSpPr>
          <p:cNvPr id="5" name="Espaço Reservado para Rodapé 4">
            <a:extLst>
              <a:ext uri="{FF2B5EF4-FFF2-40B4-BE49-F238E27FC236}">
                <a16:creationId xmlns:a16="http://schemas.microsoft.com/office/drawing/2014/main" xmlns="" id="{AD33B0E4-10A5-47C0-8F36-45A572E2039F}"/>
              </a:ext>
            </a:extLst>
          </p:cNvPr>
          <p:cNvSpPr>
            <a:spLocks noGrp="1"/>
          </p:cNvSpPr>
          <p:nvPr>
            <p:ph type="ftr" sz="quarter" idx="3"/>
          </p:nvPr>
        </p:nvSpPr>
        <p:spPr>
          <a:xfrm>
            <a:off x="2933700" y="6356350"/>
            <a:ext cx="6324600" cy="365125"/>
          </a:xfrm>
          <a:prstGeom prst="rect">
            <a:avLst/>
          </a:prstGeom>
        </p:spPr>
        <p:txBody>
          <a:bodyPr vert="horz" lIns="0" tIns="45720" rIns="0" bIns="45720" rtlCol="0" anchor="ctr"/>
          <a:lstStyle>
            <a:lvl1pPr algn="ctr" rtl="0" fontAlgn="auto">
              <a:spcBef>
                <a:spcPts val="0"/>
              </a:spcBef>
              <a:spcAft>
                <a:spcPts val="0"/>
              </a:spcAft>
              <a:defRPr sz="1200" dirty="0">
                <a:solidFill>
                  <a:schemeClr val="tx1">
                    <a:lumMod val="60000"/>
                    <a:lumOff val="40000"/>
                  </a:schemeClr>
                </a:solidFill>
                <a:latin typeface="+mn-lt"/>
                <a:cs typeface="+mn-cs"/>
              </a:defRPr>
            </a:lvl1pPr>
          </a:lstStyle>
          <a:p>
            <a:pPr>
              <a:defRPr/>
            </a:pPr>
            <a:endParaRPr lang="pt-BR"/>
          </a:p>
        </p:txBody>
      </p:sp>
      <p:sp>
        <p:nvSpPr>
          <p:cNvPr id="6" name="Espaço Reservado para Número de Slide 5">
            <a:extLst>
              <a:ext uri="{FF2B5EF4-FFF2-40B4-BE49-F238E27FC236}">
                <a16:creationId xmlns:a16="http://schemas.microsoft.com/office/drawing/2014/main" xmlns="" id="{B46533F2-F154-4BA5-9FAE-5552C32BEE42}"/>
              </a:ext>
            </a:extLst>
          </p:cNvPr>
          <p:cNvSpPr>
            <a:spLocks noGrp="1"/>
          </p:cNvSpPr>
          <p:nvPr>
            <p:ph type="sldNum" sz="quarter" idx="4"/>
          </p:nvPr>
        </p:nvSpPr>
        <p:spPr>
          <a:xfrm>
            <a:off x="9256713" y="6356350"/>
            <a:ext cx="1828800" cy="365125"/>
          </a:xfrm>
          <a:prstGeom prst="rect">
            <a:avLst/>
          </a:prstGeom>
        </p:spPr>
        <p:txBody>
          <a:bodyPr vert="horz" wrap="square" lIns="0" tIns="45720" rIns="0" bIns="45720" numCol="1" anchor="ctr" anchorCtr="0" compatLnSpc="1">
            <a:prstTxWarp prst="textNoShape">
              <a:avLst/>
            </a:prstTxWarp>
          </a:bodyPr>
          <a:lstStyle>
            <a:lvl1pPr algn="r">
              <a:defRPr sz="1200">
                <a:solidFill>
                  <a:srgbClr val="9D8F88"/>
                </a:solidFill>
                <a:latin typeface="Euphemia" panose="020B0503040102020104" pitchFamily="34" charset="0"/>
              </a:defRPr>
            </a:lvl1pPr>
          </a:lstStyle>
          <a:p>
            <a:fld id="{44427FE2-95C7-4C6E-ADD4-C892FFBAD1FB}" type="slidenum">
              <a:rPr lang="pt-BR" altLang="pt-BR"/>
              <a:pPr/>
              <a:t>‹nº›</a:t>
            </a:fld>
            <a:endParaRPr lang="pt-BR" altLang="pt-BR"/>
          </a:p>
        </p:txBody>
      </p:sp>
      <p:grpSp>
        <p:nvGrpSpPr>
          <p:cNvPr id="1031" name="Grupo 14">
            <a:extLst>
              <a:ext uri="{FF2B5EF4-FFF2-40B4-BE49-F238E27FC236}">
                <a16:creationId xmlns:a16="http://schemas.microsoft.com/office/drawing/2014/main" xmlns="" id="{6BFDB988-C32B-46AF-A835-91DA9912830B}"/>
              </a:ext>
            </a:extLst>
          </p:cNvPr>
          <p:cNvGrpSpPr>
            <a:grpSpLocks/>
          </p:cNvGrpSpPr>
          <p:nvPr/>
        </p:nvGrpSpPr>
        <p:grpSpPr bwMode="auto">
          <a:xfrm>
            <a:off x="1103313" y="1219200"/>
            <a:ext cx="9985375" cy="84138"/>
            <a:chOff x="1073150" y="1219201"/>
            <a:chExt cx="10058400" cy="63125"/>
          </a:xfrm>
        </p:grpSpPr>
        <p:cxnSp>
          <p:nvCxnSpPr>
            <p:cNvPr id="13" name="Conector Reto 12">
              <a:extLst>
                <a:ext uri="{FF2B5EF4-FFF2-40B4-BE49-F238E27FC236}">
                  <a16:creationId xmlns:a16="http://schemas.microsoft.com/office/drawing/2014/main" xmlns="" id="{97740066-9374-426D-8DF1-9F34C78C4664}"/>
                </a:ext>
              </a:extLst>
            </p:cNvPr>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xmlns="" id="{3673BF08-D455-48AA-9859-133C3D6C2F76}"/>
                </a:ext>
              </a:extLst>
            </p:cNvPr>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73" r:id="rId1"/>
    <p:sldLayoutId id="2147483666" r:id="rId2"/>
    <p:sldLayoutId id="2147483674" r:id="rId3"/>
    <p:sldLayoutId id="2147483675" r:id="rId4"/>
    <p:sldLayoutId id="2147483667" r:id="rId5"/>
    <p:sldLayoutId id="2147483668" r:id="rId6"/>
    <p:sldLayoutId id="2147483669" r:id="rId7"/>
    <p:sldLayoutId id="2147483676" r:id="rId8"/>
    <p:sldLayoutId id="2147483670" r:id="rId9"/>
    <p:sldLayoutId id="2147483671" r:id="rId10"/>
    <p:sldLayoutId id="2147483672" r:id="rId11"/>
    <p:sldLayoutId id="2147483677" r:id="rId12"/>
  </p:sldLayoutIdLst>
  <p:transition spd="med">
    <p:fade/>
  </p:transition>
  <p:txStyles>
    <p:title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anose="02020602070100000000" pitchFamily="18" charset="0"/>
        </a:defRPr>
      </a:lvl2pPr>
      <a:lvl3pPr algn="l" rtl="0" fontAlgn="base">
        <a:lnSpc>
          <a:spcPct val="90000"/>
        </a:lnSpc>
        <a:spcBef>
          <a:spcPct val="0"/>
        </a:spcBef>
        <a:spcAft>
          <a:spcPct val="0"/>
        </a:spcAft>
        <a:defRPr sz="2800">
          <a:solidFill>
            <a:schemeClr val="tx1"/>
          </a:solidFill>
          <a:latin typeface="Plantagenet Cherokee" panose="02020602070100000000" pitchFamily="18" charset="0"/>
        </a:defRPr>
      </a:lvl3pPr>
      <a:lvl4pPr algn="l" rtl="0" fontAlgn="base">
        <a:lnSpc>
          <a:spcPct val="90000"/>
        </a:lnSpc>
        <a:spcBef>
          <a:spcPct val="0"/>
        </a:spcBef>
        <a:spcAft>
          <a:spcPct val="0"/>
        </a:spcAft>
        <a:defRPr sz="2800">
          <a:solidFill>
            <a:schemeClr val="tx1"/>
          </a:solidFill>
          <a:latin typeface="Plantagenet Cherokee" panose="02020602070100000000" pitchFamily="18" charset="0"/>
        </a:defRPr>
      </a:lvl4pPr>
      <a:lvl5pPr algn="l" rtl="0" fontAlgn="base">
        <a:lnSpc>
          <a:spcPct val="90000"/>
        </a:lnSpc>
        <a:spcBef>
          <a:spcPct val="0"/>
        </a:spcBef>
        <a:spcAft>
          <a:spcPct val="0"/>
        </a:spcAft>
        <a:defRPr sz="2800">
          <a:solidFill>
            <a:schemeClr val="tx1"/>
          </a:solidFill>
          <a:latin typeface="Plantagenet Cherokee" panose="02020602070100000000" pitchFamily="18" charset="0"/>
        </a:defRPr>
      </a:lvl5pPr>
      <a:lvl6pPr marL="457200" algn="l" rtl="0" fontAlgn="base">
        <a:lnSpc>
          <a:spcPct val="90000"/>
        </a:lnSpc>
        <a:spcBef>
          <a:spcPct val="0"/>
        </a:spcBef>
        <a:spcAft>
          <a:spcPct val="0"/>
        </a:spcAft>
        <a:defRPr sz="2800">
          <a:solidFill>
            <a:schemeClr val="tx1"/>
          </a:solidFill>
          <a:latin typeface="Plantagenet Cherokee" panose="02020602070100000000" pitchFamily="18" charset="0"/>
        </a:defRPr>
      </a:lvl6pPr>
      <a:lvl7pPr marL="914400" algn="l" rtl="0" fontAlgn="base">
        <a:lnSpc>
          <a:spcPct val="90000"/>
        </a:lnSpc>
        <a:spcBef>
          <a:spcPct val="0"/>
        </a:spcBef>
        <a:spcAft>
          <a:spcPct val="0"/>
        </a:spcAft>
        <a:defRPr sz="2800">
          <a:solidFill>
            <a:schemeClr val="tx1"/>
          </a:solidFill>
          <a:latin typeface="Plantagenet Cherokee" panose="02020602070100000000" pitchFamily="18" charset="0"/>
        </a:defRPr>
      </a:lvl7pPr>
      <a:lvl8pPr marL="1371600" algn="l" rtl="0" fontAlgn="base">
        <a:lnSpc>
          <a:spcPct val="90000"/>
        </a:lnSpc>
        <a:spcBef>
          <a:spcPct val="0"/>
        </a:spcBef>
        <a:spcAft>
          <a:spcPct val="0"/>
        </a:spcAft>
        <a:defRPr sz="2800">
          <a:solidFill>
            <a:schemeClr val="tx1"/>
          </a:solidFill>
          <a:latin typeface="Plantagenet Cherokee" panose="02020602070100000000" pitchFamily="18" charset="0"/>
        </a:defRPr>
      </a:lvl8pPr>
      <a:lvl9pPr marL="1828800" algn="l" rtl="0" fontAlgn="base">
        <a:lnSpc>
          <a:spcPct val="90000"/>
        </a:lnSpc>
        <a:spcBef>
          <a:spcPct val="0"/>
        </a:spcBef>
        <a:spcAft>
          <a:spcPct val="0"/>
        </a:spcAft>
        <a:defRPr sz="2800">
          <a:solidFill>
            <a:schemeClr val="tx1"/>
          </a:solidFill>
          <a:latin typeface="Plantagenet Cherokee" panose="02020602070100000000" pitchFamily="18" charset="0"/>
        </a:defRPr>
      </a:lvl9pPr>
    </p:titleStyle>
    <p:bodyStyle>
      <a:lvl1pPr marL="228600" indent="-228600" algn="l" rtl="0" fontAlgn="base">
        <a:lnSpc>
          <a:spcPct val="90000"/>
        </a:lnSpc>
        <a:spcBef>
          <a:spcPts val="1800"/>
        </a:spcBef>
        <a:spcAft>
          <a:spcPct val="0"/>
        </a:spcAft>
        <a:buFont typeface="Wingdings" panose="05000000000000000000" pitchFamily="2" charset="2"/>
        <a:buChar char="§"/>
        <a:defRPr sz="2000" kern="1200">
          <a:solidFill>
            <a:schemeClr val="tx1"/>
          </a:solidFill>
          <a:latin typeface="+mn-lt"/>
          <a:ea typeface="+mn-ea"/>
          <a:cs typeface="+mn-cs"/>
        </a:defRPr>
      </a:lvl1pPr>
      <a:lvl2pPr marL="685800" indent="-228600" algn="l" rtl="0" fontAlgn="base">
        <a:lnSpc>
          <a:spcPct val="90000"/>
        </a:lnSpc>
        <a:spcBef>
          <a:spcPts val="600"/>
        </a:spcBef>
        <a:spcAft>
          <a:spcPct val="0"/>
        </a:spcAft>
        <a:buFont typeface="Wingdings" panose="05000000000000000000" pitchFamily="2" charset="2"/>
        <a:buChar char="§"/>
        <a:defRPr sz="1600" kern="1200">
          <a:solidFill>
            <a:schemeClr val="tx1"/>
          </a:solidFill>
          <a:latin typeface="+mn-lt"/>
          <a:ea typeface="+mn-ea"/>
          <a:cs typeface="+mn-cs"/>
        </a:defRPr>
      </a:lvl2pPr>
      <a:lvl3pPr marL="1143000" indent="-228600" algn="l" rtl="0" fontAlgn="base">
        <a:lnSpc>
          <a:spcPct val="90000"/>
        </a:lnSpc>
        <a:spcBef>
          <a:spcPts val="600"/>
        </a:spcBef>
        <a:spcAft>
          <a:spcPct val="0"/>
        </a:spcAft>
        <a:buFont typeface="Wingdings" panose="05000000000000000000" pitchFamily="2" charset="2"/>
        <a:buChar char="§"/>
        <a:defRPr sz="1400" kern="1200">
          <a:solidFill>
            <a:schemeClr val="tx1"/>
          </a:solidFill>
          <a:latin typeface="+mn-lt"/>
          <a:ea typeface="+mn-ea"/>
          <a:cs typeface="+mn-cs"/>
        </a:defRPr>
      </a:lvl3pPr>
      <a:lvl4pPr marL="1600200" indent="-228600" algn="l" rtl="0" fontAlgn="base">
        <a:lnSpc>
          <a:spcPct val="90000"/>
        </a:lnSpc>
        <a:spcBef>
          <a:spcPts val="600"/>
        </a:spcBef>
        <a:spcAft>
          <a:spcPct val="0"/>
        </a:spcAft>
        <a:buFont typeface="Wingdings" panose="05000000000000000000" pitchFamily="2" charset="2"/>
        <a:buChar char="§"/>
        <a:defRPr sz="1400" kern="1200">
          <a:solidFill>
            <a:schemeClr val="tx1"/>
          </a:solidFill>
          <a:latin typeface="+mn-lt"/>
          <a:ea typeface="+mn-ea"/>
          <a:cs typeface="+mn-cs"/>
        </a:defRPr>
      </a:lvl4pPr>
      <a:lvl5pPr marL="2057400" indent="-228600" algn="l" rtl="0" fontAlgn="base">
        <a:lnSpc>
          <a:spcPct val="90000"/>
        </a:lnSpc>
        <a:spcBef>
          <a:spcPts val="600"/>
        </a:spcBef>
        <a:spcAft>
          <a:spcPct val="0"/>
        </a:spcAft>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ço Reservado para Conteúdo 3">
            <a:extLst>
              <a:ext uri="{FF2B5EF4-FFF2-40B4-BE49-F238E27FC236}">
                <a16:creationId xmlns:a16="http://schemas.microsoft.com/office/drawing/2014/main" xmlns="" id="{43EC032D-AA94-424E-810C-F719447C5111}"/>
              </a:ext>
            </a:extLst>
          </p:cNvPr>
          <p:cNvSpPr txBox="1">
            <a:spLocks/>
          </p:cNvSpPr>
          <p:nvPr/>
        </p:nvSpPr>
        <p:spPr bwMode="auto">
          <a:xfrm>
            <a:off x="434976" y="1622322"/>
            <a:ext cx="10953750" cy="5243513"/>
          </a:xfrm>
          <a:prstGeom prst="rect">
            <a:avLst/>
          </a:prstGeom>
          <a:noFill/>
          <a:ln>
            <a:noFill/>
          </a:ln>
          <a:extLst/>
        </p:spPr>
        <p:txBody>
          <a:bodyPr lIns="0" rIns="0"/>
          <a:lstStyle>
            <a:lvl1pPr marL="228600" indent="-228600">
              <a:defRPr>
                <a:solidFill>
                  <a:schemeClr val="tx1"/>
                </a:solidFill>
                <a:latin typeface="Euphemia" panose="020B0503040102020104" pitchFamily="34" charset="0"/>
              </a:defRPr>
            </a:lvl1pPr>
            <a:lvl2pPr marL="685800" indent="-22860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fontAlgn="base">
              <a:spcBef>
                <a:spcPct val="0"/>
              </a:spcBef>
              <a:spcAft>
                <a:spcPct val="0"/>
              </a:spcAft>
              <a:defRPr>
                <a:solidFill>
                  <a:schemeClr val="tx1"/>
                </a:solidFill>
                <a:latin typeface="Euphemia" panose="020B0503040102020104" pitchFamily="34" charset="0"/>
              </a:defRPr>
            </a:lvl6pPr>
            <a:lvl7pPr marL="2971800" indent="-228600" fontAlgn="base">
              <a:spcBef>
                <a:spcPct val="0"/>
              </a:spcBef>
              <a:spcAft>
                <a:spcPct val="0"/>
              </a:spcAft>
              <a:defRPr>
                <a:solidFill>
                  <a:schemeClr val="tx1"/>
                </a:solidFill>
                <a:latin typeface="Euphemia" panose="020B0503040102020104" pitchFamily="34" charset="0"/>
              </a:defRPr>
            </a:lvl7pPr>
            <a:lvl8pPr marL="3429000" indent="-228600" fontAlgn="base">
              <a:spcBef>
                <a:spcPct val="0"/>
              </a:spcBef>
              <a:spcAft>
                <a:spcPct val="0"/>
              </a:spcAft>
              <a:defRPr>
                <a:solidFill>
                  <a:schemeClr val="tx1"/>
                </a:solidFill>
                <a:latin typeface="Euphemia" panose="020B0503040102020104" pitchFamily="34" charset="0"/>
              </a:defRPr>
            </a:lvl8pPr>
            <a:lvl9pPr marL="3886200" indent="-228600" fontAlgn="base">
              <a:spcBef>
                <a:spcPct val="0"/>
              </a:spcBef>
              <a:spcAft>
                <a:spcPct val="0"/>
              </a:spcAft>
              <a:defRPr>
                <a:solidFill>
                  <a:schemeClr val="tx1"/>
                </a:solidFill>
                <a:latin typeface="Euphemia" panose="020B0503040102020104" pitchFamily="34" charset="0"/>
              </a:defRPr>
            </a:lvl9pPr>
          </a:lstStyle>
          <a:p>
            <a:pPr algn="just">
              <a:lnSpc>
                <a:spcPct val="90000"/>
              </a:lnSpc>
              <a:spcBef>
                <a:spcPts val="1800"/>
              </a:spcBef>
              <a:buFont typeface="Wingdings" panose="05000000000000000000" pitchFamily="2" charset="2"/>
              <a:buChar char="§"/>
            </a:pPr>
            <a:endParaRPr lang="pt-BR" altLang="pt-BR">
              <a:solidFill>
                <a:schemeClr val="tx2"/>
              </a:solidFill>
            </a:endParaRPr>
          </a:p>
          <a:p>
            <a:pPr algn="just">
              <a:lnSpc>
                <a:spcPct val="90000"/>
              </a:lnSpc>
              <a:spcBef>
                <a:spcPts val="1800"/>
              </a:spcBef>
              <a:buFont typeface="Wingdings" panose="05000000000000000000" pitchFamily="2" charset="2"/>
              <a:buChar char="§"/>
            </a:pPr>
            <a:endParaRPr lang="pt-BR" altLang="pt-BR" sz="2000" b="1">
              <a:solidFill>
                <a:schemeClr val="tx2"/>
              </a:solidFill>
            </a:endParaRPr>
          </a:p>
          <a:p>
            <a:pPr lvl="1">
              <a:lnSpc>
                <a:spcPct val="90000"/>
              </a:lnSpc>
              <a:spcBef>
                <a:spcPts val="600"/>
              </a:spcBef>
              <a:buFont typeface="Wingdings" panose="05000000000000000000" pitchFamily="2" charset="2"/>
              <a:buChar char="§"/>
            </a:pPr>
            <a:endParaRPr lang="pt-BR" altLang="pt-BR" sz="1600"/>
          </a:p>
        </p:txBody>
      </p:sp>
      <p:pic>
        <p:nvPicPr>
          <p:cNvPr id="3" name="Imagem 2">
            <a:extLst>
              <a:ext uri="{FF2B5EF4-FFF2-40B4-BE49-F238E27FC236}">
                <a16:creationId xmlns:a16="http://schemas.microsoft.com/office/drawing/2014/main" xmlns="" id="{789D14B9-D066-4EF2-AC88-913C110B741B}"/>
              </a:ext>
            </a:extLst>
          </p:cNvPr>
          <p:cNvPicPr>
            <a:picLocks noChangeAspect="1"/>
          </p:cNvPicPr>
          <p:nvPr/>
        </p:nvPicPr>
        <p:blipFill rotWithShape="1">
          <a:blip r:embed="rId3">
            <a:alphaModFix amt="73000"/>
          </a:blip>
          <a:srcRect l="1258" b="9881"/>
          <a:stretch/>
        </p:blipFill>
        <p:spPr>
          <a:xfrm>
            <a:off x="1207826" y="2091446"/>
            <a:ext cx="9408046" cy="4774389"/>
          </a:xfrm>
          <a:prstGeom prst="rect">
            <a:avLst/>
          </a:prstGeom>
        </p:spPr>
      </p:pic>
      <p:sp>
        <p:nvSpPr>
          <p:cNvPr id="11" name="Espaço Reservado para Conteúdo 2">
            <a:extLst>
              <a:ext uri="{FF2B5EF4-FFF2-40B4-BE49-F238E27FC236}">
                <a16:creationId xmlns:a16="http://schemas.microsoft.com/office/drawing/2014/main" xmlns="" id="{DEF086EC-59D8-4369-B456-49C5B6EB15BF}"/>
              </a:ext>
            </a:extLst>
          </p:cNvPr>
          <p:cNvSpPr>
            <a:spLocks noGrp="1"/>
          </p:cNvSpPr>
          <p:nvPr>
            <p:ph idx="1"/>
          </p:nvPr>
        </p:nvSpPr>
        <p:spPr>
          <a:xfrm>
            <a:off x="2891860" y="6137035"/>
            <a:ext cx="6039977" cy="881062"/>
          </a:xfrm>
        </p:spPr>
        <p:txBody>
          <a:bodyPr>
            <a:normAutofit/>
          </a:bodyPr>
          <a:lstStyle/>
          <a:p>
            <a:pPr indent="-216000" algn="ctr" fontAlgn="auto">
              <a:spcAft>
                <a:spcPts val="0"/>
              </a:spcAft>
              <a:defRPr/>
            </a:pPr>
            <a:r>
              <a:rPr lang="pt-PT" sz="4000" b="1" i="1" u="sng" dirty="0"/>
              <a:t>FABIO E. FARAGO</a:t>
            </a:r>
          </a:p>
        </p:txBody>
      </p:sp>
      <p:pic>
        <p:nvPicPr>
          <p:cNvPr id="8198" name="Imagem 9">
            <a:extLst>
              <a:ext uri="{FF2B5EF4-FFF2-40B4-BE49-F238E27FC236}">
                <a16:creationId xmlns:a16="http://schemas.microsoft.com/office/drawing/2014/main" xmlns="" id="{E4BEDD05-2B4A-43FA-B856-74F49FBF8A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3275" y="1181100"/>
            <a:ext cx="104743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ítulo 1">
            <a:extLst>
              <a:ext uri="{FF2B5EF4-FFF2-40B4-BE49-F238E27FC236}">
                <a16:creationId xmlns:a16="http://schemas.microsoft.com/office/drawing/2014/main" xmlns="" id="{61DE6A44-9EC0-480B-A65C-2E350190D537}"/>
              </a:ext>
            </a:extLst>
          </p:cNvPr>
          <p:cNvSpPr txBox="1">
            <a:spLocks/>
          </p:cNvSpPr>
          <p:nvPr/>
        </p:nvSpPr>
        <p:spPr>
          <a:xfrm>
            <a:off x="364708" y="80963"/>
            <a:ext cx="11462583" cy="2122592"/>
          </a:xfrm>
          <a:prstGeom prst="rect">
            <a:avLst/>
          </a:prstGeom>
          <a:solidFill>
            <a:srgbClr val="0070C0">
              <a:alpha val="0"/>
            </a:srgbClr>
          </a:solidFill>
        </p:spPr>
        <p:txBody>
          <a:bodyPr lIns="0" rIns="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fontAlgn="auto">
              <a:spcAft>
                <a:spcPts val="0"/>
              </a:spcAft>
              <a:defRPr/>
            </a:pPr>
            <a:r>
              <a:rPr lang="en-US" sz="6700" b="1" i="1" dirty="0">
                <a:ln w="10160">
                  <a:solidFill>
                    <a:srgbClr val="0070C0"/>
                  </a:solidFill>
                  <a:prstDash val="solid"/>
                </a:ln>
                <a:solidFill>
                  <a:schemeClr val="bg1"/>
                </a:solidFill>
                <a:effectLst>
                  <a:glow rad="1397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WHEELS OF CHANGE: THE </a:t>
            </a:r>
            <a:r>
              <a:rPr lang="en-US" sz="6600" b="1" i="1" dirty="0">
                <a:ln w="10160">
                  <a:solidFill>
                    <a:srgbClr val="0070C0"/>
                  </a:solidFill>
                  <a:prstDash val="solid"/>
                </a:ln>
                <a:solidFill>
                  <a:schemeClr val="bg1"/>
                </a:solidFill>
                <a:effectLst>
                  <a:glow rad="1397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AUTOMOBILE INDUSTRY</a:t>
            </a:r>
          </a:p>
        </p:txBody>
      </p:sp>
      <p:sp>
        <p:nvSpPr>
          <p:cNvPr id="8" name="Espaço Reservado para Conteúdo 2">
            <a:extLst>
              <a:ext uri="{FF2B5EF4-FFF2-40B4-BE49-F238E27FC236}">
                <a16:creationId xmlns:a16="http://schemas.microsoft.com/office/drawing/2014/main" xmlns="" id="{33D19236-7410-4448-8F96-CC6234EA99EC}"/>
              </a:ext>
            </a:extLst>
          </p:cNvPr>
          <p:cNvSpPr txBox="1">
            <a:spLocks/>
          </p:cNvSpPr>
          <p:nvPr/>
        </p:nvSpPr>
        <p:spPr>
          <a:xfrm>
            <a:off x="250617" y="3738407"/>
            <a:ext cx="11322467" cy="1756851"/>
          </a:xfrm>
          <a:prstGeom prst="rect">
            <a:avLst/>
          </a:prstGeom>
        </p:spPr>
        <p:txBody>
          <a:bodyPr vert="horz" lIns="0" tIns="45720" rIns="0" bIns="45720" rtlCol="0">
            <a:normAutofit/>
          </a:bodyPr>
          <a:lstStyle>
            <a:lvl1pPr marL="228600" indent="-228600" algn="l" rtl="0" fontAlgn="base">
              <a:lnSpc>
                <a:spcPct val="90000"/>
              </a:lnSpc>
              <a:spcBef>
                <a:spcPts val="1800"/>
              </a:spcBef>
              <a:spcAft>
                <a:spcPct val="0"/>
              </a:spcAft>
              <a:buFont typeface="Wingdings" panose="05000000000000000000" pitchFamily="2" charset="2"/>
              <a:buChar char="§"/>
              <a:defRPr sz="2000" kern="1200">
                <a:solidFill>
                  <a:schemeClr val="tx1"/>
                </a:solidFill>
                <a:latin typeface="+mn-lt"/>
                <a:ea typeface="+mn-ea"/>
                <a:cs typeface="+mn-cs"/>
              </a:defRPr>
            </a:lvl1pPr>
            <a:lvl2pPr marL="685800" indent="-228600" algn="l" rtl="0" fontAlgn="base">
              <a:lnSpc>
                <a:spcPct val="90000"/>
              </a:lnSpc>
              <a:spcBef>
                <a:spcPts val="600"/>
              </a:spcBef>
              <a:spcAft>
                <a:spcPct val="0"/>
              </a:spcAft>
              <a:buFont typeface="Wingdings" panose="05000000000000000000" pitchFamily="2" charset="2"/>
              <a:buChar char="§"/>
              <a:defRPr sz="1600" kern="1200">
                <a:solidFill>
                  <a:schemeClr val="tx1"/>
                </a:solidFill>
                <a:latin typeface="+mn-lt"/>
                <a:ea typeface="+mn-ea"/>
                <a:cs typeface="+mn-cs"/>
              </a:defRPr>
            </a:lvl2pPr>
            <a:lvl3pPr marL="1143000" indent="-228600" algn="l" rtl="0" fontAlgn="base">
              <a:lnSpc>
                <a:spcPct val="90000"/>
              </a:lnSpc>
              <a:spcBef>
                <a:spcPts val="600"/>
              </a:spcBef>
              <a:spcAft>
                <a:spcPct val="0"/>
              </a:spcAft>
              <a:buFont typeface="Wingdings" panose="05000000000000000000" pitchFamily="2" charset="2"/>
              <a:buChar char="§"/>
              <a:defRPr sz="1400" kern="1200">
                <a:solidFill>
                  <a:schemeClr val="tx1"/>
                </a:solidFill>
                <a:latin typeface="+mn-lt"/>
                <a:ea typeface="+mn-ea"/>
                <a:cs typeface="+mn-cs"/>
              </a:defRPr>
            </a:lvl3pPr>
            <a:lvl4pPr marL="1600200" indent="-228600" algn="l" rtl="0" fontAlgn="base">
              <a:lnSpc>
                <a:spcPct val="90000"/>
              </a:lnSpc>
              <a:spcBef>
                <a:spcPts val="600"/>
              </a:spcBef>
              <a:spcAft>
                <a:spcPct val="0"/>
              </a:spcAft>
              <a:buFont typeface="Wingdings" panose="05000000000000000000" pitchFamily="2" charset="2"/>
              <a:buChar char="§"/>
              <a:defRPr sz="1400" kern="1200">
                <a:solidFill>
                  <a:schemeClr val="tx1"/>
                </a:solidFill>
                <a:latin typeface="+mn-lt"/>
                <a:ea typeface="+mn-ea"/>
                <a:cs typeface="+mn-cs"/>
              </a:defRPr>
            </a:lvl4pPr>
            <a:lvl5pPr marL="2057400" indent="-228600" algn="l" rtl="0" fontAlgn="base">
              <a:lnSpc>
                <a:spcPct val="90000"/>
              </a:lnSpc>
              <a:spcBef>
                <a:spcPts val="600"/>
              </a:spcBef>
              <a:spcAft>
                <a:spcPct val="0"/>
              </a:spcAft>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indent="-216000" algn="ctr" fontAlgn="auto">
              <a:spcAft>
                <a:spcPts val="0"/>
              </a:spcAft>
              <a:defRPr/>
            </a:pPr>
            <a:r>
              <a:rPr lang="pt-PT" sz="3600" b="1" i="1" dirty="0"/>
              <a:t>Chapter 15 of Dicken (2009) book </a:t>
            </a:r>
            <a:r>
              <a:rPr lang="en-US" sz="3600" b="1" i="1" dirty="0"/>
              <a:t>“Global Shift: the internationalization of economic activity”.</a:t>
            </a:r>
            <a:endParaRPr lang="pt-PT" sz="3600" b="1" i="1"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xmlns="" id="{ABE91F01-6245-40C2-B225-22EECE4B1BBC}"/>
              </a:ext>
            </a:extLst>
          </p:cNvPr>
          <p:cNvSpPr txBox="1">
            <a:spLocks/>
          </p:cNvSpPr>
          <p:nvPr/>
        </p:nvSpPr>
        <p:spPr>
          <a:xfrm>
            <a:off x="469468" y="1533788"/>
            <a:ext cx="10953906" cy="5243136"/>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endParaRPr lang="pt-BR" sz="1800" dirty="0">
              <a:solidFill>
                <a:schemeClr val="tx2"/>
              </a:solidFill>
            </a:endParaRPr>
          </a:p>
          <a:p>
            <a:pPr algn="just"/>
            <a:endParaRPr lang="pt-BR" b="1" dirty="0">
              <a:solidFill>
                <a:schemeClr val="tx2"/>
              </a:solidFill>
            </a:endParaRPr>
          </a:p>
          <a:p>
            <a:pPr lvl="1"/>
            <a:endParaRPr lang="pt-BR" dirty="0"/>
          </a:p>
        </p:txBody>
      </p:sp>
      <p:sp>
        <p:nvSpPr>
          <p:cNvPr id="7" name="Título 1">
            <a:extLst>
              <a:ext uri="{FF2B5EF4-FFF2-40B4-BE49-F238E27FC236}">
                <a16:creationId xmlns:a16="http://schemas.microsoft.com/office/drawing/2014/main" xmlns="" id="{4DC7EE70-5108-45D7-BCAF-635443985B8D}"/>
              </a:ext>
            </a:extLst>
          </p:cNvPr>
          <p:cNvSpPr txBox="1">
            <a:spLocks/>
          </p:cNvSpPr>
          <p:nvPr/>
        </p:nvSpPr>
        <p:spPr>
          <a:xfrm>
            <a:off x="576774" y="205899"/>
            <a:ext cx="11107776" cy="983897"/>
          </a:xfrm>
          <a:prstGeom prst="rect">
            <a:avLst/>
          </a:prstGeom>
          <a:solidFill>
            <a:srgbClr val="0070C0">
              <a:alpha val="0"/>
            </a:srgbClr>
          </a:solidFill>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pt-BR" sz="5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CORPORATE STRATEGIES</a:t>
            </a:r>
            <a:endParaRPr lang="pt-BR" sz="3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sp>
        <p:nvSpPr>
          <p:cNvPr id="8" name="Espaço Reservado para Conteúdo 2">
            <a:extLst>
              <a:ext uri="{FF2B5EF4-FFF2-40B4-BE49-F238E27FC236}">
                <a16:creationId xmlns:a16="http://schemas.microsoft.com/office/drawing/2014/main" xmlns="" id="{33B6E08A-9999-47D1-B028-25A45B0D7654}"/>
              </a:ext>
            </a:extLst>
          </p:cNvPr>
          <p:cNvSpPr>
            <a:spLocks noGrp="1"/>
          </p:cNvSpPr>
          <p:nvPr>
            <p:ph idx="1"/>
          </p:nvPr>
        </p:nvSpPr>
        <p:spPr>
          <a:xfrm>
            <a:off x="507450" y="1533788"/>
            <a:ext cx="10915924" cy="5118313"/>
          </a:xfrm>
        </p:spPr>
        <p:txBody>
          <a:bodyPr>
            <a:normAutofit/>
          </a:bodyPr>
          <a:lstStyle/>
          <a:p>
            <a:pPr lvl="1" indent="-216000" algn="just"/>
            <a:r>
              <a:rPr lang="en-US" sz="2800" i="1" dirty="0"/>
              <a:t>Toyota growth: focus on efficiency, cost-cutting and a flood of new variations of successful models brought to market at an increasingly rapid rate.</a:t>
            </a:r>
          </a:p>
          <a:p>
            <a:pPr lvl="1" indent="-216000" algn="just"/>
            <a:r>
              <a:rPr lang="en-US" sz="2800" i="1" dirty="0"/>
              <a:t>Collaborative agreements and alliances with other manufacturers:</a:t>
            </a:r>
          </a:p>
          <a:p>
            <a:pPr lvl="2" indent="-216000" algn="just"/>
            <a:r>
              <a:rPr lang="en-US" sz="2600" i="1" dirty="0"/>
              <a:t>Renault engines are used by Mercedes</a:t>
            </a:r>
          </a:p>
          <a:p>
            <a:pPr lvl="2" indent="-216000" algn="just"/>
            <a:r>
              <a:rPr lang="en-US" sz="2600" i="1" dirty="0"/>
              <a:t>Peugeot and Citroën’s electric powered car is built by Mitsubishi</a:t>
            </a:r>
          </a:p>
          <a:p>
            <a:pPr lvl="2" indent="-216000" algn="just"/>
            <a:r>
              <a:rPr lang="en-US" sz="2600" i="1" dirty="0"/>
              <a:t>Fiat builds engines for Suzuki</a:t>
            </a:r>
          </a:p>
          <a:p>
            <a:pPr lvl="2" indent="-216000" algn="just"/>
            <a:r>
              <a:rPr lang="en-US" sz="2600" i="1" dirty="0"/>
              <a:t>Ford engines power Jaguars and Aston Martins</a:t>
            </a:r>
          </a:p>
          <a:p>
            <a:pPr lvl="2" indent="-216000" algn="just"/>
            <a:r>
              <a:rPr lang="en-US" sz="2600" i="1" dirty="0"/>
              <a:t>Dacia cars sell around the world with Renault or Nissan badges on them</a:t>
            </a:r>
          </a:p>
          <a:p>
            <a:pPr lvl="1" indent="-216000" algn="just"/>
            <a:endParaRPr lang="en-US" sz="2200" i="1" dirty="0"/>
          </a:p>
        </p:txBody>
      </p:sp>
    </p:spTree>
    <p:extLst>
      <p:ext uri="{BB962C8B-B14F-4D97-AF65-F5344CB8AC3E}">
        <p14:creationId xmlns:p14="http://schemas.microsoft.com/office/powerpoint/2010/main" val="347091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xmlns="" id="{ABE91F01-6245-40C2-B225-22EECE4B1BBC}"/>
              </a:ext>
            </a:extLst>
          </p:cNvPr>
          <p:cNvSpPr txBox="1">
            <a:spLocks/>
          </p:cNvSpPr>
          <p:nvPr/>
        </p:nvSpPr>
        <p:spPr>
          <a:xfrm>
            <a:off x="469468" y="1533788"/>
            <a:ext cx="10953906" cy="5243136"/>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endParaRPr lang="pt-BR" sz="1800" dirty="0">
              <a:solidFill>
                <a:schemeClr val="tx2"/>
              </a:solidFill>
            </a:endParaRPr>
          </a:p>
          <a:p>
            <a:pPr algn="just"/>
            <a:endParaRPr lang="pt-BR" b="1" dirty="0">
              <a:solidFill>
                <a:schemeClr val="tx2"/>
              </a:solidFill>
            </a:endParaRPr>
          </a:p>
          <a:p>
            <a:pPr lvl="1"/>
            <a:endParaRPr lang="pt-BR" dirty="0"/>
          </a:p>
        </p:txBody>
      </p:sp>
      <p:sp>
        <p:nvSpPr>
          <p:cNvPr id="7" name="Título 1">
            <a:extLst>
              <a:ext uri="{FF2B5EF4-FFF2-40B4-BE49-F238E27FC236}">
                <a16:creationId xmlns:a16="http://schemas.microsoft.com/office/drawing/2014/main" xmlns="" id="{4DC7EE70-5108-45D7-BCAF-635443985B8D}"/>
              </a:ext>
            </a:extLst>
          </p:cNvPr>
          <p:cNvSpPr txBox="1">
            <a:spLocks/>
          </p:cNvSpPr>
          <p:nvPr/>
        </p:nvSpPr>
        <p:spPr>
          <a:xfrm>
            <a:off x="1" y="81077"/>
            <a:ext cx="12052092" cy="1108720"/>
          </a:xfrm>
          <a:prstGeom prst="rect">
            <a:avLst/>
          </a:prstGeom>
          <a:solidFill>
            <a:srgbClr val="0070C0">
              <a:alpha val="0"/>
            </a:srgbClr>
          </a:solidFill>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pt-BR" sz="5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SUPLIER STRATEGIES</a:t>
            </a:r>
            <a:endParaRPr lang="pt-BR" sz="3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sp>
        <p:nvSpPr>
          <p:cNvPr id="8" name="Espaço Reservado para Conteúdo 2">
            <a:extLst>
              <a:ext uri="{FF2B5EF4-FFF2-40B4-BE49-F238E27FC236}">
                <a16:creationId xmlns:a16="http://schemas.microsoft.com/office/drawing/2014/main" xmlns="" id="{33B6E08A-9999-47D1-B028-25A45B0D7654}"/>
              </a:ext>
            </a:extLst>
          </p:cNvPr>
          <p:cNvSpPr>
            <a:spLocks noGrp="1"/>
          </p:cNvSpPr>
          <p:nvPr>
            <p:ph idx="1"/>
          </p:nvPr>
        </p:nvSpPr>
        <p:spPr>
          <a:xfrm>
            <a:off x="1274164" y="1383886"/>
            <a:ext cx="10283252" cy="5118313"/>
          </a:xfrm>
        </p:spPr>
        <p:txBody>
          <a:bodyPr>
            <a:normAutofit/>
          </a:bodyPr>
          <a:lstStyle/>
          <a:p>
            <a:pPr indent="-216000" algn="ctr"/>
            <a:r>
              <a:rPr lang="en-US" sz="2800" i="1" dirty="0"/>
              <a:t>US</a:t>
            </a:r>
            <a:endParaRPr lang="pt-BR" sz="1500" dirty="0"/>
          </a:p>
        </p:txBody>
      </p:sp>
      <p:pic>
        <p:nvPicPr>
          <p:cNvPr id="3" name="Imagem 2">
            <a:extLst>
              <a:ext uri="{FF2B5EF4-FFF2-40B4-BE49-F238E27FC236}">
                <a16:creationId xmlns:a16="http://schemas.microsoft.com/office/drawing/2014/main" xmlns="" id="{0B9B21EE-481F-4951-958A-A298698A7B1A}"/>
              </a:ext>
            </a:extLst>
          </p:cNvPr>
          <p:cNvPicPr>
            <a:picLocks noChangeAspect="1"/>
          </p:cNvPicPr>
          <p:nvPr/>
        </p:nvPicPr>
        <p:blipFill>
          <a:blip r:embed="rId3"/>
          <a:stretch>
            <a:fillRect/>
          </a:stretch>
        </p:blipFill>
        <p:spPr>
          <a:xfrm>
            <a:off x="1092106" y="1352396"/>
            <a:ext cx="10045586" cy="5505604"/>
          </a:xfrm>
          <a:prstGeom prst="rect">
            <a:avLst/>
          </a:prstGeom>
        </p:spPr>
      </p:pic>
    </p:spTree>
    <p:extLst>
      <p:ext uri="{BB962C8B-B14F-4D97-AF65-F5344CB8AC3E}">
        <p14:creationId xmlns:p14="http://schemas.microsoft.com/office/powerpoint/2010/main" val="156135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BBC5A08B-FD8E-44E6-AB82-6AA5334E99BE}"/>
              </a:ext>
            </a:extLst>
          </p:cNvPr>
          <p:cNvPicPr>
            <a:picLocks noChangeAspect="1"/>
          </p:cNvPicPr>
          <p:nvPr/>
        </p:nvPicPr>
        <p:blipFill>
          <a:blip r:embed="rId3"/>
          <a:stretch>
            <a:fillRect/>
          </a:stretch>
        </p:blipFill>
        <p:spPr>
          <a:xfrm>
            <a:off x="1394085" y="1466709"/>
            <a:ext cx="9403829" cy="5377294"/>
          </a:xfrm>
          <a:prstGeom prst="rect">
            <a:avLst/>
          </a:prstGeom>
        </p:spPr>
      </p:pic>
      <p:sp>
        <p:nvSpPr>
          <p:cNvPr id="4" name="Espaço Reservado para Conteúdo 3">
            <a:extLst>
              <a:ext uri="{FF2B5EF4-FFF2-40B4-BE49-F238E27FC236}">
                <a16:creationId xmlns:a16="http://schemas.microsoft.com/office/drawing/2014/main" xmlns="" id="{ABE91F01-6245-40C2-B225-22EECE4B1BBC}"/>
              </a:ext>
            </a:extLst>
          </p:cNvPr>
          <p:cNvSpPr txBox="1">
            <a:spLocks/>
          </p:cNvSpPr>
          <p:nvPr/>
        </p:nvSpPr>
        <p:spPr>
          <a:xfrm>
            <a:off x="469468" y="1533788"/>
            <a:ext cx="10953906" cy="5243136"/>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endParaRPr lang="pt-BR" sz="1800" dirty="0">
              <a:solidFill>
                <a:schemeClr val="tx2"/>
              </a:solidFill>
            </a:endParaRPr>
          </a:p>
          <a:p>
            <a:pPr algn="just"/>
            <a:endParaRPr lang="pt-BR" b="1" dirty="0">
              <a:solidFill>
                <a:schemeClr val="tx2"/>
              </a:solidFill>
            </a:endParaRPr>
          </a:p>
          <a:p>
            <a:pPr lvl="1"/>
            <a:endParaRPr lang="pt-BR" dirty="0"/>
          </a:p>
        </p:txBody>
      </p:sp>
      <p:sp>
        <p:nvSpPr>
          <p:cNvPr id="7" name="Título 1">
            <a:extLst>
              <a:ext uri="{FF2B5EF4-FFF2-40B4-BE49-F238E27FC236}">
                <a16:creationId xmlns:a16="http://schemas.microsoft.com/office/drawing/2014/main" xmlns="" id="{4DC7EE70-5108-45D7-BCAF-635443985B8D}"/>
              </a:ext>
            </a:extLst>
          </p:cNvPr>
          <p:cNvSpPr txBox="1">
            <a:spLocks/>
          </p:cNvSpPr>
          <p:nvPr/>
        </p:nvSpPr>
        <p:spPr>
          <a:xfrm>
            <a:off x="1" y="81077"/>
            <a:ext cx="12052092" cy="1108720"/>
          </a:xfrm>
          <a:prstGeom prst="rect">
            <a:avLst/>
          </a:prstGeom>
          <a:solidFill>
            <a:srgbClr val="0070C0">
              <a:alpha val="0"/>
            </a:srgbClr>
          </a:solidFill>
        </p:spPr>
        <p:txBody>
          <a:bodyPr vert="horz" lIns="0" tIns="45720" rIns="0" bIns="45720" rtlCol="0" anchor="b">
            <a:normAutofit fontScale="925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pt-BR" sz="5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TRANSNATIONALIZATION STRATEGIES</a:t>
            </a:r>
            <a:endParaRPr lang="pt-BR" sz="3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sp>
        <p:nvSpPr>
          <p:cNvPr id="8" name="Espaço Reservado para Conteúdo 2">
            <a:extLst>
              <a:ext uri="{FF2B5EF4-FFF2-40B4-BE49-F238E27FC236}">
                <a16:creationId xmlns:a16="http://schemas.microsoft.com/office/drawing/2014/main" xmlns="" id="{33B6E08A-9999-47D1-B028-25A45B0D7654}"/>
              </a:ext>
            </a:extLst>
          </p:cNvPr>
          <p:cNvSpPr>
            <a:spLocks noGrp="1"/>
          </p:cNvSpPr>
          <p:nvPr>
            <p:ph idx="1"/>
          </p:nvPr>
        </p:nvSpPr>
        <p:spPr>
          <a:xfrm>
            <a:off x="768626" y="1318826"/>
            <a:ext cx="10283252" cy="429923"/>
          </a:xfrm>
        </p:spPr>
        <p:txBody>
          <a:bodyPr>
            <a:normAutofit fontScale="92500" lnSpcReduction="10000"/>
          </a:bodyPr>
          <a:lstStyle/>
          <a:p>
            <a:pPr indent="-216000" algn="ctr"/>
            <a:r>
              <a:rPr lang="en-US" sz="2800" b="1" i="1" dirty="0"/>
              <a:t>THE US BIG TWO</a:t>
            </a:r>
            <a:endParaRPr lang="pt-BR" sz="1500" b="1" dirty="0"/>
          </a:p>
        </p:txBody>
      </p:sp>
    </p:spTree>
    <p:extLst>
      <p:ext uri="{BB962C8B-B14F-4D97-AF65-F5344CB8AC3E}">
        <p14:creationId xmlns:p14="http://schemas.microsoft.com/office/powerpoint/2010/main" val="1972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xmlns="" id="{ABE91F01-6245-40C2-B225-22EECE4B1BBC}"/>
              </a:ext>
            </a:extLst>
          </p:cNvPr>
          <p:cNvSpPr txBox="1">
            <a:spLocks/>
          </p:cNvSpPr>
          <p:nvPr/>
        </p:nvSpPr>
        <p:spPr>
          <a:xfrm>
            <a:off x="469468" y="1533788"/>
            <a:ext cx="10953906" cy="5243136"/>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endParaRPr lang="pt-BR" sz="1800" dirty="0">
              <a:solidFill>
                <a:schemeClr val="tx2"/>
              </a:solidFill>
            </a:endParaRPr>
          </a:p>
          <a:p>
            <a:pPr algn="just"/>
            <a:endParaRPr lang="pt-BR" b="1" dirty="0">
              <a:solidFill>
                <a:schemeClr val="tx2"/>
              </a:solidFill>
            </a:endParaRPr>
          </a:p>
          <a:p>
            <a:pPr lvl="1"/>
            <a:endParaRPr lang="pt-BR" dirty="0"/>
          </a:p>
        </p:txBody>
      </p:sp>
      <p:sp>
        <p:nvSpPr>
          <p:cNvPr id="7" name="Título 1">
            <a:extLst>
              <a:ext uri="{FF2B5EF4-FFF2-40B4-BE49-F238E27FC236}">
                <a16:creationId xmlns:a16="http://schemas.microsoft.com/office/drawing/2014/main" xmlns="" id="{4DC7EE70-5108-45D7-BCAF-635443985B8D}"/>
              </a:ext>
            </a:extLst>
          </p:cNvPr>
          <p:cNvSpPr txBox="1">
            <a:spLocks/>
          </p:cNvSpPr>
          <p:nvPr/>
        </p:nvSpPr>
        <p:spPr>
          <a:xfrm>
            <a:off x="1" y="81077"/>
            <a:ext cx="12052092" cy="1108720"/>
          </a:xfrm>
          <a:prstGeom prst="rect">
            <a:avLst/>
          </a:prstGeom>
          <a:solidFill>
            <a:srgbClr val="0070C0">
              <a:alpha val="0"/>
            </a:srgbClr>
          </a:solidFill>
        </p:spPr>
        <p:txBody>
          <a:bodyPr vert="horz" lIns="0" tIns="45720" rIns="0" bIns="45720" rtlCol="0" anchor="b">
            <a:normAutofit fontScale="925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pt-BR" sz="5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TRANSNATIONALIZATION STRATEGIES</a:t>
            </a:r>
            <a:endParaRPr lang="pt-BR" sz="3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sp>
        <p:nvSpPr>
          <p:cNvPr id="8" name="Espaço Reservado para Conteúdo 2">
            <a:extLst>
              <a:ext uri="{FF2B5EF4-FFF2-40B4-BE49-F238E27FC236}">
                <a16:creationId xmlns:a16="http://schemas.microsoft.com/office/drawing/2014/main" xmlns="" id="{33B6E08A-9999-47D1-B028-25A45B0D7654}"/>
              </a:ext>
            </a:extLst>
          </p:cNvPr>
          <p:cNvSpPr>
            <a:spLocks noGrp="1"/>
          </p:cNvSpPr>
          <p:nvPr>
            <p:ph idx="1"/>
          </p:nvPr>
        </p:nvSpPr>
        <p:spPr>
          <a:xfrm>
            <a:off x="1100302" y="1318826"/>
            <a:ext cx="10283252" cy="429923"/>
          </a:xfrm>
        </p:spPr>
        <p:txBody>
          <a:bodyPr>
            <a:normAutofit fontScale="92500" lnSpcReduction="10000"/>
          </a:bodyPr>
          <a:lstStyle/>
          <a:p>
            <a:pPr indent="-216000" algn="ctr"/>
            <a:r>
              <a:rPr lang="en-US" sz="2800" b="1" i="1" dirty="0"/>
              <a:t>EUROPEAN PRODUCERS</a:t>
            </a:r>
            <a:endParaRPr lang="pt-BR" sz="1500" b="1" dirty="0"/>
          </a:p>
        </p:txBody>
      </p:sp>
      <p:pic>
        <p:nvPicPr>
          <p:cNvPr id="10" name="Imagem 9">
            <a:extLst>
              <a:ext uri="{FF2B5EF4-FFF2-40B4-BE49-F238E27FC236}">
                <a16:creationId xmlns:a16="http://schemas.microsoft.com/office/drawing/2014/main" xmlns="" id="{2D677FAD-EC67-4BCF-A03D-883975B170CF}"/>
              </a:ext>
            </a:extLst>
          </p:cNvPr>
          <p:cNvPicPr>
            <a:picLocks noChangeAspect="1"/>
          </p:cNvPicPr>
          <p:nvPr/>
        </p:nvPicPr>
        <p:blipFill>
          <a:blip r:embed="rId3"/>
          <a:stretch>
            <a:fillRect/>
          </a:stretch>
        </p:blipFill>
        <p:spPr>
          <a:xfrm>
            <a:off x="3245387" y="1723882"/>
            <a:ext cx="2856168" cy="3960000"/>
          </a:xfrm>
          <a:prstGeom prst="rect">
            <a:avLst/>
          </a:prstGeom>
        </p:spPr>
      </p:pic>
      <p:pic>
        <p:nvPicPr>
          <p:cNvPr id="11" name="Imagem 10">
            <a:extLst>
              <a:ext uri="{FF2B5EF4-FFF2-40B4-BE49-F238E27FC236}">
                <a16:creationId xmlns:a16="http://schemas.microsoft.com/office/drawing/2014/main" xmlns="" id="{7C09AB26-2FE2-4848-ACAB-35FDBE5674F4}"/>
              </a:ext>
            </a:extLst>
          </p:cNvPr>
          <p:cNvPicPr>
            <a:picLocks noChangeAspect="1"/>
          </p:cNvPicPr>
          <p:nvPr/>
        </p:nvPicPr>
        <p:blipFill>
          <a:blip r:embed="rId4"/>
          <a:stretch>
            <a:fillRect/>
          </a:stretch>
        </p:blipFill>
        <p:spPr>
          <a:xfrm>
            <a:off x="6154577" y="1748749"/>
            <a:ext cx="2945338" cy="3960000"/>
          </a:xfrm>
          <a:prstGeom prst="rect">
            <a:avLst/>
          </a:prstGeom>
        </p:spPr>
      </p:pic>
      <p:pic>
        <p:nvPicPr>
          <p:cNvPr id="13" name="Imagem 12">
            <a:extLst>
              <a:ext uri="{FF2B5EF4-FFF2-40B4-BE49-F238E27FC236}">
                <a16:creationId xmlns:a16="http://schemas.microsoft.com/office/drawing/2014/main" xmlns="" id="{81DFCADF-61A7-444A-9B87-D32862F333C7}"/>
              </a:ext>
            </a:extLst>
          </p:cNvPr>
          <p:cNvPicPr>
            <a:picLocks noChangeAspect="1"/>
          </p:cNvPicPr>
          <p:nvPr/>
        </p:nvPicPr>
        <p:blipFill>
          <a:blip r:embed="rId5"/>
          <a:stretch>
            <a:fillRect/>
          </a:stretch>
        </p:blipFill>
        <p:spPr>
          <a:xfrm>
            <a:off x="208223" y="1723882"/>
            <a:ext cx="2984142" cy="3960000"/>
          </a:xfrm>
          <a:prstGeom prst="rect">
            <a:avLst/>
          </a:prstGeom>
        </p:spPr>
      </p:pic>
      <p:pic>
        <p:nvPicPr>
          <p:cNvPr id="12" name="Imagem 11">
            <a:extLst>
              <a:ext uri="{FF2B5EF4-FFF2-40B4-BE49-F238E27FC236}">
                <a16:creationId xmlns:a16="http://schemas.microsoft.com/office/drawing/2014/main" xmlns="" id="{21E3D889-17BB-4A49-90CF-C600A9D9ECBE}"/>
              </a:ext>
            </a:extLst>
          </p:cNvPr>
          <p:cNvPicPr>
            <a:picLocks noChangeAspect="1"/>
          </p:cNvPicPr>
          <p:nvPr/>
        </p:nvPicPr>
        <p:blipFill>
          <a:blip r:embed="rId6"/>
          <a:stretch>
            <a:fillRect/>
          </a:stretch>
        </p:blipFill>
        <p:spPr>
          <a:xfrm>
            <a:off x="9125426" y="1748749"/>
            <a:ext cx="2846692" cy="3960000"/>
          </a:xfrm>
          <a:prstGeom prst="rect">
            <a:avLst/>
          </a:prstGeom>
        </p:spPr>
      </p:pic>
      <p:pic>
        <p:nvPicPr>
          <p:cNvPr id="14" name="Imagem 13">
            <a:extLst>
              <a:ext uri="{FF2B5EF4-FFF2-40B4-BE49-F238E27FC236}">
                <a16:creationId xmlns:a16="http://schemas.microsoft.com/office/drawing/2014/main" xmlns="" id="{F6F2D24A-5B24-4BC9-AA21-22AAD639DBE3}"/>
              </a:ext>
            </a:extLst>
          </p:cNvPr>
          <p:cNvPicPr>
            <a:picLocks noChangeAspect="1"/>
          </p:cNvPicPr>
          <p:nvPr/>
        </p:nvPicPr>
        <p:blipFill>
          <a:blip r:embed="rId7"/>
          <a:stretch>
            <a:fillRect/>
          </a:stretch>
        </p:blipFill>
        <p:spPr>
          <a:xfrm>
            <a:off x="0" y="2479530"/>
            <a:ext cx="416446" cy="2448705"/>
          </a:xfrm>
          <a:prstGeom prst="rect">
            <a:avLst/>
          </a:prstGeom>
        </p:spPr>
      </p:pic>
      <p:pic>
        <p:nvPicPr>
          <p:cNvPr id="15" name="Imagem 14">
            <a:extLst>
              <a:ext uri="{FF2B5EF4-FFF2-40B4-BE49-F238E27FC236}">
                <a16:creationId xmlns:a16="http://schemas.microsoft.com/office/drawing/2014/main" xmlns="" id="{60474226-7221-479F-AAC2-4A64C64A6B87}"/>
              </a:ext>
            </a:extLst>
          </p:cNvPr>
          <p:cNvPicPr>
            <a:picLocks noChangeAspect="1"/>
          </p:cNvPicPr>
          <p:nvPr/>
        </p:nvPicPr>
        <p:blipFill rotWithShape="1">
          <a:blip r:embed="rId8"/>
          <a:srcRect r="32261"/>
          <a:stretch/>
        </p:blipFill>
        <p:spPr>
          <a:xfrm>
            <a:off x="11777450" y="2650152"/>
            <a:ext cx="389336" cy="2107463"/>
          </a:xfrm>
          <a:prstGeom prst="rect">
            <a:avLst/>
          </a:prstGeom>
        </p:spPr>
      </p:pic>
    </p:spTree>
    <p:extLst>
      <p:ext uri="{BB962C8B-B14F-4D97-AF65-F5344CB8AC3E}">
        <p14:creationId xmlns:p14="http://schemas.microsoft.com/office/powerpoint/2010/main" val="372543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A542DD0B-7A5D-4227-B8E6-55F15E94E6C7}"/>
              </a:ext>
            </a:extLst>
          </p:cNvPr>
          <p:cNvPicPr>
            <a:picLocks noChangeAspect="1"/>
          </p:cNvPicPr>
          <p:nvPr/>
        </p:nvPicPr>
        <p:blipFill>
          <a:blip r:embed="rId3"/>
          <a:stretch>
            <a:fillRect/>
          </a:stretch>
        </p:blipFill>
        <p:spPr>
          <a:xfrm>
            <a:off x="4040231" y="1665071"/>
            <a:ext cx="4111538" cy="5192929"/>
          </a:xfrm>
          <a:prstGeom prst="rect">
            <a:avLst/>
          </a:prstGeom>
        </p:spPr>
      </p:pic>
      <p:sp>
        <p:nvSpPr>
          <p:cNvPr id="4" name="Espaço Reservado para Conteúdo 3">
            <a:extLst>
              <a:ext uri="{FF2B5EF4-FFF2-40B4-BE49-F238E27FC236}">
                <a16:creationId xmlns:a16="http://schemas.microsoft.com/office/drawing/2014/main" xmlns="" id="{ABE91F01-6245-40C2-B225-22EECE4B1BBC}"/>
              </a:ext>
            </a:extLst>
          </p:cNvPr>
          <p:cNvSpPr txBox="1">
            <a:spLocks/>
          </p:cNvSpPr>
          <p:nvPr/>
        </p:nvSpPr>
        <p:spPr>
          <a:xfrm>
            <a:off x="469468" y="1533788"/>
            <a:ext cx="10953906" cy="5243136"/>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endParaRPr lang="pt-BR" sz="1800" dirty="0">
              <a:solidFill>
                <a:schemeClr val="tx2"/>
              </a:solidFill>
            </a:endParaRPr>
          </a:p>
          <a:p>
            <a:pPr algn="just"/>
            <a:endParaRPr lang="pt-BR" b="1" dirty="0">
              <a:solidFill>
                <a:schemeClr val="tx2"/>
              </a:solidFill>
            </a:endParaRPr>
          </a:p>
          <a:p>
            <a:pPr lvl="1"/>
            <a:endParaRPr lang="pt-BR" dirty="0"/>
          </a:p>
        </p:txBody>
      </p:sp>
      <p:sp>
        <p:nvSpPr>
          <p:cNvPr id="7" name="Título 1">
            <a:extLst>
              <a:ext uri="{FF2B5EF4-FFF2-40B4-BE49-F238E27FC236}">
                <a16:creationId xmlns:a16="http://schemas.microsoft.com/office/drawing/2014/main" xmlns="" id="{4DC7EE70-5108-45D7-BCAF-635443985B8D}"/>
              </a:ext>
            </a:extLst>
          </p:cNvPr>
          <p:cNvSpPr txBox="1">
            <a:spLocks/>
          </p:cNvSpPr>
          <p:nvPr/>
        </p:nvSpPr>
        <p:spPr>
          <a:xfrm>
            <a:off x="1" y="81077"/>
            <a:ext cx="12052092" cy="1108720"/>
          </a:xfrm>
          <a:prstGeom prst="rect">
            <a:avLst/>
          </a:prstGeom>
          <a:solidFill>
            <a:srgbClr val="0070C0">
              <a:alpha val="0"/>
            </a:srgbClr>
          </a:solidFill>
        </p:spPr>
        <p:txBody>
          <a:bodyPr vert="horz" lIns="0" tIns="45720" rIns="0" bIns="45720" rtlCol="0" anchor="b">
            <a:normAutofit fontScale="925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pt-BR" sz="5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TRANSNATIONALIZATION STRATEGIES</a:t>
            </a:r>
            <a:endParaRPr lang="pt-BR" sz="3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sp>
        <p:nvSpPr>
          <p:cNvPr id="8" name="Espaço Reservado para Conteúdo 2">
            <a:extLst>
              <a:ext uri="{FF2B5EF4-FFF2-40B4-BE49-F238E27FC236}">
                <a16:creationId xmlns:a16="http://schemas.microsoft.com/office/drawing/2014/main" xmlns="" id="{33B6E08A-9999-47D1-B028-25A45B0D7654}"/>
              </a:ext>
            </a:extLst>
          </p:cNvPr>
          <p:cNvSpPr>
            <a:spLocks noGrp="1"/>
          </p:cNvSpPr>
          <p:nvPr>
            <p:ph idx="1"/>
          </p:nvPr>
        </p:nvSpPr>
        <p:spPr>
          <a:xfrm>
            <a:off x="768626" y="1318826"/>
            <a:ext cx="10283252" cy="429923"/>
          </a:xfrm>
        </p:spPr>
        <p:txBody>
          <a:bodyPr>
            <a:normAutofit fontScale="92500" lnSpcReduction="10000"/>
          </a:bodyPr>
          <a:lstStyle/>
          <a:p>
            <a:pPr indent="-216000" algn="ctr"/>
            <a:r>
              <a:rPr lang="en-US" sz="2800" b="1" i="1" dirty="0"/>
              <a:t>SOUTH KOREA</a:t>
            </a:r>
            <a:endParaRPr lang="pt-BR" sz="1500" b="1" dirty="0"/>
          </a:p>
        </p:txBody>
      </p:sp>
    </p:spTree>
    <p:extLst>
      <p:ext uri="{BB962C8B-B14F-4D97-AF65-F5344CB8AC3E}">
        <p14:creationId xmlns:p14="http://schemas.microsoft.com/office/powerpoint/2010/main" val="423316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xmlns="" id="{ABE91F01-6245-40C2-B225-22EECE4B1BBC}"/>
              </a:ext>
            </a:extLst>
          </p:cNvPr>
          <p:cNvSpPr txBox="1">
            <a:spLocks/>
          </p:cNvSpPr>
          <p:nvPr/>
        </p:nvSpPr>
        <p:spPr>
          <a:xfrm>
            <a:off x="469468" y="1533788"/>
            <a:ext cx="10953906" cy="5243136"/>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endParaRPr lang="pt-BR" sz="1800" dirty="0">
              <a:solidFill>
                <a:schemeClr val="tx2"/>
              </a:solidFill>
            </a:endParaRPr>
          </a:p>
          <a:p>
            <a:pPr algn="just"/>
            <a:endParaRPr lang="pt-BR" b="1" dirty="0">
              <a:solidFill>
                <a:schemeClr val="tx2"/>
              </a:solidFill>
            </a:endParaRPr>
          </a:p>
          <a:p>
            <a:pPr lvl="1"/>
            <a:endParaRPr lang="pt-BR" dirty="0"/>
          </a:p>
        </p:txBody>
      </p:sp>
      <p:sp>
        <p:nvSpPr>
          <p:cNvPr id="7" name="Título 1">
            <a:extLst>
              <a:ext uri="{FF2B5EF4-FFF2-40B4-BE49-F238E27FC236}">
                <a16:creationId xmlns:a16="http://schemas.microsoft.com/office/drawing/2014/main" xmlns="" id="{4DC7EE70-5108-45D7-BCAF-635443985B8D}"/>
              </a:ext>
            </a:extLst>
          </p:cNvPr>
          <p:cNvSpPr txBox="1">
            <a:spLocks/>
          </p:cNvSpPr>
          <p:nvPr/>
        </p:nvSpPr>
        <p:spPr>
          <a:xfrm>
            <a:off x="1" y="81077"/>
            <a:ext cx="12052092" cy="1108720"/>
          </a:xfrm>
          <a:prstGeom prst="rect">
            <a:avLst/>
          </a:prstGeom>
          <a:solidFill>
            <a:srgbClr val="0070C0">
              <a:alpha val="0"/>
            </a:srgbClr>
          </a:solidFill>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pt-BR" sz="5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REGIONALIZATION OF PRODUCTION</a:t>
            </a:r>
            <a:endParaRPr lang="pt-BR" sz="3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pic>
        <p:nvPicPr>
          <p:cNvPr id="2" name="Imagem 1">
            <a:extLst>
              <a:ext uri="{FF2B5EF4-FFF2-40B4-BE49-F238E27FC236}">
                <a16:creationId xmlns:a16="http://schemas.microsoft.com/office/drawing/2014/main" xmlns="" id="{E1648CCF-B6BD-4AE9-866F-34AABFE9640A}"/>
              </a:ext>
            </a:extLst>
          </p:cNvPr>
          <p:cNvPicPr>
            <a:picLocks noChangeAspect="1"/>
          </p:cNvPicPr>
          <p:nvPr/>
        </p:nvPicPr>
        <p:blipFill>
          <a:blip r:embed="rId3"/>
          <a:stretch>
            <a:fillRect/>
          </a:stretch>
        </p:blipFill>
        <p:spPr>
          <a:xfrm>
            <a:off x="1713811" y="1376447"/>
            <a:ext cx="8764377" cy="5481553"/>
          </a:xfrm>
          <a:prstGeom prst="rect">
            <a:avLst/>
          </a:prstGeom>
        </p:spPr>
      </p:pic>
    </p:spTree>
    <p:extLst>
      <p:ext uri="{BB962C8B-B14F-4D97-AF65-F5344CB8AC3E}">
        <p14:creationId xmlns:p14="http://schemas.microsoft.com/office/powerpoint/2010/main" val="222495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Imagem 9">
            <a:extLst>
              <a:ext uri="{FF2B5EF4-FFF2-40B4-BE49-F238E27FC236}">
                <a16:creationId xmlns:a16="http://schemas.microsoft.com/office/drawing/2014/main" xmlns="" id="{E4BEDD05-2B4A-43FA-B856-74F49FBF8A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275" y="1181100"/>
            <a:ext cx="104743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1">
            <a:extLst>
              <a:ext uri="{FF2B5EF4-FFF2-40B4-BE49-F238E27FC236}">
                <a16:creationId xmlns:a16="http://schemas.microsoft.com/office/drawing/2014/main" xmlns="" id="{5E52D923-F5EF-4B28-BB73-A0174AAFDB59}"/>
              </a:ext>
            </a:extLst>
          </p:cNvPr>
          <p:cNvSpPr txBox="1">
            <a:spLocks/>
          </p:cNvSpPr>
          <p:nvPr/>
        </p:nvSpPr>
        <p:spPr>
          <a:xfrm>
            <a:off x="1" y="81077"/>
            <a:ext cx="4871802" cy="1108720"/>
          </a:xfrm>
          <a:prstGeom prst="rect">
            <a:avLst/>
          </a:prstGeom>
          <a:solidFill>
            <a:srgbClr val="0070C0">
              <a:alpha val="0"/>
            </a:srgbClr>
          </a:solidFill>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pt-BR" sz="5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EUROPE</a:t>
            </a:r>
            <a:endParaRPr lang="pt-BR" sz="3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pic>
        <p:nvPicPr>
          <p:cNvPr id="5" name="Imagem 4">
            <a:extLst>
              <a:ext uri="{FF2B5EF4-FFF2-40B4-BE49-F238E27FC236}">
                <a16:creationId xmlns:a16="http://schemas.microsoft.com/office/drawing/2014/main" xmlns="" id="{C5776586-DCE8-49B6-BF2A-7A1C4707B7F2}"/>
              </a:ext>
            </a:extLst>
          </p:cNvPr>
          <p:cNvPicPr>
            <a:picLocks noChangeAspect="1"/>
          </p:cNvPicPr>
          <p:nvPr/>
        </p:nvPicPr>
        <p:blipFill>
          <a:blip r:embed="rId4"/>
          <a:stretch>
            <a:fillRect/>
          </a:stretch>
        </p:blipFill>
        <p:spPr>
          <a:xfrm>
            <a:off x="4871803" y="0"/>
            <a:ext cx="7320197" cy="6858000"/>
          </a:xfrm>
          <a:prstGeom prst="rect">
            <a:avLst/>
          </a:prstGeom>
        </p:spPr>
      </p:pic>
      <p:sp>
        <p:nvSpPr>
          <p:cNvPr id="6" name="Espaço Reservado para Conteúdo 2">
            <a:extLst>
              <a:ext uri="{FF2B5EF4-FFF2-40B4-BE49-F238E27FC236}">
                <a16:creationId xmlns:a16="http://schemas.microsoft.com/office/drawing/2014/main" xmlns="" id="{D869E66E-D8B3-4D29-A329-5FFA5E3E19D4}"/>
              </a:ext>
            </a:extLst>
          </p:cNvPr>
          <p:cNvSpPr>
            <a:spLocks noGrp="1"/>
          </p:cNvSpPr>
          <p:nvPr>
            <p:ph idx="1"/>
          </p:nvPr>
        </p:nvSpPr>
        <p:spPr>
          <a:xfrm>
            <a:off x="263167" y="1292225"/>
            <a:ext cx="4383784" cy="5118313"/>
          </a:xfrm>
        </p:spPr>
        <p:txBody>
          <a:bodyPr>
            <a:normAutofit/>
          </a:bodyPr>
          <a:lstStyle/>
          <a:p>
            <a:pPr algn="ctr"/>
            <a:r>
              <a:rPr lang="en-US" dirty="0"/>
              <a:t>The geographical configuration of automobile production within Europe still bears the very strong imprint of each firm’s national origins and the history of their development.</a:t>
            </a:r>
            <a:endParaRPr lang="pt-BR" sz="1500" dirty="0"/>
          </a:p>
        </p:txBody>
      </p:sp>
    </p:spTree>
    <p:extLst>
      <p:ext uri="{BB962C8B-B14F-4D97-AF65-F5344CB8AC3E}">
        <p14:creationId xmlns:p14="http://schemas.microsoft.com/office/powerpoint/2010/main" val="109748039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Imagem 9">
            <a:extLst>
              <a:ext uri="{FF2B5EF4-FFF2-40B4-BE49-F238E27FC236}">
                <a16:creationId xmlns:a16="http://schemas.microsoft.com/office/drawing/2014/main" xmlns="" id="{E4BEDD05-2B4A-43FA-B856-74F49FBF8A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275" y="1181100"/>
            <a:ext cx="104743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1">
            <a:extLst>
              <a:ext uri="{FF2B5EF4-FFF2-40B4-BE49-F238E27FC236}">
                <a16:creationId xmlns:a16="http://schemas.microsoft.com/office/drawing/2014/main" xmlns="" id="{5E52D923-F5EF-4B28-BB73-A0174AAFDB59}"/>
              </a:ext>
            </a:extLst>
          </p:cNvPr>
          <p:cNvSpPr txBox="1">
            <a:spLocks/>
          </p:cNvSpPr>
          <p:nvPr/>
        </p:nvSpPr>
        <p:spPr>
          <a:xfrm>
            <a:off x="0" y="81077"/>
            <a:ext cx="5486399" cy="1108720"/>
          </a:xfrm>
          <a:prstGeom prst="rect">
            <a:avLst/>
          </a:prstGeom>
          <a:solidFill>
            <a:srgbClr val="0070C0">
              <a:alpha val="0"/>
            </a:srgbClr>
          </a:solidFill>
        </p:spPr>
        <p:txBody>
          <a:bodyPr vert="horz" lIns="0" tIns="45720" rIns="0" bIns="45720" rtlCol="0" anchor="b">
            <a:normAutofit fontScale="925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pt-BR" sz="5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NORTH AMERICA</a:t>
            </a:r>
            <a:endParaRPr lang="pt-BR" sz="3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sp>
        <p:nvSpPr>
          <p:cNvPr id="6" name="Espaço Reservado para Conteúdo 2">
            <a:extLst>
              <a:ext uri="{FF2B5EF4-FFF2-40B4-BE49-F238E27FC236}">
                <a16:creationId xmlns:a16="http://schemas.microsoft.com/office/drawing/2014/main" xmlns="" id="{D869E66E-D8B3-4D29-A329-5FFA5E3E19D4}"/>
              </a:ext>
            </a:extLst>
          </p:cNvPr>
          <p:cNvSpPr>
            <a:spLocks noGrp="1"/>
          </p:cNvSpPr>
          <p:nvPr>
            <p:ph idx="1"/>
          </p:nvPr>
        </p:nvSpPr>
        <p:spPr>
          <a:xfrm>
            <a:off x="263167" y="1292225"/>
            <a:ext cx="4383784" cy="5118313"/>
          </a:xfrm>
        </p:spPr>
        <p:txBody>
          <a:bodyPr>
            <a:normAutofit/>
          </a:bodyPr>
          <a:lstStyle/>
          <a:p>
            <a:pPr algn="ctr"/>
            <a:r>
              <a:rPr lang="en-US" dirty="0"/>
              <a:t>Prior to the 1980s, it was totally dominated by US producers.</a:t>
            </a:r>
          </a:p>
          <a:p>
            <a:pPr algn="ctr"/>
            <a:r>
              <a:rPr lang="en-US" dirty="0"/>
              <a:t>But from the mid-1980s onwards the position changed dramatically.</a:t>
            </a:r>
            <a:endParaRPr lang="pt-BR" sz="1500" dirty="0"/>
          </a:p>
        </p:txBody>
      </p:sp>
      <p:pic>
        <p:nvPicPr>
          <p:cNvPr id="2" name="Imagem 1">
            <a:extLst>
              <a:ext uri="{FF2B5EF4-FFF2-40B4-BE49-F238E27FC236}">
                <a16:creationId xmlns:a16="http://schemas.microsoft.com/office/drawing/2014/main" xmlns="" id="{1CD542D9-C8B2-48CB-B314-E54AB0EAC473}"/>
              </a:ext>
            </a:extLst>
          </p:cNvPr>
          <p:cNvPicPr>
            <a:picLocks noChangeAspect="1"/>
          </p:cNvPicPr>
          <p:nvPr/>
        </p:nvPicPr>
        <p:blipFill>
          <a:blip r:embed="rId4"/>
          <a:stretch>
            <a:fillRect/>
          </a:stretch>
        </p:blipFill>
        <p:spPr>
          <a:xfrm>
            <a:off x="5486399" y="0"/>
            <a:ext cx="6705602" cy="6858000"/>
          </a:xfrm>
          <a:prstGeom prst="rect">
            <a:avLst/>
          </a:prstGeom>
        </p:spPr>
      </p:pic>
    </p:spTree>
    <p:extLst>
      <p:ext uri="{BB962C8B-B14F-4D97-AF65-F5344CB8AC3E}">
        <p14:creationId xmlns:p14="http://schemas.microsoft.com/office/powerpoint/2010/main" val="359877477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Imagem 9">
            <a:extLst>
              <a:ext uri="{FF2B5EF4-FFF2-40B4-BE49-F238E27FC236}">
                <a16:creationId xmlns:a16="http://schemas.microsoft.com/office/drawing/2014/main" xmlns="" id="{E4BEDD05-2B4A-43FA-B856-74F49FBF8A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275" y="1181100"/>
            <a:ext cx="104743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1">
            <a:extLst>
              <a:ext uri="{FF2B5EF4-FFF2-40B4-BE49-F238E27FC236}">
                <a16:creationId xmlns:a16="http://schemas.microsoft.com/office/drawing/2014/main" xmlns="" id="{5E52D923-F5EF-4B28-BB73-A0174AAFDB59}"/>
              </a:ext>
            </a:extLst>
          </p:cNvPr>
          <p:cNvSpPr txBox="1">
            <a:spLocks/>
          </p:cNvSpPr>
          <p:nvPr/>
        </p:nvSpPr>
        <p:spPr>
          <a:xfrm>
            <a:off x="0" y="81077"/>
            <a:ext cx="5591331" cy="1108720"/>
          </a:xfrm>
          <a:prstGeom prst="rect">
            <a:avLst/>
          </a:prstGeom>
          <a:solidFill>
            <a:srgbClr val="0070C0">
              <a:alpha val="0"/>
            </a:srgbClr>
          </a:solidFill>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pt-BR" sz="5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EAST ASIA</a:t>
            </a:r>
            <a:endParaRPr lang="pt-BR" sz="3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sp>
        <p:nvSpPr>
          <p:cNvPr id="6" name="Espaço Reservado para Conteúdo 2">
            <a:extLst>
              <a:ext uri="{FF2B5EF4-FFF2-40B4-BE49-F238E27FC236}">
                <a16:creationId xmlns:a16="http://schemas.microsoft.com/office/drawing/2014/main" xmlns="" id="{D869E66E-D8B3-4D29-A329-5FFA5E3E19D4}"/>
              </a:ext>
            </a:extLst>
          </p:cNvPr>
          <p:cNvSpPr>
            <a:spLocks noGrp="1"/>
          </p:cNvSpPr>
          <p:nvPr>
            <p:ph idx="1"/>
          </p:nvPr>
        </p:nvSpPr>
        <p:spPr>
          <a:xfrm>
            <a:off x="263166" y="1292225"/>
            <a:ext cx="4998381" cy="5118313"/>
          </a:xfrm>
        </p:spPr>
        <p:txBody>
          <a:bodyPr>
            <a:normAutofit/>
          </a:bodyPr>
          <a:lstStyle/>
          <a:p>
            <a:pPr algn="ctr"/>
            <a:r>
              <a:rPr lang="en-US" dirty="0"/>
              <a:t>The situation in East Asia is very different from Europe and US: the region remains primarily a series of individual national markets, some of them very heavily protected against automobile imports.</a:t>
            </a:r>
          </a:p>
          <a:p>
            <a:pPr algn="ctr"/>
            <a:r>
              <a:rPr lang="en-US" dirty="0"/>
              <a:t>The figure shows that automobile production in East Asia is dominated by China, Japan and, to a far lesser extent, Korea. However, development of the region’s automobile production network as a whole has been orchestrated primarily by Japanese firms.</a:t>
            </a:r>
            <a:endParaRPr lang="pt-BR" dirty="0"/>
          </a:p>
        </p:txBody>
      </p:sp>
      <p:pic>
        <p:nvPicPr>
          <p:cNvPr id="3" name="Imagem 2">
            <a:extLst>
              <a:ext uri="{FF2B5EF4-FFF2-40B4-BE49-F238E27FC236}">
                <a16:creationId xmlns:a16="http://schemas.microsoft.com/office/drawing/2014/main" xmlns="" id="{3CCA5313-D296-4F26-BEBC-E46A1B9B8AA6}"/>
              </a:ext>
            </a:extLst>
          </p:cNvPr>
          <p:cNvPicPr>
            <a:picLocks noChangeAspect="1"/>
          </p:cNvPicPr>
          <p:nvPr/>
        </p:nvPicPr>
        <p:blipFill>
          <a:blip r:embed="rId4"/>
          <a:stretch>
            <a:fillRect/>
          </a:stretch>
        </p:blipFill>
        <p:spPr>
          <a:xfrm>
            <a:off x="5906125" y="0"/>
            <a:ext cx="6285876" cy="6858000"/>
          </a:xfrm>
          <a:prstGeom prst="rect">
            <a:avLst/>
          </a:prstGeom>
        </p:spPr>
      </p:pic>
    </p:spTree>
    <p:extLst>
      <p:ext uri="{BB962C8B-B14F-4D97-AF65-F5344CB8AC3E}">
        <p14:creationId xmlns:p14="http://schemas.microsoft.com/office/powerpoint/2010/main" val="377984333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Conteúdo 2">
            <a:extLst>
              <a:ext uri="{FF2B5EF4-FFF2-40B4-BE49-F238E27FC236}">
                <a16:creationId xmlns:a16="http://schemas.microsoft.com/office/drawing/2014/main" xmlns="" id="{23659F19-8DAE-40F8-8CEF-DF50C8CF3A6D}"/>
              </a:ext>
            </a:extLst>
          </p:cNvPr>
          <p:cNvSpPr>
            <a:spLocks noGrp="1"/>
          </p:cNvSpPr>
          <p:nvPr>
            <p:ph idx="1"/>
          </p:nvPr>
        </p:nvSpPr>
        <p:spPr>
          <a:xfrm>
            <a:off x="508000" y="1644650"/>
            <a:ext cx="11176000" cy="4267200"/>
          </a:xfrm>
        </p:spPr>
        <p:txBody>
          <a:bodyPr/>
          <a:lstStyle/>
          <a:p>
            <a:pPr indent="-216000" algn="just" fontAlgn="auto">
              <a:spcAft>
                <a:spcPts val="0"/>
              </a:spcAft>
              <a:defRPr/>
            </a:pPr>
            <a:endParaRPr lang="pt-BR" sz="2400" dirty="0"/>
          </a:p>
          <a:p>
            <a:pPr marL="12600" indent="0" algn="just" fontAlgn="auto">
              <a:spcAft>
                <a:spcPts val="0"/>
              </a:spcAft>
              <a:buFont typeface="Wingdings" panose="05000000000000000000" pitchFamily="2" charset="2"/>
              <a:buNone/>
              <a:defRPr/>
            </a:pPr>
            <a:endParaRPr lang="pt-BR" sz="2400" b="1" dirty="0">
              <a:solidFill>
                <a:srgbClr val="0070C0"/>
              </a:solidFill>
            </a:endParaRPr>
          </a:p>
          <a:p>
            <a:pPr fontAlgn="auto">
              <a:spcAft>
                <a:spcPts val="0"/>
              </a:spcAft>
              <a:defRPr/>
            </a:pPr>
            <a:endParaRPr lang="pt-BR" dirty="0"/>
          </a:p>
        </p:txBody>
      </p:sp>
      <p:sp>
        <p:nvSpPr>
          <p:cNvPr id="8" name="Espaço Reservado para Conteúdo 2">
            <a:extLst>
              <a:ext uri="{FF2B5EF4-FFF2-40B4-BE49-F238E27FC236}">
                <a16:creationId xmlns:a16="http://schemas.microsoft.com/office/drawing/2014/main" xmlns="" id="{2F4EEC36-F564-454E-9EA9-40CF1792BF70}"/>
              </a:ext>
            </a:extLst>
          </p:cNvPr>
          <p:cNvSpPr txBox="1">
            <a:spLocks/>
          </p:cNvSpPr>
          <p:nvPr/>
        </p:nvSpPr>
        <p:spPr>
          <a:xfrm>
            <a:off x="706187" y="1797050"/>
            <a:ext cx="11176000" cy="4267200"/>
          </a:xfrm>
          <a:prstGeom prst="rect">
            <a:avLst/>
          </a:prstGeom>
        </p:spPr>
        <p:txBody>
          <a:bodyPr lIns="0" rIns="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12600" indent="0" algn="just" fontAlgn="auto">
              <a:spcAft>
                <a:spcPts val="0"/>
              </a:spcAft>
              <a:buFont typeface="Wingdings" panose="05000000000000000000" pitchFamily="2" charset="2"/>
              <a:buNone/>
              <a:defRPr/>
            </a:pPr>
            <a:endParaRPr lang="pt-BR" sz="2400" dirty="0"/>
          </a:p>
          <a:p>
            <a:pPr marL="12600" indent="0" algn="just" fontAlgn="auto">
              <a:spcAft>
                <a:spcPts val="0"/>
              </a:spcAft>
              <a:buFont typeface="Wingdings" panose="05000000000000000000" pitchFamily="2" charset="2"/>
              <a:buNone/>
              <a:defRPr/>
            </a:pPr>
            <a:endParaRPr lang="pt-BR" sz="2400" b="1" dirty="0">
              <a:solidFill>
                <a:srgbClr val="0070C0"/>
              </a:solidFill>
            </a:endParaRPr>
          </a:p>
          <a:p>
            <a:pPr fontAlgn="auto">
              <a:spcAft>
                <a:spcPts val="0"/>
              </a:spcAft>
              <a:defRPr/>
            </a:pPr>
            <a:endParaRPr lang="pt-BR" dirty="0"/>
          </a:p>
        </p:txBody>
      </p:sp>
      <p:pic>
        <p:nvPicPr>
          <p:cNvPr id="2" name="Imagem 1">
            <a:extLst>
              <a:ext uri="{FF2B5EF4-FFF2-40B4-BE49-F238E27FC236}">
                <a16:creationId xmlns:a16="http://schemas.microsoft.com/office/drawing/2014/main" xmlns="" id="{7AB3FBD7-46E7-4E7F-94B3-600B32D486D2}"/>
              </a:ext>
            </a:extLst>
          </p:cNvPr>
          <p:cNvPicPr>
            <a:picLocks noChangeAspect="1"/>
          </p:cNvPicPr>
          <p:nvPr/>
        </p:nvPicPr>
        <p:blipFill>
          <a:blip r:embed="rId3"/>
          <a:stretch>
            <a:fillRect/>
          </a:stretch>
        </p:blipFill>
        <p:spPr>
          <a:xfrm>
            <a:off x="1020969" y="1192448"/>
            <a:ext cx="10143560" cy="161475"/>
          </a:xfrm>
          <a:prstGeom prst="rect">
            <a:avLst/>
          </a:prstGeom>
        </p:spPr>
      </p:pic>
      <p:pic>
        <p:nvPicPr>
          <p:cNvPr id="3" name="Imagem 2">
            <a:extLst>
              <a:ext uri="{FF2B5EF4-FFF2-40B4-BE49-F238E27FC236}">
                <a16:creationId xmlns:a16="http://schemas.microsoft.com/office/drawing/2014/main" xmlns="" id="{A099937E-2C73-4193-BA40-C058E0C6FB50}"/>
              </a:ext>
            </a:extLst>
          </p:cNvPr>
          <p:cNvPicPr>
            <a:picLocks noChangeAspect="1"/>
          </p:cNvPicPr>
          <p:nvPr/>
        </p:nvPicPr>
        <p:blipFill>
          <a:blip r:embed="rId4"/>
          <a:stretch>
            <a:fillRect/>
          </a:stretch>
        </p:blipFill>
        <p:spPr>
          <a:xfrm>
            <a:off x="0" y="0"/>
            <a:ext cx="12192000" cy="6857999"/>
          </a:xfrm>
          <a:prstGeom prst="rect">
            <a:avLst/>
          </a:prstGeom>
        </p:spPr>
      </p:pic>
      <p:sp>
        <p:nvSpPr>
          <p:cNvPr id="7" name="Título 1">
            <a:extLst>
              <a:ext uri="{FF2B5EF4-FFF2-40B4-BE49-F238E27FC236}">
                <a16:creationId xmlns:a16="http://schemas.microsoft.com/office/drawing/2014/main" xmlns="" id="{E4EA78AC-7F14-4D13-97C8-67C363945F68}"/>
              </a:ext>
            </a:extLst>
          </p:cNvPr>
          <p:cNvSpPr txBox="1">
            <a:spLocks/>
          </p:cNvSpPr>
          <p:nvPr/>
        </p:nvSpPr>
        <p:spPr>
          <a:xfrm>
            <a:off x="576224" y="31571"/>
            <a:ext cx="11107776" cy="983897"/>
          </a:xfrm>
          <a:prstGeom prst="rect">
            <a:avLst/>
          </a:prstGeom>
          <a:solidFill>
            <a:srgbClr val="0070C0">
              <a:alpha val="0"/>
            </a:srgbClr>
          </a:solidFill>
        </p:spPr>
        <p:txBody>
          <a:bodyPr lIns="0" rIns="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fontAlgn="auto">
              <a:spcAft>
                <a:spcPts val="0"/>
              </a:spcAft>
              <a:defRPr/>
            </a:pP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en-US" sz="5400" b="1" dirty="0">
                <a:ln w="10160">
                  <a:solidFill>
                    <a:srgbClr val="0070C0"/>
                  </a:solidFill>
                  <a:prstDash val="solid"/>
                </a:ln>
                <a:solidFill>
                  <a:schemeClr val="bg1"/>
                </a:solidFill>
                <a:effectLst>
                  <a:glow rad="139700">
                    <a:schemeClr val="accent2">
                      <a:satMod val="175000"/>
                      <a:alpha val="40000"/>
                    </a:schemeClr>
                  </a:glow>
                  <a:outerShdw blurRad="38100" dist="22860" dir="5400000" algn="tl" rotWithShape="0">
                    <a:srgbClr val="000000">
                      <a:alpha val="30000"/>
                    </a:srgbClr>
                  </a:outerShdw>
                  <a:reflection blurRad="6350" stA="50000" endA="300" endPos="50000" dist="29997" dir="5400000" sy="-100000" algn="bl" rotWithShape="0"/>
                </a:effectLst>
                <a:latin typeface="MV Boli" panose="02000500030200090000" pitchFamily="2" charset="0"/>
                <a:ea typeface="Gungsuh" panose="02030600000101010101" pitchFamily="18" charset="-127"/>
                <a:cs typeface="MV Boli" panose="02000500030200090000" pitchFamily="2" charset="0"/>
              </a:rPr>
              <a:t>THANKS FOR THE ATTENTION!!</a:t>
            </a:r>
            <a:endParaRPr lang="pt-BR" sz="8000" b="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spTree>
    <p:extLst>
      <p:ext uri="{BB962C8B-B14F-4D97-AF65-F5344CB8AC3E}">
        <p14:creationId xmlns:p14="http://schemas.microsoft.com/office/powerpoint/2010/main" val="282627490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xmlns="" id="{ABE91F01-6245-40C2-B225-22EECE4B1BBC}"/>
              </a:ext>
            </a:extLst>
          </p:cNvPr>
          <p:cNvSpPr txBox="1">
            <a:spLocks/>
          </p:cNvSpPr>
          <p:nvPr/>
        </p:nvSpPr>
        <p:spPr>
          <a:xfrm>
            <a:off x="469468" y="1533788"/>
            <a:ext cx="10953906" cy="5243136"/>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endParaRPr lang="pt-BR" sz="1800" dirty="0">
              <a:solidFill>
                <a:schemeClr val="tx2"/>
              </a:solidFill>
            </a:endParaRPr>
          </a:p>
          <a:p>
            <a:pPr algn="just"/>
            <a:endParaRPr lang="pt-BR" b="1" dirty="0">
              <a:solidFill>
                <a:schemeClr val="tx2"/>
              </a:solidFill>
            </a:endParaRPr>
          </a:p>
          <a:p>
            <a:pPr lvl="1"/>
            <a:endParaRPr lang="pt-BR" dirty="0"/>
          </a:p>
        </p:txBody>
      </p:sp>
      <p:sp>
        <p:nvSpPr>
          <p:cNvPr id="7" name="Título 1">
            <a:extLst>
              <a:ext uri="{FF2B5EF4-FFF2-40B4-BE49-F238E27FC236}">
                <a16:creationId xmlns:a16="http://schemas.microsoft.com/office/drawing/2014/main" xmlns="" id="{4DC7EE70-5108-45D7-BCAF-635443985B8D}"/>
              </a:ext>
            </a:extLst>
          </p:cNvPr>
          <p:cNvSpPr txBox="1">
            <a:spLocks/>
          </p:cNvSpPr>
          <p:nvPr/>
        </p:nvSpPr>
        <p:spPr>
          <a:xfrm>
            <a:off x="576774" y="205899"/>
            <a:ext cx="11107776" cy="983897"/>
          </a:xfrm>
          <a:prstGeom prst="rect">
            <a:avLst/>
          </a:prstGeom>
          <a:solidFill>
            <a:srgbClr val="0070C0">
              <a:alpha val="0"/>
            </a:srgbClr>
          </a:solidFill>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pt-BR" sz="5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IS CHANGING?</a:t>
            </a:r>
            <a:endParaRPr lang="pt-BR" sz="3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sp>
        <p:nvSpPr>
          <p:cNvPr id="8" name="Espaço Reservado para Conteúdo 2">
            <a:extLst>
              <a:ext uri="{FF2B5EF4-FFF2-40B4-BE49-F238E27FC236}">
                <a16:creationId xmlns:a16="http://schemas.microsoft.com/office/drawing/2014/main" xmlns="" id="{33B6E08A-9999-47D1-B028-25A45B0D7654}"/>
              </a:ext>
            </a:extLst>
          </p:cNvPr>
          <p:cNvSpPr>
            <a:spLocks noGrp="1"/>
          </p:cNvSpPr>
          <p:nvPr>
            <p:ph idx="1"/>
          </p:nvPr>
        </p:nvSpPr>
        <p:spPr>
          <a:xfrm>
            <a:off x="507450" y="1533788"/>
            <a:ext cx="10915924" cy="5118313"/>
          </a:xfrm>
        </p:spPr>
        <p:txBody>
          <a:bodyPr>
            <a:normAutofit/>
          </a:bodyPr>
          <a:lstStyle/>
          <a:p>
            <a:pPr lvl="1" indent="-216000" algn="ctr"/>
            <a:r>
              <a:rPr lang="en-US" sz="3600" i="1" dirty="0"/>
              <a:t>“The Industry of Industries” – The main engine for growth until 1970</a:t>
            </a:r>
          </a:p>
          <a:p>
            <a:pPr lvl="1" indent="-216000" algn="ctr"/>
            <a:r>
              <a:rPr lang="en-US" sz="3600" i="1" dirty="0"/>
              <a:t>The 2008 financial crisis</a:t>
            </a:r>
          </a:p>
          <a:p>
            <a:pPr lvl="1" indent="-216000" algn="ctr"/>
            <a:r>
              <a:rPr lang="en-US" sz="3600" i="1" dirty="0"/>
              <a:t>Decades of dominance by firms of developed economies</a:t>
            </a:r>
          </a:p>
          <a:p>
            <a:pPr lvl="1" indent="-216000" algn="ctr"/>
            <a:r>
              <a:rPr lang="en-US" sz="3600" i="1" dirty="0"/>
              <a:t>New global players from China and South Korea arriving in the scene</a:t>
            </a:r>
          </a:p>
          <a:p>
            <a:pPr lvl="1" indent="-216000" algn="ctr"/>
            <a:r>
              <a:rPr lang="en-US" sz="3600" i="1" dirty="0"/>
              <a:t>The “Industry of industries” look different from the stable picture of decades ago</a:t>
            </a:r>
            <a:endParaRPr lang="pt-BR" dirty="0"/>
          </a:p>
        </p:txBody>
      </p:sp>
    </p:spTree>
    <p:extLst>
      <p:ext uri="{BB962C8B-B14F-4D97-AF65-F5344CB8AC3E}">
        <p14:creationId xmlns:p14="http://schemas.microsoft.com/office/powerpoint/2010/main" val="184739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xmlns="" id="{ABE91F01-6245-40C2-B225-22EECE4B1BBC}"/>
              </a:ext>
            </a:extLst>
          </p:cNvPr>
          <p:cNvSpPr txBox="1">
            <a:spLocks/>
          </p:cNvSpPr>
          <p:nvPr/>
        </p:nvSpPr>
        <p:spPr>
          <a:xfrm>
            <a:off x="469468" y="1533788"/>
            <a:ext cx="10953906" cy="5243136"/>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endParaRPr lang="pt-BR" sz="1800" dirty="0">
              <a:solidFill>
                <a:schemeClr val="tx2"/>
              </a:solidFill>
            </a:endParaRPr>
          </a:p>
          <a:p>
            <a:pPr algn="just"/>
            <a:endParaRPr lang="pt-BR" b="1" dirty="0">
              <a:solidFill>
                <a:schemeClr val="tx2"/>
              </a:solidFill>
            </a:endParaRPr>
          </a:p>
          <a:p>
            <a:pPr lvl="1"/>
            <a:endParaRPr lang="pt-BR" dirty="0"/>
          </a:p>
        </p:txBody>
      </p:sp>
      <p:sp>
        <p:nvSpPr>
          <p:cNvPr id="7" name="Título 1">
            <a:extLst>
              <a:ext uri="{FF2B5EF4-FFF2-40B4-BE49-F238E27FC236}">
                <a16:creationId xmlns:a16="http://schemas.microsoft.com/office/drawing/2014/main" xmlns="" id="{4DC7EE70-5108-45D7-BCAF-635443985B8D}"/>
              </a:ext>
            </a:extLst>
          </p:cNvPr>
          <p:cNvSpPr txBox="1">
            <a:spLocks/>
          </p:cNvSpPr>
          <p:nvPr/>
        </p:nvSpPr>
        <p:spPr>
          <a:xfrm>
            <a:off x="568183" y="0"/>
            <a:ext cx="11107776" cy="725101"/>
          </a:xfrm>
          <a:prstGeom prst="rect">
            <a:avLst/>
          </a:prstGeom>
          <a:solidFill>
            <a:srgbClr val="0070C0">
              <a:alpha val="0"/>
            </a:srgbClr>
          </a:solidFill>
        </p:spPr>
        <p:txBody>
          <a:bodyPr vert="horz" lIns="0" tIns="45720" rIns="0" bIns="45720" rtlCol="0" anchor="b">
            <a:normAutofit fontScale="92500" lnSpcReduction="1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pt-BR" sz="5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AUTOMOBILE PRODUCTION CIRCUIT</a:t>
            </a:r>
            <a:endParaRPr lang="pt-BR" sz="3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pic>
        <p:nvPicPr>
          <p:cNvPr id="5" name="Imagem 4">
            <a:extLst>
              <a:ext uri="{FF2B5EF4-FFF2-40B4-BE49-F238E27FC236}">
                <a16:creationId xmlns:a16="http://schemas.microsoft.com/office/drawing/2014/main" xmlns="" id="{708FC055-2335-4F28-A35C-F79590553F6B}"/>
              </a:ext>
            </a:extLst>
          </p:cNvPr>
          <p:cNvPicPr>
            <a:picLocks noChangeAspect="1"/>
          </p:cNvPicPr>
          <p:nvPr/>
        </p:nvPicPr>
        <p:blipFill>
          <a:blip r:embed="rId3"/>
          <a:stretch>
            <a:fillRect/>
          </a:stretch>
        </p:blipFill>
        <p:spPr>
          <a:xfrm>
            <a:off x="177062" y="725101"/>
            <a:ext cx="11890019" cy="6031311"/>
          </a:xfrm>
          <a:prstGeom prst="rect">
            <a:avLst/>
          </a:prstGeom>
        </p:spPr>
      </p:pic>
    </p:spTree>
    <p:extLst>
      <p:ext uri="{BB962C8B-B14F-4D97-AF65-F5344CB8AC3E}">
        <p14:creationId xmlns:p14="http://schemas.microsoft.com/office/powerpoint/2010/main" val="377622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xmlns="" id="{ABE91F01-6245-40C2-B225-22EECE4B1BBC}"/>
              </a:ext>
            </a:extLst>
          </p:cNvPr>
          <p:cNvSpPr txBox="1">
            <a:spLocks/>
          </p:cNvSpPr>
          <p:nvPr/>
        </p:nvSpPr>
        <p:spPr>
          <a:xfrm>
            <a:off x="469468" y="1533788"/>
            <a:ext cx="10953906" cy="5243136"/>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endParaRPr lang="pt-BR" sz="1800" dirty="0">
              <a:solidFill>
                <a:schemeClr val="tx2"/>
              </a:solidFill>
            </a:endParaRPr>
          </a:p>
          <a:p>
            <a:pPr algn="just"/>
            <a:endParaRPr lang="pt-BR" b="1" dirty="0">
              <a:solidFill>
                <a:schemeClr val="tx2"/>
              </a:solidFill>
            </a:endParaRPr>
          </a:p>
          <a:p>
            <a:pPr lvl="1"/>
            <a:endParaRPr lang="pt-BR" dirty="0"/>
          </a:p>
        </p:txBody>
      </p:sp>
      <p:sp>
        <p:nvSpPr>
          <p:cNvPr id="7" name="Título 1">
            <a:extLst>
              <a:ext uri="{FF2B5EF4-FFF2-40B4-BE49-F238E27FC236}">
                <a16:creationId xmlns:a16="http://schemas.microsoft.com/office/drawing/2014/main" xmlns="" id="{4DC7EE70-5108-45D7-BCAF-635443985B8D}"/>
              </a:ext>
            </a:extLst>
          </p:cNvPr>
          <p:cNvSpPr txBox="1">
            <a:spLocks/>
          </p:cNvSpPr>
          <p:nvPr/>
        </p:nvSpPr>
        <p:spPr>
          <a:xfrm>
            <a:off x="1" y="81077"/>
            <a:ext cx="12052092" cy="1108720"/>
          </a:xfrm>
          <a:prstGeom prst="rect">
            <a:avLst/>
          </a:prstGeom>
          <a:solidFill>
            <a:srgbClr val="0070C0">
              <a:alpha val="0"/>
            </a:srgbClr>
          </a:solidFill>
        </p:spPr>
        <p:txBody>
          <a:bodyPr vert="horz" lIns="0" tIns="45720" rIns="0" bIns="45720" rtlCol="0" anchor="b">
            <a:normAutofit fontScale="85000" lnSpcReduction="1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pt-BR" sz="5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GLOBAL SHIFTS IN PRODUCTION/TRADE</a:t>
            </a:r>
            <a:endParaRPr lang="pt-BR" sz="3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sp>
        <p:nvSpPr>
          <p:cNvPr id="8" name="Espaço Reservado para Conteúdo 2">
            <a:extLst>
              <a:ext uri="{FF2B5EF4-FFF2-40B4-BE49-F238E27FC236}">
                <a16:creationId xmlns:a16="http://schemas.microsoft.com/office/drawing/2014/main" xmlns="" id="{33B6E08A-9999-47D1-B028-25A45B0D7654}"/>
              </a:ext>
            </a:extLst>
          </p:cNvPr>
          <p:cNvSpPr>
            <a:spLocks noGrp="1"/>
          </p:cNvSpPr>
          <p:nvPr>
            <p:ph idx="1"/>
          </p:nvPr>
        </p:nvSpPr>
        <p:spPr>
          <a:xfrm>
            <a:off x="0" y="1383886"/>
            <a:ext cx="3342807" cy="5118313"/>
          </a:xfrm>
        </p:spPr>
        <p:txBody>
          <a:bodyPr>
            <a:normAutofit lnSpcReduction="10000"/>
          </a:bodyPr>
          <a:lstStyle/>
          <a:p>
            <a:pPr indent="-216000" algn="just"/>
            <a:r>
              <a:rPr lang="en-US" sz="2800" i="1" dirty="0"/>
              <a:t>70% - 7 countries</a:t>
            </a:r>
          </a:p>
          <a:p>
            <a:pPr indent="-216000" algn="just"/>
            <a:r>
              <a:rPr lang="en-US" sz="2800" i="1" dirty="0"/>
              <a:t>24,6% - China</a:t>
            </a:r>
          </a:p>
          <a:p>
            <a:pPr indent="-216000" algn="just"/>
            <a:r>
              <a:rPr lang="en-US" sz="2800" i="1" dirty="0"/>
              <a:t>13,7% - Japan</a:t>
            </a:r>
          </a:p>
          <a:p>
            <a:pPr indent="-216000" algn="just"/>
            <a:r>
              <a:rPr lang="en-US" sz="2800" i="1" dirty="0"/>
              <a:t>8,5% - Germany</a:t>
            </a:r>
          </a:p>
          <a:p>
            <a:pPr indent="-216000" algn="just"/>
            <a:r>
              <a:rPr lang="en-US" sz="2800" i="1" dirty="0"/>
              <a:t>6,6% </a:t>
            </a:r>
            <a:r>
              <a:rPr lang="en-US" sz="2700" i="1" dirty="0"/>
              <a:t>- South Korea</a:t>
            </a:r>
          </a:p>
          <a:p>
            <a:pPr indent="-216000" algn="just"/>
            <a:r>
              <a:rPr lang="en-US" sz="2800" i="1" dirty="0"/>
              <a:t>6,6% - USA</a:t>
            </a:r>
          </a:p>
          <a:p>
            <a:pPr indent="-216000" algn="just"/>
            <a:r>
              <a:rPr lang="en-US" sz="2800" i="1" dirty="0"/>
              <a:t>5,2% - India</a:t>
            </a:r>
          </a:p>
          <a:p>
            <a:pPr indent="-216000" algn="just"/>
            <a:r>
              <a:rPr lang="en-US" sz="2800" i="1" dirty="0"/>
              <a:t>4,2% - Brazil</a:t>
            </a:r>
          </a:p>
          <a:p>
            <a:pPr marL="12600" indent="0" algn="just">
              <a:buNone/>
            </a:pPr>
            <a:r>
              <a:rPr lang="en-US" sz="1200" i="1" dirty="0"/>
              <a:t>Vehicle/population</a:t>
            </a:r>
          </a:p>
          <a:p>
            <a:pPr indent="-216000" algn="just"/>
            <a:endParaRPr lang="pt-BR" sz="1500" dirty="0"/>
          </a:p>
        </p:txBody>
      </p:sp>
      <p:pic>
        <p:nvPicPr>
          <p:cNvPr id="3" name="Imagem 2">
            <a:extLst>
              <a:ext uri="{FF2B5EF4-FFF2-40B4-BE49-F238E27FC236}">
                <a16:creationId xmlns:a16="http://schemas.microsoft.com/office/drawing/2014/main" xmlns="" id="{2CB713B0-05B2-472D-ADCA-A9B6BCCA7F46}"/>
              </a:ext>
            </a:extLst>
          </p:cNvPr>
          <p:cNvPicPr>
            <a:picLocks noChangeAspect="1"/>
          </p:cNvPicPr>
          <p:nvPr/>
        </p:nvPicPr>
        <p:blipFill>
          <a:blip r:embed="rId3"/>
          <a:stretch>
            <a:fillRect/>
          </a:stretch>
        </p:blipFill>
        <p:spPr>
          <a:xfrm>
            <a:off x="3514466" y="1383887"/>
            <a:ext cx="8677534" cy="5462304"/>
          </a:xfrm>
          <a:prstGeom prst="rect">
            <a:avLst/>
          </a:prstGeom>
        </p:spPr>
      </p:pic>
    </p:spTree>
    <p:extLst>
      <p:ext uri="{BB962C8B-B14F-4D97-AF65-F5344CB8AC3E}">
        <p14:creationId xmlns:p14="http://schemas.microsoft.com/office/powerpoint/2010/main" val="61150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Imagem 9">
            <a:extLst>
              <a:ext uri="{FF2B5EF4-FFF2-40B4-BE49-F238E27FC236}">
                <a16:creationId xmlns:a16="http://schemas.microsoft.com/office/drawing/2014/main" xmlns="" id="{E4BEDD05-2B4A-43FA-B856-74F49FBF8A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275" y="1181100"/>
            <a:ext cx="104743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xmlns="" id="{90548C31-7948-40E9-BE40-DD7888DB3BE8}"/>
              </a:ext>
            </a:extLst>
          </p:cNvPr>
          <p:cNvPicPr>
            <a:picLocks noChangeAspect="1"/>
          </p:cNvPicPr>
          <p:nvPr/>
        </p:nvPicPr>
        <p:blipFill>
          <a:blip r:embed="rId4"/>
          <a:stretch>
            <a:fillRect/>
          </a:stretch>
        </p:blipFill>
        <p:spPr>
          <a:xfrm>
            <a:off x="2082383" y="47545"/>
            <a:ext cx="8027234" cy="6776727"/>
          </a:xfrm>
          <a:prstGeom prst="rect">
            <a:avLst/>
          </a:prstGeom>
        </p:spPr>
      </p:pic>
    </p:spTree>
    <p:extLst>
      <p:ext uri="{BB962C8B-B14F-4D97-AF65-F5344CB8AC3E}">
        <p14:creationId xmlns:p14="http://schemas.microsoft.com/office/powerpoint/2010/main" val="72909556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Imagem 9">
            <a:extLst>
              <a:ext uri="{FF2B5EF4-FFF2-40B4-BE49-F238E27FC236}">
                <a16:creationId xmlns:a16="http://schemas.microsoft.com/office/drawing/2014/main" xmlns="" id="{E4BEDD05-2B4A-43FA-B856-74F49FBF8A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275" y="1181100"/>
            <a:ext cx="104743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xmlns="" id="{ABA41784-CAEC-4E33-8FF5-19806CE07CE0}"/>
              </a:ext>
            </a:extLst>
          </p:cNvPr>
          <p:cNvPicPr>
            <a:picLocks noChangeAspect="1"/>
          </p:cNvPicPr>
          <p:nvPr/>
        </p:nvPicPr>
        <p:blipFill>
          <a:blip r:embed="rId4"/>
          <a:stretch>
            <a:fillRect/>
          </a:stretch>
        </p:blipFill>
        <p:spPr>
          <a:xfrm>
            <a:off x="2922243" y="176134"/>
            <a:ext cx="8936118" cy="6505731"/>
          </a:xfrm>
          <a:prstGeom prst="rect">
            <a:avLst/>
          </a:prstGeom>
        </p:spPr>
      </p:pic>
      <p:sp>
        <p:nvSpPr>
          <p:cNvPr id="5" name="Espaço Reservado para Conteúdo 2">
            <a:extLst>
              <a:ext uri="{FF2B5EF4-FFF2-40B4-BE49-F238E27FC236}">
                <a16:creationId xmlns:a16="http://schemas.microsoft.com/office/drawing/2014/main" xmlns="" id="{4A8A6389-96CE-4542-A4B9-A49C72B79A2F}"/>
              </a:ext>
            </a:extLst>
          </p:cNvPr>
          <p:cNvSpPr>
            <a:spLocks noGrp="1"/>
          </p:cNvSpPr>
          <p:nvPr>
            <p:ph idx="1"/>
          </p:nvPr>
        </p:nvSpPr>
        <p:spPr>
          <a:xfrm>
            <a:off x="0" y="409525"/>
            <a:ext cx="2922243" cy="5118313"/>
          </a:xfrm>
        </p:spPr>
        <p:txBody>
          <a:bodyPr>
            <a:normAutofit/>
          </a:bodyPr>
          <a:lstStyle/>
          <a:p>
            <a:pPr indent="-216000" algn="just"/>
            <a:r>
              <a:rPr lang="en-US" sz="2800" i="1" dirty="0"/>
              <a:t>USA</a:t>
            </a:r>
          </a:p>
          <a:p>
            <a:pPr lvl="1" indent="-216000" algn="just"/>
            <a:r>
              <a:rPr lang="en-US" sz="2400" i="1" dirty="0"/>
              <a:t>Deficit of US$ 93 billion</a:t>
            </a:r>
          </a:p>
          <a:p>
            <a:pPr indent="-216000" algn="just"/>
            <a:r>
              <a:rPr lang="en-US" sz="2800" i="1" dirty="0"/>
              <a:t>Japan</a:t>
            </a:r>
          </a:p>
          <a:p>
            <a:pPr lvl="1" indent="-216000" algn="just"/>
            <a:r>
              <a:rPr lang="en-US" sz="2400" i="1" dirty="0"/>
              <a:t>Surplus of US$ 134 billion</a:t>
            </a:r>
          </a:p>
          <a:p>
            <a:pPr indent="-216000" algn="just"/>
            <a:endParaRPr lang="pt-BR" sz="1500" dirty="0"/>
          </a:p>
        </p:txBody>
      </p:sp>
    </p:spTree>
    <p:extLst>
      <p:ext uri="{BB962C8B-B14F-4D97-AF65-F5344CB8AC3E}">
        <p14:creationId xmlns:p14="http://schemas.microsoft.com/office/powerpoint/2010/main" val="236892275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xmlns="" id="{ABE91F01-6245-40C2-B225-22EECE4B1BBC}"/>
              </a:ext>
            </a:extLst>
          </p:cNvPr>
          <p:cNvSpPr txBox="1">
            <a:spLocks/>
          </p:cNvSpPr>
          <p:nvPr/>
        </p:nvSpPr>
        <p:spPr>
          <a:xfrm>
            <a:off x="469468" y="1533788"/>
            <a:ext cx="10953906" cy="5243136"/>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endParaRPr lang="pt-BR" sz="1800" dirty="0">
              <a:solidFill>
                <a:schemeClr val="tx2"/>
              </a:solidFill>
            </a:endParaRPr>
          </a:p>
          <a:p>
            <a:pPr algn="just"/>
            <a:endParaRPr lang="pt-BR" b="1" dirty="0">
              <a:solidFill>
                <a:schemeClr val="tx2"/>
              </a:solidFill>
            </a:endParaRPr>
          </a:p>
          <a:p>
            <a:pPr lvl="1"/>
            <a:endParaRPr lang="pt-BR" dirty="0"/>
          </a:p>
        </p:txBody>
      </p:sp>
      <p:sp>
        <p:nvSpPr>
          <p:cNvPr id="7" name="Título 1">
            <a:extLst>
              <a:ext uri="{FF2B5EF4-FFF2-40B4-BE49-F238E27FC236}">
                <a16:creationId xmlns:a16="http://schemas.microsoft.com/office/drawing/2014/main" xmlns="" id="{4DC7EE70-5108-45D7-BCAF-635443985B8D}"/>
              </a:ext>
            </a:extLst>
          </p:cNvPr>
          <p:cNvSpPr txBox="1">
            <a:spLocks/>
          </p:cNvSpPr>
          <p:nvPr/>
        </p:nvSpPr>
        <p:spPr>
          <a:xfrm>
            <a:off x="576774" y="205899"/>
            <a:ext cx="11107776" cy="983897"/>
          </a:xfrm>
          <a:prstGeom prst="rect">
            <a:avLst/>
          </a:prstGeom>
          <a:solidFill>
            <a:srgbClr val="0070C0">
              <a:alpha val="0"/>
            </a:srgbClr>
          </a:solidFill>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pt-BR" sz="5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IS CHANGING?</a:t>
            </a:r>
            <a:endParaRPr lang="pt-BR" sz="3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sp>
        <p:nvSpPr>
          <p:cNvPr id="8" name="Espaço Reservado para Conteúdo 2">
            <a:extLst>
              <a:ext uri="{FF2B5EF4-FFF2-40B4-BE49-F238E27FC236}">
                <a16:creationId xmlns:a16="http://schemas.microsoft.com/office/drawing/2014/main" xmlns="" id="{33B6E08A-9999-47D1-B028-25A45B0D7654}"/>
              </a:ext>
            </a:extLst>
          </p:cNvPr>
          <p:cNvSpPr>
            <a:spLocks noGrp="1"/>
          </p:cNvSpPr>
          <p:nvPr>
            <p:ph idx="1"/>
          </p:nvPr>
        </p:nvSpPr>
        <p:spPr>
          <a:xfrm>
            <a:off x="0" y="1502475"/>
            <a:ext cx="11423374" cy="5118313"/>
          </a:xfrm>
        </p:spPr>
        <p:txBody>
          <a:bodyPr>
            <a:normAutofit/>
          </a:bodyPr>
          <a:lstStyle/>
          <a:p>
            <a:pPr lvl="1" indent="-216000" algn="just"/>
            <a:r>
              <a:rPr lang="en-US" sz="3200" i="1" dirty="0"/>
              <a:t>Three Major new technologies are being developed:</a:t>
            </a:r>
          </a:p>
          <a:p>
            <a:pPr lvl="2" indent="-216000" algn="just"/>
            <a:r>
              <a:rPr lang="en-US" sz="2200" b="1" i="1" dirty="0"/>
              <a:t>Hybrid cars:</a:t>
            </a:r>
            <a:r>
              <a:rPr lang="en-US" sz="2200" i="1" dirty="0"/>
              <a:t> a combination of a conventional internal combustion engine and a battery which recharges from energy produced by the car.</a:t>
            </a:r>
          </a:p>
          <a:p>
            <a:pPr lvl="2" indent="-216000" algn="just"/>
            <a:r>
              <a:rPr lang="en-US" sz="2200" b="1" i="1" dirty="0"/>
              <a:t>Plug-in cars</a:t>
            </a:r>
            <a:r>
              <a:rPr lang="en-US" sz="2200" i="1" dirty="0"/>
              <a:t>: hybrid or pure electric cars which can be recharged using a plug.</a:t>
            </a:r>
          </a:p>
          <a:p>
            <a:pPr lvl="2" indent="-216000" algn="just"/>
            <a:r>
              <a:rPr lang="en-US" sz="2200" b="1" i="1" dirty="0"/>
              <a:t>Hydrogen fuel cells</a:t>
            </a:r>
            <a:r>
              <a:rPr lang="en-US" sz="2200" i="1" dirty="0"/>
              <a:t>: electric cars powered by hydrogen fuel cells.</a:t>
            </a:r>
          </a:p>
          <a:p>
            <a:pPr lvl="1" indent="-216000" algn="just"/>
            <a:r>
              <a:rPr lang="en-US" sz="3200" i="1" dirty="0"/>
              <a:t>The State plays a key Role, notable in:</a:t>
            </a:r>
          </a:p>
          <a:p>
            <a:pPr lvl="2" indent="-216000" algn="just"/>
            <a:r>
              <a:rPr lang="en-US" sz="2200" i="1" dirty="0"/>
              <a:t>Determining the degree of access to its domestic market, including the terms under which foreign firms are permitted to establish production plants;</a:t>
            </a:r>
          </a:p>
          <a:p>
            <a:pPr lvl="2" indent="-216000" algn="just"/>
            <a:r>
              <a:rPr lang="en-US" sz="2200" i="1" dirty="0"/>
              <a:t>The state is also heavily involved through environmental and vehicle safety policies, each of which has profound implications for the design, technology and materials used in cars and, therefore, in their cost.</a:t>
            </a:r>
          </a:p>
        </p:txBody>
      </p:sp>
    </p:spTree>
    <p:extLst>
      <p:ext uri="{BB962C8B-B14F-4D97-AF65-F5344CB8AC3E}">
        <p14:creationId xmlns:p14="http://schemas.microsoft.com/office/powerpoint/2010/main" val="14483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xmlns="" id="{ABE91F01-6245-40C2-B225-22EECE4B1BBC}"/>
              </a:ext>
            </a:extLst>
          </p:cNvPr>
          <p:cNvSpPr txBox="1">
            <a:spLocks/>
          </p:cNvSpPr>
          <p:nvPr/>
        </p:nvSpPr>
        <p:spPr>
          <a:xfrm>
            <a:off x="469468" y="1533788"/>
            <a:ext cx="10953906" cy="5243136"/>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endParaRPr lang="pt-BR" sz="1800" dirty="0">
              <a:solidFill>
                <a:schemeClr val="tx2"/>
              </a:solidFill>
            </a:endParaRPr>
          </a:p>
          <a:p>
            <a:pPr algn="just"/>
            <a:endParaRPr lang="pt-BR" b="1" dirty="0">
              <a:solidFill>
                <a:schemeClr val="tx2"/>
              </a:solidFill>
            </a:endParaRPr>
          </a:p>
          <a:p>
            <a:pPr lvl="1"/>
            <a:endParaRPr lang="pt-BR" dirty="0"/>
          </a:p>
        </p:txBody>
      </p:sp>
      <p:sp>
        <p:nvSpPr>
          <p:cNvPr id="7" name="Título 1">
            <a:extLst>
              <a:ext uri="{FF2B5EF4-FFF2-40B4-BE49-F238E27FC236}">
                <a16:creationId xmlns:a16="http://schemas.microsoft.com/office/drawing/2014/main" xmlns="" id="{4DC7EE70-5108-45D7-BCAF-635443985B8D}"/>
              </a:ext>
            </a:extLst>
          </p:cNvPr>
          <p:cNvSpPr txBox="1">
            <a:spLocks/>
          </p:cNvSpPr>
          <p:nvPr/>
        </p:nvSpPr>
        <p:spPr>
          <a:xfrm>
            <a:off x="1" y="81077"/>
            <a:ext cx="12052092" cy="1108720"/>
          </a:xfrm>
          <a:prstGeom prst="rect">
            <a:avLst/>
          </a:prstGeom>
          <a:solidFill>
            <a:srgbClr val="0070C0">
              <a:alpha val="0"/>
            </a:srgbClr>
          </a:solidFill>
        </p:spPr>
        <p:txBody>
          <a:bodyPr vert="horz" lIns="0" tIns="45720" rIns="0" bIns="45720" rtlCol="0" anchor="b">
            <a:normAutofit fontScale="925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pt-BR" sz="5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CONCENTRATION AND CONSOLIDATION</a:t>
            </a:r>
            <a:endParaRPr lang="pt-BR" sz="3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sp>
        <p:nvSpPr>
          <p:cNvPr id="8" name="Espaço Reservado para Conteúdo 2">
            <a:extLst>
              <a:ext uri="{FF2B5EF4-FFF2-40B4-BE49-F238E27FC236}">
                <a16:creationId xmlns:a16="http://schemas.microsoft.com/office/drawing/2014/main" xmlns="" id="{33B6E08A-9999-47D1-B028-25A45B0D7654}"/>
              </a:ext>
            </a:extLst>
          </p:cNvPr>
          <p:cNvSpPr>
            <a:spLocks noGrp="1"/>
          </p:cNvSpPr>
          <p:nvPr>
            <p:ph idx="1"/>
          </p:nvPr>
        </p:nvSpPr>
        <p:spPr>
          <a:xfrm>
            <a:off x="0" y="1383886"/>
            <a:ext cx="11557416" cy="5118313"/>
          </a:xfrm>
        </p:spPr>
        <p:txBody>
          <a:bodyPr>
            <a:normAutofit/>
          </a:bodyPr>
          <a:lstStyle/>
          <a:p>
            <a:pPr indent="-216000" algn="ctr"/>
            <a:r>
              <a:rPr lang="en-US" sz="2800" i="1" dirty="0"/>
              <a:t>US big three has been destroyed by the rise of Japanese and European (Germany mainly) firms, and more recently, by the South Korean firm Hyundai</a:t>
            </a:r>
          </a:p>
          <a:p>
            <a:pPr indent="-216000" algn="just"/>
            <a:endParaRPr lang="pt-BR" sz="1500" dirty="0"/>
          </a:p>
        </p:txBody>
      </p:sp>
      <p:pic>
        <p:nvPicPr>
          <p:cNvPr id="2" name="Imagem 1">
            <a:extLst>
              <a:ext uri="{FF2B5EF4-FFF2-40B4-BE49-F238E27FC236}">
                <a16:creationId xmlns:a16="http://schemas.microsoft.com/office/drawing/2014/main" xmlns="" id="{1FBCD491-8266-479B-A604-07521472D6DE}"/>
              </a:ext>
            </a:extLst>
          </p:cNvPr>
          <p:cNvPicPr>
            <a:picLocks noChangeAspect="1"/>
          </p:cNvPicPr>
          <p:nvPr/>
        </p:nvPicPr>
        <p:blipFill>
          <a:blip r:embed="rId3"/>
          <a:stretch>
            <a:fillRect/>
          </a:stretch>
        </p:blipFill>
        <p:spPr>
          <a:xfrm>
            <a:off x="383277" y="2653259"/>
            <a:ext cx="11425445" cy="4204741"/>
          </a:xfrm>
          <a:prstGeom prst="rect">
            <a:avLst/>
          </a:prstGeom>
        </p:spPr>
      </p:pic>
    </p:spTree>
    <p:extLst>
      <p:ext uri="{BB962C8B-B14F-4D97-AF65-F5344CB8AC3E}">
        <p14:creationId xmlns:p14="http://schemas.microsoft.com/office/powerpoint/2010/main" val="212449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xmlns="" id="{ABE91F01-6245-40C2-B225-22EECE4B1BBC}"/>
              </a:ext>
            </a:extLst>
          </p:cNvPr>
          <p:cNvSpPr txBox="1">
            <a:spLocks/>
          </p:cNvSpPr>
          <p:nvPr/>
        </p:nvSpPr>
        <p:spPr>
          <a:xfrm>
            <a:off x="469468" y="1533788"/>
            <a:ext cx="10953906" cy="5243136"/>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endParaRPr lang="pt-BR" sz="1800" dirty="0">
              <a:solidFill>
                <a:schemeClr val="tx2"/>
              </a:solidFill>
            </a:endParaRPr>
          </a:p>
          <a:p>
            <a:pPr algn="just"/>
            <a:endParaRPr lang="pt-BR" b="1" dirty="0">
              <a:solidFill>
                <a:schemeClr val="tx2"/>
              </a:solidFill>
            </a:endParaRPr>
          </a:p>
          <a:p>
            <a:pPr lvl="1"/>
            <a:endParaRPr lang="pt-BR" dirty="0"/>
          </a:p>
        </p:txBody>
      </p:sp>
      <p:sp>
        <p:nvSpPr>
          <p:cNvPr id="7" name="Título 1">
            <a:extLst>
              <a:ext uri="{FF2B5EF4-FFF2-40B4-BE49-F238E27FC236}">
                <a16:creationId xmlns:a16="http://schemas.microsoft.com/office/drawing/2014/main" xmlns="" id="{4DC7EE70-5108-45D7-BCAF-635443985B8D}"/>
              </a:ext>
            </a:extLst>
          </p:cNvPr>
          <p:cNvSpPr txBox="1">
            <a:spLocks/>
          </p:cNvSpPr>
          <p:nvPr/>
        </p:nvSpPr>
        <p:spPr>
          <a:xfrm>
            <a:off x="576774" y="205899"/>
            <a:ext cx="11107776" cy="983897"/>
          </a:xfrm>
          <a:prstGeom prst="rect">
            <a:avLst/>
          </a:prstGeom>
          <a:solidFill>
            <a:srgbClr val="0070C0">
              <a:alpha val="0"/>
            </a:srgbClr>
          </a:solidFill>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pt-BR" sz="3200" b="1" dirty="0">
                <a:ln>
                  <a:solidFill>
                    <a:srgbClr val="0070C0"/>
                  </a:solidFill>
                </a:ln>
                <a:solidFill>
                  <a:schemeClr val="bg1"/>
                </a:solidFill>
                <a:latin typeface="Georgia" panose="02040502050405020303" pitchFamily="18" charset="0"/>
                <a:cs typeface="Aharoni" panose="02010803020104030203" pitchFamily="2" charset="-79"/>
              </a:rPr>
              <a:t> </a:t>
            </a:r>
            <a:r>
              <a:rPr lang="pt-BR" sz="5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rPr>
              <a:t>CORPORATE STRATEGIES</a:t>
            </a:r>
            <a:endParaRPr lang="pt-BR" sz="3200" b="1" i="1" dirty="0">
              <a:ln w="10160">
                <a:solidFill>
                  <a:srgbClr val="0070C0"/>
                </a:solidFill>
                <a:prstDash val="solid"/>
              </a:ln>
              <a:solidFill>
                <a:schemeClr val="bg1"/>
              </a:solidFill>
              <a:effectLst>
                <a:glow rad="101600">
                  <a:schemeClr val="accent2">
                    <a:satMod val="175000"/>
                    <a:alpha val="40000"/>
                  </a:schemeClr>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cs typeface="Aharoni" panose="02010803020104030203" pitchFamily="2" charset="-79"/>
            </a:endParaRPr>
          </a:p>
        </p:txBody>
      </p:sp>
      <p:sp>
        <p:nvSpPr>
          <p:cNvPr id="8" name="Espaço Reservado para Conteúdo 2">
            <a:extLst>
              <a:ext uri="{FF2B5EF4-FFF2-40B4-BE49-F238E27FC236}">
                <a16:creationId xmlns:a16="http://schemas.microsoft.com/office/drawing/2014/main" xmlns="" id="{33B6E08A-9999-47D1-B028-25A45B0D7654}"/>
              </a:ext>
            </a:extLst>
          </p:cNvPr>
          <p:cNvSpPr>
            <a:spLocks noGrp="1"/>
          </p:cNvSpPr>
          <p:nvPr>
            <p:ph idx="1"/>
          </p:nvPr>
        </p:nvSpPr>
        <p:spPr>
          <a:xfrm>
            <a:off x="507450" y="1533788"/>
            <a:ext cx="10915924" cy="5118313"/>
          </a:xfrm>
        </p:spPr>
        <p:txBody>
          <a:bodyPr>
            <a:normAutofit/>
          </a:bodyPr>
          <a:lstStyle/>
          <a:p>
            <a:pPr lvl="1" indent="-216000" algn="just"/>
            <a:r>
              <a:rPr lang="en-US" sz="3200" b="1" i="1" dirty="0"/>
              <a:t>The consolidation of automobile producers is primarily the result of successive waves of M&amp;A:</a:t>
            </a:r>
          </a:p>
          <a:p>
            <a:pPr lvl="2" indent="-216000" algn="just"/>
            <a:r>
              <a:rPr lang="en-US" sz="2200" i="1" dirty="0"/>
              <a:t>GM acquired companies in Europe, Britain, Australia and South Korea</a:t>
            </a:r>
          </a:p>
          <a:p>
            <a:pPr lvl="2" indent="-216000" algn="just"/>
            <a:r>
              <a:rPr lang="en-US" sz="2200" i="1" dirty="0"/>
              <a:t>VW acquired Audi, Seat, Skoda, Lamborghini, Bentley and Porsche to build the most complete portfolio</a:t>
            </a:r>
          </a:p>
          <a:p>
            <a:pPr lvl="2" indent="-216000" algn="just"/>
            <a:r>
              <a:rPr lang="en-US" sz="2200" i="1" dirty="0"/>
              <a:t>Ford: acquired Jaguar, Land Rover and Volvo</a:t>
            </a:r>
          </a:p>
          <a:p>
            <a:pPr lvl="2" indent="-216000" algn="just"/>
            <a:r>
              <a:rPr lang="en-US" sz="2200" i="1" dirty="0"/>
              <a:t>Renault: acquired 44% of  Nissan in 1999 and also bought Samsung</a:t>
            </a:r>
          </a:p>
          <a:p>
            <a:pPr lvl="2" indent="-216000" algn="just"/>
            <a:r>
              <a:rPr lang="en-US" sz="2200" i="1" dirty="0"/>
              <a:t>Chrysler acquired 34% of Mitsubishi Motors in 2000</a:t>
            </a:r>
          </a:p>
          <a:p>
            <a:pPr lvl="1" indent="-216000" algn="just"/>
            <a:r>
              <a:rPr lang="en-US" sz="3200" b="1" i="1" dirty="0"/>
              <a:t>Changes after the 2008 crisis:</a:t>
            </a:r>
          </a:p>
          <a:p>
            <a:pPr lvl="2" indent="-216000" algn="just"/>
            <a:r>
              <a:rPr lang="en-US" sz="2200" i="1" dirty="0"/>
              <a:t>GM sold its luxury brand Saab and also Hummer</a:t>
            </a:r>
          </a:p>
          <a:p>
            <a:pPr lvl="2" indent="-216000" algn="just"/>
            <a:r>
              <a:rPr lang="en-US" sz="2200" i="1" dirty="0"/>
              <a:t>Ford sold its Jaguar and Land Rover to Indian company Tata in 2008 and Volvo to Chinese firm </a:t>
            </a:r>
            <a:r>
              <a:rPr lang="en-US" sz="2200" i="1" dirty="0" err="1"/>
              <a:t>Geely</a:t>
            </a:r>
            <a:endParaRPr lang="en-US" sz="2200" i="1" dirty="0"/>
          </a:p>
          <a:p>
            <a:pPr lvl="2" indent="-216000" algn="just"/>
            <a:r>
              <a:rPr lang="en-US" sz="2200" i="1" dirty="0"/>
              <a:t>Chrysler was fully acquired by Fiat in 2014</a:t>
            </a:r>
          </a:p>
        </p:txBody>
      </p:sp>
    </p:spTree>
    <p:extLst>
      <p:ext uri="{BB962C8B-B14F-4D97-AF65-F5344CB8AC3E}">
        <p14:creationId xmlns:p14="http://schemas.microsoft.com/office/powerpoint/2010/main" val="190628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teratura Acadêmica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37_TF03431380_TF03431380.potx" id="{20BA4FEA-4897-4351-B6E8-06AC2402A854}" vid="{01910179-228E-47F0-9A01-EE53C866ACEA}"/>
    </a:ext>
  </a:extLst>
</a:theme>
</file>

<file path=ppt/theme/theme2.xml><?xml version="1.0" encoding="utf-8"?>
<a:theme xmlns:a="http://schemas.openxmlformats.org/drawingml/2006/main" name="Tema do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acadêmica com design de faixa listrado (widescreen)</Template>
  <TotalTime>0</TotalTime>
  <Words>702</Words>
  <Application>Microsoft Office PowerPoint</Application>
  <PresentationFormat>Widescreen</PresentationFormat>
  <Paragraphs>106</Paragraphs>
  <Slides>19</Slides>
  <Notes>19</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19</vt:i4>
      </vt:variant>
    </vt:vector>
  </HeadingPairs>
  <TitlesOfParts>
    <vt:vector size="28" baseType="lpstr">
      <vt:lpstr>Aharoni</vt:lpstr>
      <vt:lpstr>Arial</vt:lpstr>
      <vt:lpstr>Euphemia</vt:lpstr>
      <vt:lpstr>Georgia</vt:lpstr>
      <vt:lpstr>Gungsuh</vt:lpstr>
      <vt:lpstr>MV Boli</vt:lpstr>
      <vt:lpstr>Plantagenet Cherokee</vt:lpstr>
      <vt:lpstr>Wingdings</vt:lpstr>
      <vt:lpstr>Literatura Acadêmica 16X9</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2017-04-06T10:27:24Z</dcterms:created>
  <dcterms:modified xsi:type="dcterms:W3CDTF">2019-04-19T19:09:26Z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APDescription">
    <vt:lpwstr/>
  </property>
  <property fmtid="{D5CDD505-2E9C-101B-9397-08002B2CF9AE}" pid="9" name="AssetExpire">
    <vt:lpwstr/>
  </property>
  <property fmtid="{D5CDD505-2E9C-101B-9397-08002B2CF9AE}" pid="10" name="CampaignTagsTaxHTField0">
    <vt:lpwstr/>
  </property>
  <property fmtid="{D5CDD505-2E9C-101B-9397-08002B2CF9AE}" pid="11" name="IntlLangReviewDate">
    <vt:lpwstr/>
  </property>
  <property fmtid="{D5CDD505-2E9C-101B-9397-08002B2CF9AE}" pid="12" name="TPFriendlyName">
    <vt:lpwstr/>
  </property>
  <property fmtid="{D5CDD505-2E9C-101B-9397-08002B2CF9AE}" pid="13" name="IntlLangReview">
    <vt:lpwstr/>
  </property>
  <property fmtid="{D5CDD505-2E9C-101B-9397-08002B2CF9AE}" pid="14" name="LocLastLocAttemptVersionLookup">
    <vt:lpwstr/>
  </property>
  <property fmtid="{D5CDD505-2E9C-101B-9397-08002B2CF9AE}" pid="15" name="PolicheckWords">
    <vt:lpwstr/>
  </property>
  <property fmtid="{D5CDD505-2E9C-101B-9397-08002B2CF9AE}" pid="16" name="SubmitterId">
    <vt:lpwstr/>
  </property>
  <property fmtid="{D5CDD505-2E9C-101B-9397-08002B2CF9AE}" pid="17" name="AcquiredFrom">
    <vt:lpwstr/>
  </property>
  <property fmtid="{D5CDD505-2E9C-101B-9397-08002B2CF9AE}" pid="18" name="EditorialStatus">
    <vt:lpwstr/>
  </property>
  <property fmtid="{D5CDD505-2E9C-101B-9397-08002B2CF9AE}" pid="19" name="Markets">
    <vt:lpwstr/>
  </property>
  <property fmtid="{D5CDD505-2E9C-101B-9397-08002B2CF9AE}" pid="20" name="OriginAsset">
    <vt:lpwstr/>
  </property>
  <property fmtid="{D5CDD505-2E9C-101B-9397-08002B2CF9AE}" pid="21" name="AssetStart">
    <vt:lpwstr/>
  </property>
  <property fmtid="{D5CDD505-2E9C-101B-9397-08002B2CF9AE}" pid="22" name="FriendlyTitle">
    <vt:lpwstr/>
  </property>
  <property fmtid="{D5CDD505-2E9C-101B-9397-08002B2CF9AE}" pid="23" name="MarketSpecific">
    <vt:lpwstr/>
  </property>
  <property fmtid="{D5CDD505-2E9C-101B-9397-08002B2CF9AE}" pid="24" name="TPNamespace">
    <vt:lpwstr/>
  </property>
  <property fmtid="{D5CDD505-2E9C-101B-9397-08002B2CF9AE}" pid="25" name="PublishStatusLookup">
    <vt:lpwstr/>
  </property>
  <property fmtid="{D5CDD505-2E9C-101B-9397-08002B2CF9AE}" pid="26" name="APAuthor">
    <vt:lpwstr/>
  </property>
  <property fmtid="{D5CDD505-2E9C-101B-9397-08002B2CF9AE}" pid="27" name="TPCommandLine">
    <vt:lpwstr/>
  </property>
  <property fmtid="{D5CDD505-2E9C-101B-9397-08002B2CF9AE}" pid="28" name="IntlLangReviewer">
    <vt:lpwstr/>
  </property>
  <property fmtid="{D5CDD505-2E9C-101B-9397-08002B2CF9AE}" pid="29" name="OpenTemplate">
    <vt:lpwstr/>
  </property>
  <property fmtid="{D5CDD505-2E9C-101B-9397-08002B2CF9AE}" pid="30" name="CSXSubmissionDate">
    <vt:lpwstr/>
  </property>
  <property fmtid="{D5CDD505-2E9C-101B-9397-08002B2CF9AE}" pid="31" name="TaxCatchAll">
    <vt:lpwstr/>
  </property>
  <property fmtid="{D5CDD505-2E9C-101B-9397-08002B2CF9AE}" pid="32" name="Manager">
    <vt:lpwstr/>
  </property>
  <property fmtid="{D5CDD505-2E9C-101B-9397-08002B2CF9AE}" pid="33" name="NumericId">
    <vt:lpwstr/>
  </property>
  <property fmtid="{D5CDD505-2E9C-101B-9397-08002B2CF9AE}" pid="34" name="ParentAssetId">
    <vt:lpwstr/>
  </property>
  <property fmtid="{D5CDD505-2E9C-101B-9397-08002B2CF9AE}" pid="35" name="OriginalSourceMarket">
    <vt:lpwstr/>
  </property>
  <property fmtid="{D5CDD505-2E9C-101B-9397-08002B2CF9AE}" pid="36" name="ApprovalStatus">
    <vt:lpwstr/>
  </property>
  <property fmtid="{D5CDD505-2E9C-101B-9397-08002B2CF9AE}" pid="37" name="TPComponent">
    <vt:lpwstr/>
  </property>
  <property fmtid="{D5CDD505-2E9C-101B-9397-08002B2CF9AE}" pid="38" name="EditorialTags">
    <vt:lpwstr/>
  </property>
  <property fmtid="{D5CDD505-2E9C-101B-9397-08002B2CF9AE}" pid="39" name="TPExecutable">
    <vt:lpwstr/>
  </property>
  <property fmtid="{D5CDD505-2E9C-101B-9397-08002B2CF9AE}" pid="40" name="TPLaunchHelpLink">
    <vt:lpwstr/>
  </property>
  <property fmtid="{D5CDD505-2E9C-101B-9397-08002B2CF9AE}" pid="41" name="LocComments">
    <vt:lpwstr/>
  </property>
  <property fmtid="{D5CDD505-2E9C-101B-9397-08002B2CF9AE}" pid="42" name="LocRecommendedHandoff">
    <vt:lpwstr/>
  </property>
  <property fmtid="{D5CDD505-2E9C-101B-9397-08002B2CF9AE}" pid="43" name="SourceTitle">
    <vt:lpwstr/>
  </property>
  <property fmtid="{D5CDD505-2E9C-101B-9397-08002B2CF9AE}" pid="44" name="CSXUpdate">
    <vt:lpwstr/>
  </property>
  <property fmtid="{D5CDD505-2E9C-101B-9397-08002B2CF9AE}" pid="45" name="IntlLocPriority">
    <vt:lpwstr/>
  </property>
  <property fmtid="{D5CDD505-2E9C-101B-9397-08002B2CF9AE}" pid="46" name="UAProjectedTotalWords">
    <vt:lpwstr/>
  </property>
  <property fmtid="{D5CDD505-2E9C-101B-9397-08002B2CF9AE}" pid="47" name="AssetType">
    <vt:lpwstr/>
  </property>
  <property fmtid="{D5CDD505-2E9C-101B-9397-08002B2CF9AE}" pid="48" name="MachineTranslated">
    <vt:lpwstr/>
  </property>
  <property fmtid="{D5CDD505-2E9C-101B-9397-08002B2CF9AE}" pid="49" name="OutputCachingOn">
    <vt:lpwstr/>
  </property>
  <property fmtid="{D5CDD505-2E9C-101B-9397-08002B2CF9AE}" pid="50" name="TemplateStatus">
    <vt:lpwstr/>
  </property>
  <property fmtid="{D5CDD505-2E9C-101B-9397-08002B2CF9AE}" pid="51" name="IsSearchable">
    <vt:lpwstr/>
  </property>
  <property fmtid="{D5CDD505-2E9C-101B-9397-08002B2CF9AE}" pid="52" name="ContentItem">
    <vt:lpwstr/>
  </property>
  <property fmtid="{D5CDD505-2E9C-101B-9397-08002B2CF9AE}" pid="53" name="HandoffToMSDN">
    <vt:lpwstr/>
  </property>
  <property fmtid="{D5CDD505-2E9C-101B-9397-08002B2CF9AE}" pid="54" name="ShowIn">
    <vt:lpwstr/>
  </property>
  <property fmtid="{D5CDD505-2E9C-101B-9397-08002B2CF9AE}" pid="55" name="ThumbnailAssetId">
    <vt:lpwstr/>
  </property>
  <property fmtid="{D5CDD505-2E9C-101B-9397-08002B2CF9AE}" pid="56" name="UALocComments">
    <vt:lpwstr/>
  </property>
  <property fmtid="{D5CDD505-2E9C-101B-9397-08002B2CF9AE}" pid="57" name="UALocRecommendation">
    <vt:lpwstr/>
  </property>
  <property fmtid="{D5CDD505-2E9C-101B-9397-08002B2CF9AE}" pid="58" name="LastModifiedDateTime">
    <vt:lpwstr/>
  </property>
  <property fmtid="{D5CDD505-2E9C-101B-9397-08002B2CF9AE}" pid="59" name="LegacyData">
    <vt:lpwstr/>
  </property>
  <property fmtid="{D5CDD505-2E9C-101B-9397-08002B2CF9AE}" pid="60" name="LocManualTestRequired">
    <vt:lpwstr/>
  </property>
  <property fmtid="{D5CDD505-2E9C-101B-9397-08002B2CF9AE}" pid="61" name="LocMarketGroupTiers2">
    <vt:lpwstr/>
  </property>
  <property fmtid="{D5CDD505-2E9C-101B-9397-08002B2CF9AE}" pid="62" name="ClipArtFilename">
    <vt:lpwstr/>
  </property>
  <property fmtid="{D5CDD505-2E9C-101B-9397-08002B2CF9AE}" pid="63" name="TPApplication">
    <vt:lpwstr/>
  </property>
  <property fmtid="{D5CDD505-2E9C-101B-9397-08002B2CF9AE}" pid="64" name="CSXHash">
    <vt:lpwstr/>
  </property>
  <property fmtid="{D5CDD505-2E9C-101B-9397-08002B2CF9AE}" pid="65" name="DirectSourceMarket">
    <vt:lpwstr/>
  </property>
  <property fmtid="{D5CDD505-2E9C-101B-9397-08002B2CF9AE}" pid="66" name="PrimaryImageGen">
    <vt:lpwstr/>
  </property>
  <property fmtid="{D5CDD505-2E9C-101B-9397-08002B2CF9AE}" pid="67" name="PlannedPubDate">
    <vt:lpwstr/>
  </property>
  <property fmtid="{D5CDD505-2E9C-101B-9397-08002B2CF9AE}" pid="68" name="CSXSubmissionMarket">
    <vt:lpwstr/>
  </property>
  <property fmtid="{D5CDD505-2E9C-101B-9397-08002B2CF9AE}" pid="69" name="Downloads">
    <vt:lpwstr/>
  </property>
  <property fmtid="{D5CDD505-2E9C-101B-9397-08002B2CF9AE}" pid="70" name="ArtSampleDocs">
    <vt:lpwstr/>
  </property>
  <property fmtid="{D5CDD505-2E9C-101B-9397-08002B2CF9AE}" pid="71" name="TrustLevel">
    <vt:lpwstr/>
  </property>
  <property fmtid="{D5CDD505-2E9C-101B-9397-08002B2CF9AE}" pid="72" name="BlockPublish">
    <vt:lpwstr/>
  </property>
  <property fmtid="{D5CDD505-2E9C-101B-9397-08002B2CF9AE}" pid="73" name="TPLaunchHelpLinkType">
    <vt:lpwstr/>
  </property>
  <property fmtid="{D5CDD505-2E9C-101B-9397-08002B2CF9AE}" pid="74" name="LocalizationTagsTaxHTField0">
    <vt:lpwstr/>
  </property>
  <property fmtid="{D5CDD505-2E9C-101B-9397-08002B2CF9AE}" pid="75" name="BusinessGroup">
    <vt:lpwstr/>
  </property>
  <property fmtid="{D5CDD505-2E9C-101B-9397-08002B2CF9AE}" pid="76" name="Providers">
    <vt:lpwstr/>
  </property>
  <property fmtid="{D5CDD505-2E9C-101B-9397-08002B2CF9AE}" pid="77" name="TemplateTemplateType">
    <vt:lpwstr/>
  </property>
  <property fmtid="{D5CDD505-2E9C-101B-9397-08002B2CF9AE}" pid="78" name="TimesCloned">
    <vt:lpwstr/>
  </property>
  <property fmtid="{D5CDD505-2E9C-101B-9397-08002B2CF9AE}" pid="79" name="TPAppVersion">
    <vt:lpwstr/>
  </property>
  <property fmtid="{D5CDD505-2E9C-101B-9397-08002B2CF9AE}" pid="80" name="VoteCount">
    <vt:lpwstr/>
  </property>
  <property fmtid="{D5CDD505-2E9C-101B-9397-08002B2CF9AE}" pid="81" name="AverageRating">
    <vt:lpwstr/>
  </property>
  <property fmtid="{D5CDD505-2E9C-101B-9397-08002B2CF9AE}" pid="82" name="FeatureTagsTaxHTField0">
    <vt:lpwstr/>
  </property>
  <property fmtid="{D5CDD505-2E9C-101B-9397-08002B2CF9AE}" pid="83" name="Provider">
    <vt:lpwstr/>
  </property>
  <property fmtid="{D5CDD505-2E9C-101B-9397-08002B2CF9AE}" pid="84" name="UACurrentWords">
    <vt:lpwstr/>
  </property>
  <property fmtid="{D5CDD505-2E9C-101B-9397-08002B2CF9AE}" pid="85" name="AssetId">
    <vt:lpwstr/>
  </property>
  <property fmtid="{D5CDD505-2E9C-101B-9397-08002B2CF9AE}" pid="86" name="TPClientViewer">
    <vt:lpwstr/>
  </property>
  <property fmtid="{D5CDD505-2E9C-101B-9397-08002B2CF9AE}" pid="87" name="DSATActionTaken">
    <vt:lpwstr/>
  </property>
  <property fmtid="{D5CDD505-2E9C-101B-9397-08002B2CF9AE}" pid="88" name="APEditor">
    <vt:lpwstr/>
  </property>
  <property fmtid="{D5CDD505-2E9C-101B-9397-08002B2CF9AE}" pid="89" name="TPInstallLocation">
    <vt:lpwstr/>
  </property>
  <property fmtid="{D5CDD505-2E9C-101B-9397-08002B2CF9AE}" pid="90" name="OOCacheId">
    <vt:lpwstr/>
  </property>
  <property fmtid="{D5CDD505-2E9C-101B-9397-08002B2CF9AE}" pid="91" name="IsDeleted">
    <vt:lpwstr/>
  </property>
  <property fmtid="{D5CDD505-2E9C-101B-9397-08002B2CF9AE}" pid="92" name="PublishTargets">
    <vt:lpwstr/>
  </property>
  <property fmtid="{D5CDD505-2E9C-101B-9397-08002B2CF9AE}" pid="93" name="ApprovalLog">
    <vt:lpwstr/>
  </property>
  <property fmtid="{D5CDD505-2E9C-101B-9397-08002B2CF9AE}" pid="94" name="BugNumber">
    <vt:lpwstr/>
  </property>
  <property fmtid="{D5CDD505-2E9C-101B-9397-08002B2CF9AE}" pid="95" name="CrawlForDependencies">
    <vt:lpwstr/>
  </property>
  <property fmtid="{D5CDD505-2E9C-101B-9397-08002B2CF9AE}" pid="96" name="InternalTagsTaxHTField0">
    <vt:lpwstr/>
  </property>
  <property fmtid="{D5CDD505-2E9C-101B-9397-08002B2CF9AE}" pid="97" name="LastHandOff">
    <vt:lpwstr/>
  </property>
  <property fmtid="{D5CDD505-2E9C-101B-9397-08002B2CF9AE}" pid="98" name="Milestone">
    <vt:lpwstr/>
  </property>
  <property fmtid="{D5CDD505-2E9C-101B-9397-08002B2CF9AE}" pid="99" name="OriginalRelease">
    <vt:lpwstr/>
  </property>
  <property fmtid="{D5CDD505-2E9C-101B-9397-08002B2CF9AE}" pid="100" name="RecommendationsModifier">
    <vt:lpwstr/>
  </property>
  <property fmtid="{D5CDD505-2E9C-101B-9397-08002B2CF9AE}" pid="101" name="ScenarioTagsTaxHTField0">
    <vt:lpwstr/>
  </property>
  <property fmtid="{D5CDD505-2E9C-101B-9397-08002B2CF9AE}" pid="102" name="UANotes">
    <vt:lpwstr/>
  </property>
</Properties>
</file>