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3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A0F-5FC3-4111-B461-A2C65876B746}" type="datetimeFigureOut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D50E-2D71-41C3-A1CA-F85B0200B1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A0F-5FC3-4111-B461-A2C65876B746}" type="datetimeFigureOut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D50E-2D71-41C3-A1CA-F85B0200B1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A0F-5FC3-4111-B461-A2C65876B746}" type="datetimeFigureOut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D50E-2D71-41C3-A1CA-F85B0200B1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A0F-5FC3-4111-B461-A2C65876B746}" type="datetimeFigureOut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D50E-2D71-41C3-A1CA-F85B0200B1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A0F-5FC3-4111-B461-A2C65876B746}" type="datetimeFigureOut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D50E-2D71-41C3-A1CA-F85B0200B1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A0F-5FC3-4111-B461-A2C65876B746}" type="datetimeFigureOut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D50E-2D71-41C3-A1CA-F85B0200B1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A0F-5FC3-4111-B461-A2C65876B746}" type="datetimeFigureOut">
              <a:rPr lang="pt-BR" smtClean="0"/>
              <a:pPr/>
              <a:t>15/03/2022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D50E-2D71-41C3-A1CA-F85B0200B1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A0F-5FC3-4111-B461-A2C65876B746}" type="datetimeFigureOut">
              <a:rPr lang="pt-BR" smtClean="0"/>
              <a:pPr/>
              <a:t>15/03/2022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D50E-2D71-41C3-A1CA-F85B0200B1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A0F-5FC3-4111-B461-A2C65876B746}" type="datetimeFigureOut">
              <a:rPr lang="pt-BR" smtClean="0"/>
              <a:pPr/>
              <a:t>15/03/2022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D50E-2D71-41C3-A1CA-F85B0200B1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A0F-5FC3-4111-B461-A2C65876B746}" type="datetimeFigureOut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D50E-2D71-41C3-A1CA-F85B0200B1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A0F-5FC3-4111-B461-A2C65876B746}" type="datetimeFigureOut">
              <a:rPr lang="pt-BR" smtClean="0"/>
              <a:pPr/>
              <a:t>15/03/2022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D50E-2D71-41C3-A1CA-F85B0200B1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8A0F-5FC3-4111-B461-A2C65876B746}" type="datetimeFigureOut">
              <a:rPr lang="pt-BR" smtClean="0"/>
              <a:pPr/>
              <a:t>15/03/2022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AD50E-2D71-41C3-A1CA-F85B0200B1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2.mrc-lmb.cam.ac.uk/personal/pemsley/coot/binaries/release/WinCoot-0.8.9.exe" TargetMode="External"/><Relationship Id="rId3" Type="http://schemas.openxmlformats.org/officeDocument/2006/relationships/hyperlink" Target="https://www.cgl.ucsf.edu/chimera/download.html" TargetMode="External"/><Relationship Id="rId7" Type="http://schemas.openxmlformats.org/officeDocument/2006/relationships/hyperlink" Target="https://www2.mrc-lmb.cam.ac.uk/personal/pemsley/coot/" TargetMode="External"/><Relationship Id="rId2" Type="http://schemas.openxmlformats.org/officeDocument/2006/relationships/hyperlink" Target="https://pymol.org/edu/?q=educational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ernhardcl.github.io/coot/" TargetMode="External"/><Relationship Id="rId5" Type="http://schemas.openxmlformats.org/officeDocument/2006/relationships/hyperlink" Target="http://www.phenix-online.org/download/" TargetMode="External"/><Relationship Id="rId4" Type="http://schemas.openxmlformats.org/officeDocument/2006/relationships/hyperlink" Target="http://www.ccp4.ac.uk/downloa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Para obterem o programa </a:t>
            </a:r>
            <a:r>
              <a:rPr lang="pt-BR" sz="1600" b="1" u="sng" dirty="0" smtClean="0"/>
              <a:t>PYMOL</a:t>
            </a:r>
            <a:r>
              <a:rPr lang="pt-BR" sz="1600" dirty="0" smtClean="0"/>
              <a:t>, por favor, sigam o procedimento descrito abaixo:</a:t>
            </a:r>
          </a:p>
          <a:p>
            <a:r>
              <a:rPr lang="pt-BR" sz="1600" dirty="0" smtClean="0"/>
              <a:t>       1) acesse </a:t>
            </a:r>
            <a:r>
              <a:rPr lang="pt-BR" sz="1600" dirty="0" smtClean="0">
                <a:hlinkClick r:id="rId2"/>
              </a:rPr>
              <a:t>https://pymol.org/edu/?q=educational/</a:t>
            </a:r>
            <a:endParaRPr lang="pt-BR" sz="1600" dirty="0" smtClean="0"/>
          </a:p>
          <a:p>
            <a:r>
              <a:rPr lang="pt-BR" sz="1600" dirty="0" smtClean="0"/>
              <a:t>       2) adicionar dados para uso não comercial</a:t>
            </a:r>
          </a:p>
          <a:p>
            <a:r>
              <a:rPr lang="pt-BR" sz="1600" dirty="0" smtClean="0"/>
              <a:t>       3) você receberá </a:t>
            </a:r>
            <a:r>
              <a:rPr lang="pt-BR" sz="1600" dirty="0" err="1" smtClean="0"/>
              <a:t>login</a:t>
            </a:r>
            <a:r>
              <a:rPr lang="pt-BR" sz="1600" dirty="0" smtClean="0"/>
              <a:t> e senha para fazer o download</a:t>
            </a:r>
          </a:p>
          <a:p>
            <a:endParaRPr lang="en-US" sz="1600" dirty="0" smtClean="0"/>
          </a:p>
          <a:p>
            <a:r>
              <a:rPr lang="pt-BR" sz="1600" dirty="0" smtClean="0"/>
              <a:t>Para obterem o programa </a:t>
            </a:r>
            <a:r>
              <a:rPr lang="pt-BR" sz="1600" b="1" dirty="0" smtClean="0"/>
              <a:t> </a:t>
            </a:r>
            <a:r>
              <a:rPr lang="pt-BR" sz="1600" b="1" u="sng" dirty="0" err="1" smtClean="0"/>
              <a:t>Chimera</a:t>
            </a:r>
            <a:r>
              <a:rPr lang="pt-BR" sz="1600" dirty="0" smtClean="0"/>
              <a:t>, por favor, sigam  as instruções no seguinte site: </a:t>
            </a:r>
            <a:r>
              <a:rPr lang="pt-BR" sz="1600" dirty="0" smtClean="0">
                <a:hlinkClick r:id="rId3"/>
              </a:rPr>
              <a:t>https://www.cgl.ucsf.edu/chimera/download.html</a:t>
            </a:r>
            <a:endParaRPr lang="pt-BR" sz="1600" dirty="0" smtClean="0"/>
          </a:p>
          <a:p>
            <a:endParaRPr lang="pt-BR" sz="1600" dirty="0" smtClean="0"/>
          </a:p>
          <a:p>
            <a:r>
              <a:rPr lang="pt-BR" sz="1600" b="1" u="sng" dirty="0" smtClean="0"/>
              <a:t>CCP4i</a:t>
            </a:r>
            <a:r>
              <a:rPr lang="pt-BR" sz="1600" b="1" dirty="0" smtClean="0"/>
              <a:t> </a:t>
            </a:r>
            <a:r>
              <a:rPr lang="pt-BR" sz="1600" dirty="0" smtClean="0"/>
              <a:t>para Windows, Linux ou Mac:</a:t>
            </a:r>
          </a:p>
          <a:p>
            <a:r>
              <a:rPr lang="pt-BR" sz="1600" dirty="0" smtClean="0">
                <a:hlinkClick r:id="rId4"/>
              </a:rPr>
              <a:t>http://www.ccp4.ac.uk/download/#os=</a:t>
            </a:r>
            <a:r>
              <a:rPr lang="pt-BR" sz="1600" dirty="0" err="1" smtClean="0">
                <a:hlinkClick r:id="rId4"/>
              </a:rPr>
              <a:t>windows</a:t>
            </a:r>
            <a:endParaRPr lang="pt-BR" sz="1600" dirty="0" smtClean="0"/>
          </a:p>
          <a:p>
            <a:r>
              <a:rPr lang="pt-BR" sz="1600" dirty="0" smtClean="0"/>
              <a:t>Notar, pode baixar CCP4i e </a:t>
            </a:r>
            <a:r>
              <a:rPr lang="pt-BR" sz="1600" dirty="0" err="1" smtClean="0"/>
              <a:t>Coot</a:t>
            </a:r>
            <a:r>
              <a:rPr lang="pt-BR" sz="1600" dirty="0" smtClean="0"/>
              <a:t> para </a:t>
            </a:r>
            <a:r>
              <a:rPr lang="pt-BR" sz="1600" dirty="0"/>
              <a:t>W</a:t>
            </a:r>
            <a:r>
              <a:rPr lang="pt-BR" sz="1600" dirty="0" smtClean="0"/>
              <a:t>indows simultaneamente aqui. Se escolher esta opção, pode ignora r as instruções  para instalar </a:t>
            </a:r>
            <a:r>
              <a:rPr lang="pt-BR" sz="1600" dirty="0" err="1" smtClean="0"/>
              <a:t>coot</a:t>
            </a:r>
            <a:r>
              <a:rPr lang="pt-BR" sz="1600" dirty="0" smtClean="0"/>
              <a:t> separadamente em baixo. </a:t>
            </a:r>
          </a:p>
          <a:p>
            <a:r>
              <a:rPr lang="pt-BR" sz="1600" dirty="0"/>
              <a:t> </a:t>
            </a:r>
            <a:endParaRPr lang="pt-BR" sz="1600" dirty="0" smtClean="0"/>
          </a:p>
          <a:p>
            <a:r>
              <a:rPr lang="pt-BR" sz="1600" b="1" dirty="0" err="1" smtClean="0"/>
              <a:t>Phenix</a:t>
            </a:r>
            <a:r>
              <a:rPr lang="pt-BR" sz="1600" dirty="0" smtClean="0"/>
              <a:t> para </a:t>
            </a:r>
            <a:r>
              <a:rPr lang="pt-BR" sz="1600" dirty="0"/>
              <a:t>W</a:t>
            </a:r>
            <a:r>
              <a:rPr lang="pt-BR" sz="1600" dirty="0" smtClean="0"/>
              <a:t>indows, Linux ou Mac (alternativa mais moderna para CCP4i): </a:t>
            </a:r>
          </a:p>
          <a:p>
            <a:r>
              <a:rPr lang="pt-BR" sz="1600" dirty="0" smtClean="0">
                <a:hlinkClick r:id="rId5"/>
              </a:rPr>
              <a:t>http://www.phenix-online.org/download/</a:t>
            </a:r>
            <a:endParaRPr lang="pt-BR" sz="1600" dirty="0" smtClean="0"/>
          </a:p>
          <a:p>
            <a:pPr marL="342900" indent="-342900">
              <a:buAutoNum type="arabicParenR"/>
            </a:pPr>
            <a:r>
              <a:rPr lang="pt-BR" sz="1600" dirty="0" err="1" smtClean="0"/>
              <a:t>Latest</a:t>
            </a:r>
            <a:r>
              <a:rPr lang="pt-BR" sz="1600" dirty="0" smtClean="0"/>
              <a:t> </a:t>
            </a:r>
            <a:r>
              <a:rPr lang="pt-BR" sz="1600" dirty="0" err="1" smtClean="0"/>
              <a:t>official</a:t>
            </a:r>
            <a:r>
              <a:rPr lang="pt-BR" sz="1600" dirty="0" smtClean="0"/>
              <a:t> release: </a:t>
            </a:r>
            <a:r>
              <a:rPr lang="pt-BR" sz="1600" dirty="0" err="1" smtClean="0"/>
              <a:t>Request</a:t>
            </a:r>
            <a:r>
              <a:rPr lang="pt-BR" sz="1600" dirty="0" smtClean="0"/>
              <a:t> download </a:t>
            </a:r>
            <a:r>
              <a:rPr lang="pt-BR" sz="1600" dirty="0" err="1" smtClean="0"/>
              <a:t>Instructions</a:t>
            </a:r>
            <a:r>
              <a:rPr lang="pt-BR" sz="1600" dirty="0" smtClean="0"/>
              <a:t>. – preencher formulário para registrar e receber </a:t>
            </a:r>
            <a:r>
              <a:rPr lang="pt-BR" sz="1600" dirty="0" err="1" smtClean="0"/>
              <a:t>login</a:t>
            </a:r>
            <a:r>
              <a:rPr lang="pt-BR" sz="1600" dirty="0" smtClean="0"/>
              <a:t> e password (automático)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Download – </a:t>
            </a:r>
            <a:r>
              <a:rPr lang="en-US" sz="1600" dirty="0" err="1" smtClean="0"/>
              <a:t>escolher</a:t>
            </a:r>
            <a:r>
              <a:rPr lang="en-US" sz="1600" dirty="0" smtClean="0"/>
              <a:t> a </a:t>
            </a:r>
            <a:r>
              <a:rPr lang="en-US" sz="1600" dirty="0" err="1" smtClean="0"/>
              <a:t>versão</a:t>
            </a:r>
            <a:r>
              <a:rPr lang="en-US" sz="1600" dirty="0" smtClean="0"/>
              <a:t> </a:t>
            </a:r>
            <a:r>
              <a:rPr lang="en-US" sz="1600" dirty="0" err="1" smtClean="0"/>
              <a:t>apropriada</a:t>
            </a:r>
            <a:r>
              <a:rPr lang="en-US" sz="1600" dirty="0" smtClean="0"/>
              <a:t> </a:t>
            </a:r>
            <a:r>
              <a:rPr lang="en-US" sz="1600" dirty="0" err="1" smtClean="0"/>
              <a:t>para</a:t>
            </a:r>
            <a:r>
              <a:rPr lang="en-US" sz="1600" dirty="0" smtClean="0"/>
              <a:t> </a:t>
            </a:r>
            <a:r>
              <a:rPr lang="en-US" sz="1600" dirty="0" err="1" smtClean="0"/>
              <a:t>seu</a:t>
            </a:r>
            <a:r>
              <a:rPr lang="en-US" sz="1600" dirty="0" smtClean="0"/>
              <a:t> </a:t>
            </a:r>
            <a:r>
              <a:rPr lang="en-US" sz="1600" dirty="0" err="1" smtClean="0"/>
              <a:t>sistema</a:t>
            </a:r>
            <a:r>
              <a:rPr lang="en-US" sz="1600" dirty="0" smtClean="0"/>
              <a:t> </a:t>
            </a:r>
            <a:r>
              <a:rPr lang="en-US" sz="1600" dirty="0" err="1" smtClean="0"/>
              <a:t>operacional</a:t>
            </a:r>
            <a:endParaRPr lang="pt-BR" sz="1600" dirty="0" smtClean="0"/>
          </a:p>
          <a:p>
            <a:endParaRPr lang="pt-BR" sz="1600" dirty="0" smtClean="0"/>
          </a:p>
          <a:p>
            <a:r>
              <a:rPr lang="pt-BR" sz="1600" dirty="0" smtClean="0"/>
              <a:t>Para </a:t>
            </a:r>
            <a:r>
              <a:rPr lang="pt-BR" sz="1600" dirty="0"/>
              <a:t>obterem o programa </a:t>
            </a:r>
            <a:r>
              <a:rPr lang="pt-BR" sz="1600" b="1" u="sng" dirty="0" smtClean="0"/>
              <a:t>COOT para Windows</a:t>
            </a:r>
            <a:r>
              <a:rPr lang="pt-BR" sz="1600" u="sng" dirty="0" smtClean="0"/>
              <a:t> </a:t>
            </a:r>
            <a:r>
              <a:rPr lang="pt-BR" sz="1600" u="sng" dirty="0"/>
              <a:t>mais recente: </a:t>
            </a:r>
            <a:r>
              <a:rPr lang="pt-BR" sz="1600" u="sng" dirty="0">
                <a:hlinkClick r:id="rId6"/>
              </a:rPr>
              <a:t>https://</a:t>
            </a:r>
            <a:r>
              <a:rPr lang="pt-BR" sz="1600" u="sng">
                <a:hlinkClick r:id="rId6"/>
              </a:rPr>
              <a:t>bernhardcl.github.io/coot</a:t>
            </a:r>
            <a:r>
              <a:rPr lang="pt-BR" sz="1600" u="sng" smtClean="0">
                <a:hlinkClick r:id="rId6"/>
              </a:rPr>
              <a:t>/</a:t>
            </a:r>
            <a:endParaRPr lang="pt-BR" sz="1600" dirty="0" smtClean="0"/>
          </a:p>
          <a:p>
            <a:r>
              <a:rPr lang="pt-BR" sz="1600" dirty="0" smtClean="0"/>
              <a:t>Para uma versão mais antiga que pode ser mais estável, por </a:t>
            </a:r>
            <a:r>
              <a:rPr lang="pt-BR" sz="1600" dirty="0"/>
              <a:t>favor, sigam o </a:t>
            </a:r>
            <a:r>
              <a:rPr lang="pt-BR" sz="1600" dirty="0" smtClean="0"/>
              <a:t>procedimento:</a:t>
            </a:r>
            <a:endParaRPr lang="pt-BR" sz="1600" dirty="0"/>
          </a:p>
          <a:p>
            <a:r>
              <a:rPr lang="pt-BR" sz="1600" dirty="0"/>
              <a:t>1)    Acesse </a:t>
            </a:r>
            <a:r>
              <a:rPr lang="pt-BR" sz="1600" dirty="0">
                <a:hlinkClick r:id="rId7"/>
              </a:rPr>
              <a:t>https://www2.mrc-lmb.cam.ac.uk/personal/pemsley/coot/</a:t>
            </a:r>
            <a:endParaRPr lang="pt-BR" sz="1600" dirty="0"/>
          </a:p>
          <a:p>
            <a:r>
              <a:rPr lang="pt-BR" sz="1600" dirty="0"/>
              <a:t>2)    No canto superior esquerdo, clique em “[download </a:t>
            </a:r>
            <a:r>
              <a:rPr lang="pt-BR" sz="1600" dirty="0" err="1"/>
              <a:t>binaries</a:t>
            </a:r>
            <a:r>
              <a:rPr lang="pt-BR" sz="1600" dirty="0"/>
              <a:t>]”</a:t>
            </a:r>
          </a:p>
          <a:p>
            <a:r>
              <a:rPr lang="pt-BR" sz="1600" dirty="0"/>
              <a:t>3)    Também no canto superior esquerdo, clique em “release”</a:t>
            </a:r>
          </a:p>
          <a:p>
            <a:r>
              <a:rPr lang="pt-BR" sz="1600" dirty="0"/>
              <a:t>4)    Novamente no canto superior esquerdo, clique em </a:t>
            </a:r>
            <a:r>
              <a:rPr lang="pt-BR" sz="1600" dirty="0" err="1">
                <a:hlinkClick r:id="rId8"/>
              </a:rPr>
              <a:t>WinCoot</a:t>
            </a:r>
            <a:r>
              <a:rPr lang="pt-BR" sz="1600" dirty="0">
                <a:hlinkClick r:id="rId8"/>
              </a:rPr>
              <a:t>-0.8.9.</a:t>
            </a:r>
            <a:r>
              <a:rPr lang="pt-BR" sz="1600" dirty="0" err="1">
                <a:hlinkClick r:id="rId8"/>
              </a:rPr>
              <a:t>exe</a:t>
            </a:r>
            <a:r>
              <a:rPr lang="pt-BR" sz="1600" dirty="0"/>
              <a:t> para iniciar o download do </a:t>
            </a:r>
            <a:r>
              <a:rPr lang="pt-BR" sz="1600" dirty="0" smtClean="0"/>
              <a:t>programa para rodar em </a:t>
            </a:r>
            <a:r>
              <a:rPr lang="pt-BR" sz="1600" dirty="0"/>
              <a:t>W</a:t>
            </a:r>
            <a:r>
              <a:rPr lang="pt-BR" sz="1600" dirty="0" smtClean="0"/>
              <a:t>indows. </a:t>
            </a:r>
            <a:r>
              <a:rPr lang="pt-BR" sz="1600" dirty="0"/>
              <a:t> </a:t>
            </a:r>
            <a:r>
              <a:rPr lang="pt-BR" sz="1600" dirty="0" smtClean="0"/>
              <a:t>      </a:t>
            </a:r>
            <a:r>
              <a:rPr lang="pt-BR" sz="1400" dirty="0" smtClean="0"/>
              <a:t>Também tem </a:t>
            </a:r>
            <a:r>
              <a:rPr lang="pt-BR" sz="1400" dirty="0" err="1" smtClean="0"/>
              <a:t>binaries</a:t>
            </a:r>
            <a:r>
              <a:rPr lang="pt-BR" sz="1400" dirty="0" smtClean="0"/>
              <a:t> para instalar em Mac ou Linux.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</Words>
  <Application>Microsoft Office PowerPoint</Application>
  <PresentationFormat>Apresentação na tela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chuck</dc:creator>
  <cp:lastModifiedBy>Chuck Farah</cp:lastModifiedBy>
  <cp:revision>13</cp:revision>
  <dcterms:created xsi:type="dcterms:W3CDTF">2020-05-02T13:41:23Z</dcterms:created>
  <dcterms:modified xsi:type="dcterms:W3CDTF">2022-03-15T16:31:55Z</dcterms:modified>
</cp:coreProperties>
</file>