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 id="2147483669" r:id="rId5"/>
    <p:sldMasterId id="2147483705" r:id="rId6"/>
    <p:sldMasterId id="2147483723" r:id="rId7"/>
  </p:sldMasterIdLst>
  <p:notesMasterIdLst>
    <p:notesMasterId r:id="rId28"/>
  </p:notesMasterIdLst>
  <p:handoutMasterIdLst>
    <p:handoutMasterId r:id="rId29"/>
  </p:handoutMasterIdLst>
  <p:sldIdLst>
    <p:sldId id="257" r:id="rId8"/>
    <p:sldId id="258" r:id="rId9"/>
    <p:sldId id="259" r:id="rId10"/>
    <p:sldId id="277" r:id="rId11"/>
    <p:sldId id="262" r:id="rId12"/>
    <p:sldId id="263" r:id="rId13"/>
    <p:sldId id="266" r:id="rId14"/>
    <p:sldId id="267" r:id="rId15"/>
    <p:sldId id="265" r:id="rId16"/>
    <p:sldId id="278" r:id="rId17"/>
    <p:sldId id="279" r:id="rId18"/>
    <p:sldId id="280" r:id="rId19"/>
    <p:sldId id="281" r:id="rId20"/>
    <p:sldId id="282" r:id="rId21"/>
    <p:sldId id="270" r:id="rId22"/>
    <p:sldId id="271" r:id="rId23"/>
    <p:sldId id="283" r:id="rId24"/>
    <p:sldId id="284" r:id="rId25"/>
    <p:sldId id="285" r:id="rId26"/>
    <p:sldId id="274" r:id="rId27"/>
  </p:sldIdLst>
  <p:sldSz cx="12192000" cy="6858000"/>
  <p:notesSz cx="6858000" cy="9144000"/>
  <p:defaultTextStyle>
    <a:defPPr>
      <a:defRPr lang="pt-BR"/>
    </a:defPPr>
    <a:lvl1pPr marL="0" algn="l" defTabSz="457200" rtl="0" eaLnBrk="1" latinLnBrk="0" hangingPunct="1">
      <a:defRPr lang="pt-BR" sz="1800" kern="1200">
        <a:solidFill>
          <a:schemeClr val="tx1"/>
        </a:solidFill>
        <a:latin typeface="+mn-lt"/>
        <a:ea typeface="+mn-ea"/>
        <a:cs typeface="+mn-cs"/>
      </a:defRPr>
    </a:lvl1pPr>
    <a:lvl2pPr marL="457200" algn="l" defTabSz="457200" rtl="0" eaLnBrk="1" latinLnBrk="0" hangingPunct="1">
      <a:defRPr lang="pt-BR" sz="1800" kern="1200">
        <a:solidFill>
          <a:schemeClr val="tx1"/>
        </a:solidFill>
        <a:latin typeface="+mn-lt"/>
        <a:ea typeface="+mn-ea"/>
        <a:cs typeface="+mn-cs"/>
      </a:defRPr>
    </a:lvl2pPr>
    <a:lvl3pPr marL="914400" algn="l" defTabSz="457200" rtl="0" eaLnBrk="1" latinLnBrk="0" hangingPunct="1">
      <a:defRPr lang="pt-BR" sz="1800" kern="1200">
        <a:solidFill>
          <a:schemeClr val="tx1"/>
        </a:solidFill>
        <a:latin typeface="+mn-lt"/>
        <a:ea typeface="+mn-ea"/>
        <a:cs typeface="+mn-cs"/>
      </a:defRPr>
    </a:lvl3pPr>
    <a:lvl4pPr marL="1371600" algn="l" defTabSz="457200" rtl="0" eaLnBrk="1" latinLnBrk="0" hangingPunct="1">
      <a:defRPr lang="pt-BR" sz="1800" kern="1200">
        <a:solidFill>
          <a:schemeClr val="tx1"/>
        </a:solidFill>
        <a:latin typeface="+mn-lt"/>
        <a:ea typeface="+mn-ea"/>
        <a:cs typeface="+mn-cs"/>
      </a:defRPr>
    </a:lvl4pPr>
    <a:lvl5pPr marL="1828800" algn="l" defTabSz="457200" rtl="0" eaLnBrk="1" latinLnBrk="0" hangingPunct="1">
      <a:defRPr lang="pt-BR" sz="1800" kern="1200">
        <a:solidFill>
          <a:schemeClr val="tx1"/>
        </a:solidFill>
        <a:latin typeface="+mn-lt"/>
        <a:ea typeface="+mn-ea"/>
        <a:cs typeface="+mn-cs"/>
      </a:defRPr>
    </a:lvl5pPr>
    <a:lvl6pPr marL="2286000" algn="l" defTabSz="457200" rtl="0" eaLnBrk="1" latinLnBrk="0" hangingPunct="1">
      <a:defRPr lang="pt-BR" sz="1800" kern="1200">
        <a:solidFill>
          <a:schemeClr val="tx1"/>
        </a:solidFill>
        <a:latin typeface="+mn-lt"/>
        <a:ea typeface="+mn-ea"/>
        <a:cs typeface="+mn-cs"/>
      </a:defRPr>
    </a:lvl6pPr>
    <a:lvl7pPr marL="2743200" algn="l" defTabSz="457200" rtl="0" eaLnBrk="1" latinLnBrk="0" hangingPunct="1">
      <a:defRPr lang="pt-BR" sz="1800" kern="1200">
        <a:solidFill>
          <a:schemeClr val="tx1"/>
        </a:solidFill>
        <a:latin typeface="+mn-lt"/>
        <a:ea typeface="+mn-ea"/>
        <a:cs typeface="+mn-cs"/>
      </a:defRPr>
    </a:lvl7pPr>
    <a:lvl8pPr marL="3200400" algn="l" defTabSz="457200" rtl="0" eaLnBrk="1" latinLnBrk="0" hangingPunct="1">
      <a:defRPr lang="pt-BR" sz="1800" kern="1200">
        <a:solidFill>
          <a:schemeClr val="tx1"/>
        </a:solidFill>
        <a:latin typeface="+mn-lt"/>
        <a:ea typeface="+mn-ea"/>
        <a:cs typeface="+mn-cs"/>
      </a:defRPr>
    </a:lvl8pPr>
    <a:lvl9pPr marL="3657600" algn="l" defTabSz="457200" rtl="0" eaLnBrk="1" latinLnBrk="0" hangingPunct="1">
      <a:defRPr lang="pt-B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Assunto inicial" id="{15202A74-163D-4B71-BBA8-E2FCD164262F}">
          <p14:sldIdLst>
            <p14:sldId id="257"/>
            <p14:sldId id="258"/>
            <p14:sldId id="259"/>
            <p14:sldId id="260"/>
            <p14:sldId id="261"/>
          </p14:sldIdLst>
        </p14:section>
        <p14:section name="Membro do grupo 1" id="{0860697E-8C4A-43F9-A7C0-C435911657B2}">
          <p14:sldIdLst>
            <p14:sldId id="262"/>
            <p14:sldId id="263"/>
            <p14:sldId id="268"/>
            <p14:sldId id="272"/>
          </p14:sldIdLst>
        </p14:section>
        <p14:section name="Membro do grupo 2" id="{ED02CA79-8112-418E-8BC2-0FD9B68AECB3}">
          <p14:sldIdLst>
            <p14:sldId id="266"/>
            <p14:sldId id="267"/>
            <p14:sldId id="273"/>
            <p14:sldId id="265"/>
          </p14:sldIdLst>
        </p14:section>
        <p14:section name="Membro do grupo 3" id="{0DAD77B1-60C5-4EB2-933E-C56E97A5B2A7}">
          <p14:sldIdLst>
            <p14:sldId id="270"/>
            <p14:sldId id="271"/>
            <p14:sldId id="264"/>
            <p14:sldId id="269"/>
          </p14:sldIdLst>
        </p14:section>
        <p14:section name="Fechamento geral" id="{4AB6C702-EE4D-4283-ACB0-770710E41AE6}">
          <p14:sldIdLst>
            <p14:sldId id="274"/>
            <p14:sldId id="275"/>
            <p14:sldId id="276"/>
          </p14:sldIdLst>
        </p14:section>
      </p14:sectionLst>
    </p:ex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34" autoAdjust="0"/>
    <p:restoredTop sz="72497" autoAdjust="0"/>
  </p:normalViewPr>
  <p:slideViewPr>
    <p:cSldViewPr snapToGrid="0">
      <p:cViewPr varScale="1">
        <p:scale>
          <a:sx n="72" d="100"/>
          <a:sy n="72" d="100"/>
        </p:scale>
        <p:origin x="-1800" y="-90"/>
      </p:cViewPr>
      <p:guideLst>
        <p:guide orient="horz" pos="2160"/>
        <p:guide pos="3840"/>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89" d="100"/>
          <a:sy n="89" d="100"/>
        </p:scale>
        <p:origin x="2034" y="10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E7559D-14F7-434C-B942-368EBDCC2D01}" type="datetimeFigureOut">
              <a:rPr lang="pt-BR" smtClean="0"/>
              <a:pPr/>
              <a:t>19/03/2018</a:t>
            </a:fld>
            <a:endParaRPr lang="pt-BR"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7D5F626-149F-4EB9-BBE2-21654E8BA5D2}" type="slidenum">
              <a:rPr lang="pt-BR" smtClean="0"/>
              <a:pPr/>
              <a:t>‹nº›</a:t>
            </a:fld>
            <a:endParaRPr lang="pt-BR" dirty="0"/>
          </a:p>
        </p:txBody>
      </p:sp>
    </p:spTree>
    <p:extLst>
      <p:ext uri="{BB962C8B-B14F-4D97-AF65-F5344CB8AC3E}">
        <p14:creationId xmlns:p14="http://schemas.microsoft.com/office/powerpoint/2010/main" xmlns="" val="2494230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pt-BR" sz="1200"/>
            </a:lvl1pPr>
          </a:lstStyle>
          <a:p>
            <a:endParaRPr lang="pt-BR" dirty="0"/>
          </a:p>
        </p:txBody>
      </p:sp>
      <p:sp>
        <p:nvSpPr>
          <p:cNvPr id="3" name="Espaço reservado de data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lang="pt-BR" sz="1200"/>
            </a:lvl1pPr>
          </a:lstStyle>
          <a:p>
            <a:fld id="{E3775AAE-0936-40B9-ACF9-A981EEF95D23}" type="datetimeFigureOut">
              <a:rPr lang="pt-BR"/>
              <a:pPr/>
              <a:t>19/03/2018</a:t>
            </a:fld>
            <a:endParaRPr lang="pt-BR" dirty="0"/>
          </a:p>
        </p:txBody>
      </p:sp>
      <p:sp>
        <p:nvSpPr>
          <p:cNvPr id="4" name="Espaço reservado para 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observ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lang="pt-BR" sz="1200"/>
            </a:lvl1pPr>
          </a:lstStyle>
          <a:p>
            <a:endParaRPr lang="pt-BR" dirty="0"/>
          </a:p>
        </p:txBody>
      </p:sp>
      <p:sp>
        <p:nvSpPr>
          <p:cNvPr id="7" name="Espaço reservado d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lang="pt-BR" sz="1200"/>
            </a:lvl1pPr>
          </a:lstStyle>
          <a:p>
            <a:fld id="{B37B1F30-39B2-4CE2-8EF3-91F3179569A5}" type="slidenum">
              <a:rPr lang="pt-BR" smtClean="0"/>
              <a:pPr/>
              <a:t>‹nº›</a:t>
            </a:fld>
            <a:endParaRPr lang="pt-BR" dirty="0"/>
          </a:p>
        </p:txBody>
      </p:sp>
    </p:spTree>
    <p:extLst>
      <p:ext uri="{BB962C8B-B14F-4D97-AF65-F5344CB8AC3E}">
        <p14:creationId xmlns:p14="http://schemas.microsoft.com/office/powerpoint/2010/main" xmlns=""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lang="pt-BR" sz="1200" kern="1200">
        <a:solidFill>
          <a:schemeClr val="tx1"/>
        </a:solidFill>
        <a:latin typeface="+mn-lt"/>
        <a:ea typeface="+mn-ea"/>
        <a:cs typeface="+mn-cs"/>
      </a:defRPr>
    </a:lvl1pPr>
    <a:lvl2pPr marL="457200" algn="l" defTabSz="914400" rtl="0" eaLnBrk="1" latinLnBrk="0" hangingPunct="1">
      <a:defRPr lang="pt-BR" sz="1200" kern="1200">
        <a:solidFill>
          <a:schemeClr val="tx1"/>
        </a:solidFill>
        <a:latin typeface="+mn-lt"/>
        <a:ea typeface="+mn-ea"/>
        <a:cs typeface="+mn-cs"/>
      </a:defRPr>
    </a:lvl2pPr>
    <a:lvl3pPr marL="914400" algn="l" defTabSz="914400" rtl="0" eaLnBrk="1" latinLnBrk="0" hangingPunct="1">
      <a:defRPr lang="pt-BR" sz="1200" kern="1200">
        <a:solidFill>
          <a:schemeClr val="tx1"/>
        </a:solidFill>
        <a:latin typeface="+mn-lt"/>
        <a:ea typeface="+mn-ea"/>
        <a:cs typeface="+mn-cs"/>
      </a:defRPr>
    </a:lvl3pPr>
    <a:lvl4pPr marL="1371600" algn="l" defTabSz="914400" rtl="0" eaLnBrk="1" latinLnBrk="0" hangingPunct="1">
      <a:defRPr lang="pt-BR" sz="1200" kern="1200">
        <a:solidFill>
          <a:schemeClr val="tx1"/>
        </a:solidFill>
        <a:latin typeface="+mn-lt"/>
        <a:ea typeface="+mn-ea"/>
        <a:cs typeface="+mn-cs"/>
      </a:defRPr>
    </a:lvl4pPr>
    <a:lvl5pPr marL="1828800" algn="l" defTabSz="914400" rtl="0" eaLnBrk="1" latinLnBrk="0" hangingPunct="1">
      <a:defRPr lang="pt-BR" sz="1200" kern="1200">
        <a:solidFill>
          <a:schemeClr val="tx1"/>
        </a:solidFill>
        <a:latin typeface="+mn-lt"/>
        <a:ea typeface="+mn-ea"/>
        <a:cs typeface="+mn-cs"/>
      </a:defRPr>
    </a:lvl5pPr>
    <a:lvl6pPr marL="2286000" algn="l" defTabSz="914400" rtl="0" eaLnBrk="1" latinLnBrk="0" hangingPunct="1">
      <a:defRPr lang="pt-BR" sz="1200" kern="1200">
        <a:solidFill>
          <a:schemeClr val="tx1"/>
        </a:solidFill>
        <a:latin typeface="+mn-lt"/>
        <a:ea typeface="+mn-ea"/>
        <a:cs typeface="+mn-cs"/>
      </a:defRPr>
    </a:lvl6pPr>
    <a:lvl7pPr marL="2743200" algn="l" defTabSz="914400" rtl="0" eaLnBrk="1" latinLnBrk="0" hangingPunct="1">
      <a:defRPr lang="pt-BR" sz="1200" kern="1200">
        <a:solidFill>
          <a:schemeClr val="tx1"/>
        </a:solidFill>
        <a:latin typeface="+mn-lt"/>
        <a:ea typeface="+mn-ea"/>
        <a:cs typeface="+mn-cs"/>
      </a:defRPr>
    </a:lvl7pPr>
    <a:lvl8pPr marL="3200400" algn="l" defTabSz="914400" rtl="0" eaLnBrk="1" latinLnBrk="0" hangingPunct="1">
      <a:defRPr lang="pt-BR" sz="1200" kern="1200">
        <a:solidFill>
          <a:schemeClr val="tx1"/>
        </a:solidFill>
        <a:latin typeface="+mn-lt"/>
        <a:ea typeface="+mn-ea"/>
        <a:cs typeface="+mn-cs"/>
      </a:defRPr>
    </a:lvl8pPr>
    <a:lvl9pPr marL="3657600" algn="l" defTabSz="914400" rtl="0" eaLnBrk="1" latinLnBrk="0" hangingPunct="1">
      <a:defRPr lang="pt-B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observações 2"/>
          <p:cNvSpPr>
            <a:spLocks noGrp="1"/>
          </p:cNvSpPr>
          <p:nvPr>
            <p:ph type="body" idx="1"/>
          </p:nvPr>
        </p:nvSpPr>
        <p:spPr/>
        <p:txBody>
          <a:bodyPr/>
          <a:lstStyle/>
          <a:p>
            <a:r>
              <a:rPr lang="pt-BR" dirty="0" smtClean="0"/>
              <a:t>Projetamos este modelo para que cada membro da equipe do projeto tenha um conjunto de slides com seu próprio tema. Membros, eis como adicionar um novo slide ao seu conjunto: </a:t>
            </a:r>
          </a:p>
          <a:p>
            <a:r>
              <a:rPr lang="pt-BR" dirty="0" smtClean="0"/>
              <a:t/>
            </a:r>
            <a:br>
              <a:rPr lang="pt-BR" dirty="0" smtClean="0"/>
            </a:br>
            <a:endParaRPr lang="pt-BR" dirty="0" smtClean="0"/>
          </a:p>
          <a:p>
            <a:r>
              <a:rPr lang="pt-BR" dirty="0" smtClean="0"/>
              <a:t>Marque onde você deseja adicionar o slide: selecione um slide existente no painel Miniaturas, clique no botão Novo Slide e escolha um layout. </a:t>
            </a:r>
          </a:p>
          <a:p>
            <a:r>
              <a:rPr lang="pt-BR" dirty="0" smtClean="0"/>
              <a:t/>
            </a:r>
            <a:br>
              <a:rPr lang="pt-BR" dirty="0" smtClean="0"/>
            </a:br>
            <a:endParaRPr lang="pt-BR" dirty="0" smtClean="0"/>
          </a:p>
          <a:p>
            <a:r>
              <a:rPr lang="pt-BR" dirty="0" smtClean="0"/>
              <a:t>O novo slide terá o mesmo tema do slide anterior. </a:t>
            </a:r>
          </a:p>
          <a:p>
            <a:r>
              <a:rPr lang="pt-BR" dirty="0" smtClean="0"/>
              <a:t/>
            </a:r>
            <a:br>
              <a:rPr lang="pt-BR" dirty="0" smtClean="0"/>
            </a:br>
            <a:endParaRPr lang="pt-BR" dirty="0" smtClean="0"/>
          </a:p>
          <a:p>
            <a:r>
              <a:rPr lang="pt-BR" dirty="0" smtClean="0"/>
              <a:t>Tenha cuidado! Não chateie seus colegas apresentadores alterando sem querer seus temas. Isso pode acontecer se você escolher um tema Variante na aba Design, que altera todos os slides na apresentação com tal aparência. </a:t>
            </a:r>
            <a:endParaRPr lang="pt-BR" dirty="0"/>
          </a:p>
        </p:txBody>
      </p:sp>
      <p:sp>
        <p:nvSpPr>
          <p:cNvPr id="4" name="Espaço reservado do número do slide 3"/>
          <p:cNvSpPr>
            <a:spLocks noGrp="1"/>
          </p:cNvSpPr>
          <p:nvPr>
            <p:ph type="sldNum" sz="quarter" idx="10"/>
          </p:nvPr>
        </p:nvSpPr>
        <p:spPr/>
        <p:txBody>
          <a:bodyPr/>
          <a:lstStyle/>
          <a:p>
            <a:fld id="{A7666ED7-631A-46AF-B451-227D0A8685A0}" type="slidenum">
              <a:rPr lang="pt-BR" smtClean="0"/>
              <a:pPr/>
              <a:t>1</a:t>
            </a:fld>
            <a:endParaRPr lang="pt-BR"/>
          </a:p>
        </p:txBody>
      </p:sp>
      <p:sp>
        <p:nvSpPr>
          <p:cNvPr id="7" name="Espaço reservado para a imagem do slide 6"/>
          <p:cNvSpPr>
            <a:spLocks noGrp="1" noRot="1" noChangeAspect="1"/>
          </p:cNvSpPr>
          <p:nvPr>
            <p:ph type="sldImg"/>
          </p:nvPr>
        </p:nvSpPr>
        <p:spPr/>
      </p:sp>
    </p:spTree>
    <p:extLst>
      <p:ext uri="{BB962C8B-B14F-4D97-AF65-F5344CB8AC3E}">
        <p14:creationId xmlns:p14="http://schemas.microsoft.com/office/powerpoint/2010/main" xmlns="" val="854613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16</a:t>
            </a:fld>
            <a:endParaRPr lang="pt-BR"/>
          </a:p>
        </p:txBody>
      </p:sp>
    </p:spTree>
    <p:extLst>
      <p:ext uri="{BB962C8B-B14F-4D97-AF65-F5344CB8AC3E}">
        <p14:creationId xmlns:p14="http://schemas.microsoft.com/office/powerpoint/2010/main" xmlns="" val="2269410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20</a:t>
            </a:fld>
            <a:endParaRPr lang="pt-BR"/>
          </a:p>
        </p:txBody>
      </p:sp>
    </p:spTree>
    <p:extLst>
      <p:ext uri="{BB962C8B-B14F-4D97-AF65-F5344CB8AC3E}">
        <p14:creationId xmlns:p14="http://schemas.microsoft.com/office/powerpoint/2010/main" xmlns="" val="3525334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2</a:t>
            </a:fld>
            <a:endParaRPr lang="pt-BR"/>
          </a:p>
        </p:txBody>
      </p:sp>
    </p:spTree>
    <p:extLst>
      <p:ext uri="{BB962C8B-B14F-4D97-AF65-F5344CB8AC3E}">
        <p14:creationId xmlns:p14="http://schemas.microsoft.com/office/powerpoint/2010/main" xmlns="" val="329061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3</a:t>
            </a:fld>
            <a:endParaRPr lang="pt-BR"/>
          </a:p>
        </p:txBody>
      </p:sp>
    </p:spTree>
    <p:extLst>
      <p:ext uri="{BB962C8B-B14F-4D97-AF65-F5344CB8AC3E}">
        <p14:creationId xmlns:p14="http://schemas.microsoft.com/office/powerpoint/2010/main" xmlns="" val="470722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5</a:t>
            </a:fld>
            <a:endParaRPr lang="pt-BR"/>
          </a:p>
        </p:txBody>
      </p:sp>
    </p:spTree>
    <p:extLst>
      <p:ext uri="{BB962C8B-B14F-4D97-AF65-F5344CB8AC3E}">
        <p14:creationId xmlns:p14="http://schemas.microsoft.com/office/powerpoint/2010/main" xmlns="" val="3957557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6</a:t>
            </a:fld>
            <a:endParaRPr lang="pt-BR"/>
          </a:p>
        </p:txBody>
      </p:sp>
    </p:spTree>
    <p:extLst>
      <p:ext uri="{BB962C8B-B14F-4D97-AF65-F5344CB8AC3E}">
        <p14:creationId xmlns:p14="http://schemas.microsoft.com/office/powerpoint/2010/main" xmlns="" val="2461861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7</a:t>
            </a:fld>
            <a:endParaRPr lang="pt-BR"/>
          </a:p>
        </p:txBody>
      </p:sp>
    </p:spTree>
    <p:extLst>
      <p:ext uri="{BB962C8B-B14F-4D97-AF65-F5344CB8AC3E}">
        <p14:creationId xmlns:p14="http://schemas.microsoft.com/office/powerpoint/2010/main" xmlns="" val="2763084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8</a:t>
            </a:fld>
            <a:endParaRPr lang="pt-BR"/>
          </a:p>
        </p:txBody>
      </p:sp>
    </p:spTree>
    <p:extLst>
      <p:ext uri="{BB962C8B-B14F-4D97-AF65-F5344CB8AC3E}">
        <p14:creationId xmlns:p14="http://schemas.microsoft.com/office/powerpoint/2010/main" xmlns="" val="493975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9</a:t>
            </a:fld>
            <a:endParaRPr lang="pt-BR"/>
          </a:p>
        </p:txBody>
      </p:sp>
    </p:spTree>
    <p:extLst>
      <p:ext uri="{BB962C8B-B14F-4D97-AF65-F5344CB8AC3E}">
        <p14:creationId xmlns:p14="http://schemas.microsoft.com/office/powerpoint/2010/main" xmlns="" val="3226772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observações 2"/>
          <p:cNvSpPr>
            <a:spLocks noGrp="1"/>
          </p:cNvSpPr>
          <p:nvPr>
            <p:ph type="body" idx="1"/>
          </p:nvPr>
        </p:nvSpPr>
        <p:spPr/>
        <p:txBody>
          <a:bodyPr/>
          <a:lstStyle/>
          <a:p>
            <a:endParaRPr lang="pt-BR"/>
          </a:p>
        </p:txBody>
      </p:sp>
      <p:sp>
        <p:nvSpPr>
          <p:cNvPr id="4" name="Espaço reservado do número do slide 3"/>
          <p:cNvSpPr>
            <a:spLocks noGrp="1"/>
          </p:cNvSpPr>
          <p:nvPr>
            <p:ph type="sldNum" sz="quarter" idx="10"/>
          </p:nvPr>
        </p:nvSpPr>
        <p:spPr/>
        <p:txBody>
          <a:bodyPr/>
          <a:lstStyle/>
          <a:p>
            <a:fld id="{A7666ED7-631A-46AF-B451-227D0A8685A0}" type="slidenum">
              <a:rPr lang="pt-BR"/>
              <a:pPr/>
              <a:t>15</a:t>
            </a:fld>
            <a:endParaRPr lang="pt-BR"/>
          </a:p>
        </p:txBody>
      </p:sp>
    </p:spTree>
    <p:extLst>
      <p:ext uri="{BB962C8B-B14F-4D97-AF65-F5344CB8AC3E}">
        <p14:creationId xmlns:p14="http://schemas.microsoft.com/office/powerpoint/2010/main" xmlns="" val="198118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tângulo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0" name="Retângulo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ctrTitle"/>
          </p:nvPr>
        </p:nvSpPr>
        <p:spPr>
          <a:xfrm>
            <a:off x="680322" y="2733709"/>
            <a:ext cx="8144134" cy="1373070"/>
          </a:xfrm>
        </p:spPr>
        <p:txBody>
          <a:bodyPr anchor="b">
            <a:noAutofit/>
          </a:bodyPr>
          <a:lstStyle>
            <a:lvl1pPr algn="r" latinLnBrk="0">
              <a:defRPr lang="pt-BR" sz="5400"/>
            </a:lvl1pPr>
          </a:lstStyle>
          <a:p>
            <a:r>
              <a:rPr lang="pt-BR" dirty="0"/>
              <a:t>Clique para editar o título mestre</a:t>
            </a:r>
          </a:p>
        </p:txBody>
      </p:sp>
      <p:sp>
        <p:nvSpPr>
          <p:cNvPr id="3" name="Subtítulo 2"/>
          <p:cNvSpPr>
            <a:spLocks noGrp="1"/>
          </p:cNvSpPr>
          <p:nvPr>
            <p:ph type="subTitle" idx="1"/>
          </p:nvPr>
        </p:nvSpPr>
        <p:spPr>
          <a:xfrm>
            <a:off x="680322" y="4394039"/>
            <a:ext cx="8144134" cy="1117687"/>
          </a:xfrm>
        </p:spPr>
        <p:txBody>
          <a:bodyPr>
            <a:normAutofit/>
          </a:bodyPr>
          <a:lstStyle>
            <a:lvl1pPr marL="0" indent="0" algn="r" latinLnBrk="0">
              <a:buNone/>
              <a:defRPr lang="pt-BR" sz="2000"/>
            </a:lvl1pPr>
            <a:lvl2pPr marL="457200" indent="0" algn="ctr" latinLnBrk="0">
              <a:buNone/>
              <a:defRPr lang="pt-BR" sz="2000"/>
            </a:lvl2pPr>
            <a:lvl3pPr marL="914400" indent="0" algn="ctr" latinLnBrk="0">
              <a:buNone/>
              <a:defRPr lang="pt-BR" sz="1800"/>
            </a:lvl3pPr>
            <a:lvl4pPr marL="1371600" indent="0" algn="ctr" latinLnBrk="0">
              <a:buNone/>
              <a:defRPr lang="pt-BR" sz="1600"/>
            </a:lvl4pPr>
            <a:lvl5pPr marL="1828800" indent="0" algn="ctr" latinLnBrk="0">
              <a:buNone/>
              <a:defRPr lang="pt-BR" sz="1600"/>
            </a:lvl5pPr>
            <a:lvl6pPr marL="2286000" indent="0" algn="ctr" latinLnBrk="0">
              <a:buNone/>
              <a:defRPr lang="pt-BR" sz="1600"/>
            </a:lvl6pPr>
            <a:lvl7pPr marL="2743200" indent="0" algn="ctr" latinLnBrk="0">
              <a:buNone/>
              <a:defRPr lang="pt-BR" sz="1600"/>
            </a:lvl7pPr>
            <a:lvl8pPr marL="3200400" indent="0" algn="ctr" latinLnBrk="0">
              <a:buNone/>
              <a:defRPr lang="pt-BR" sz="1600"/>
            </a:lvl8pPr>
            <a:lvl9pPr marL="3657600" indent="0" algn="ctr" latinLnBrk="0">
              <a:buNone/>
              <a:defRPr lang="pt-BR" sz="1600"/>
            </a:lvl9pPr>
          </a:lstStyle>
          <a:p>
            <a:r>
              <a:rPr lang="pt-BR" dirty="0"/>
              <a:t>Clique para editar o estilo do subtítulo mestre</a:t>
            </a:r>
          </a:p>
        </p:txBody>
      </p:sp>
      <p:sp>
        <p:nvSpPr>
          <p:cNvPr id="4" name="Espaço reservado de data 3"/>
          <p:cNvSpPr>
            <a:spLocks noGrp="1"/>
          </p:cNvSpPr>
          <p:nvPr>
            <p:ph type="dt" sz="half" idx="10"/>
          </p:nvPr>
        </p:nvSpPr>
        <p:spPr/>
        <p:txBody>
          <a:bodyPr/>
          <a:lstStyle/>
          <a:p>
            <a:fld id="{78ABE3C1-DBE1-495D-B57B-2849774B866A}" type="datetimeFigureOut">
              <a:rPr lang="pt-BR"/>
              <a:pPr/>
              <a:t>19/03/2018</a:t>
            </a:fld>
            <a:endParaRPr lang="pt-BR" dirty="0"/>
          </a:p>
        </p:txBody>
      </p:sp>
      <p:sp>
        <p:nvSpPr>
          <p:cNvPr id="5" name="Espaço reservado do rodapé 4"/>
          <p:cNvSpPr>
            <a:spLocks noGrp="1"/>
          </p:cNvSpPr>
          <p:nvPr>
            <p:ph type="ftr" sz="quarter" idx="11"/>
          </p:nvPr>
        </p:nvSpPr>
        <p:spPr/>
        <p:txBody>
          <a:bodyPr/>
          <a:lstStyle/>
          <a:p>
            <a:endParaRPr lang="pt-BR" dirty="0"/>
          </a:p>
        </p:txBody>
      </p:sp>
      <p:sp>
        <p:nvSpPr>
          <p:cNvPr id="6" name="Espaço reservado do número do slide 4"/>
          <p:cNvSpPr>
            <a:spLocks noGrp="1"/>
          </p:cNvSpPr>
          <p:nvPr>
            <p:ph type="sldNum" sz="quarter" idx="12"/>
          </p:nvPr>
        </p:nvSpPr>
        <p:spPr>
          <a:xfrm>
            <a:off x="9255346" y="2750337"/>
            <a:ext cx="1171888" cy="1356442"/>
          </a:xfrm>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m panorâmica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tâ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1" name="Retâ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a:xfrm>
            <a:off x="680322" y="4711616"/>
            <a:ext cx="9613859" cy="453051"/>
          </a:xfrm>
        </p:spPr>
        <p:txBody>
          <a:bodyPr anchor="b">
            <a:normAutofit/>
          </a:bodyPr>
          <a:lstStyle>
            <a:lvl1pPr latinLnBrk="0">
              <a:defRPr lang="pt-BR" sz="2400"/>
            </a:lvl1pPr>
          </a:lstStyle>
          <a:p>
            <a:r>
              <a:rPr lang="pt-BR" dirty="0"/>
              <a:t>Clique para editar o título mestre</a:t>
            </a:r>
          </a:p>
        </p:txBody>
      </p:sp>
      <p:sp>
        <p:nvSpPr>
          <p:cNvPr id="3" name="Espaço reservado de imagem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pt-BR" sz="3200"/>
            </a:lvl1pPr>
            <a:lvl2pPr marL="457200" indent="0" latinLnBrk="0">
              <a:buNone/>
              <a:defRPr lang="pt-BR" sz="2800"/>
            </a:lvl2pPr>
            <a:lvl3pPr marL="914400" indent="0" latinLnBrk="0">
              <a:buNone/>
              <a:defRPr lang="pt-BR" sz="2400"/>
            </a:lvl3pPr>
            <a:lvl4pPr marL="1371600" indent="0" latinLnBrk="0">
              <a:buNone/>
              <a:defRPr lang="pt-BR" sz="2000"/>
            </a:lvl4pPr>
            <a:lvl5pPr marL="1828800" indent="0" latinLnBrk="0">
              <a:buNone/>
              <a:defRPr lang="pt-BR" sz="2000"/>
            </a:lvl5pPr>
            <a:lvl6pPr marL="2286000" indent="0" latinLnBrk="0">
              <a:buNone/>
              <a:defRPr lang="pt-BR" sz="2000"/>
            </a:lvl6pPr>
            <a:lvl7pPr marL="2743200" indent="0" latinLnBrk="0">
              <a:buNone/>
              <a:defRPr lang="pt-BR" sz="2000"/>
            </a:lvl7pPr>
            <a:lvl8pPr marL="3200400" indent="0" latinLnBrk="0">
              <a:buNone/>
              <a:defRPr lang="pt-BR" sz="2000"/>
            </a:lvl8pPr>
            <a:lvl9pPr marL="3657600" indent="0" latinLnBrk="0">
              <a:buNone/>
              <a:defRPr lang="pt-BR" sz="2000"/>
            </a:lvl9pPr>
          </a:lstStyle>
          <a:p>
            <a:r>
              <a:rPr lang="pt-BR" dirty="0"/>
              <a:t>Clique no ícone para adicionar uma imagem</a:t>
            </a:r>
          </a:p>
        </p:txBody>
      </p:sp>
      <p:sp>
        <p:nvSpPr>
          <p:cNvPr id="4" name="Espaço reservado para texto 3"/>
          <p:cNvSpPr>
            <a:spLocks noGrp="1"/>
          </p:cNvSpPr>
          <p:nvPr>
            <p:ph type="body" sz="half" idx="2"/>
          </p:nvPr>
        </p:nvSpPr>
        <p:spPr>
          <a:xfrm>
            <a:off x="680319" y="5169583"/>
            <a:ext cx="9613862" cy="622971"/>
          </a:xfrm>
        </p:spPr>
        <p:txBody>
          <a:bodyP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446C117F-5CCF-4837-BE5F-2B92066CAFAF}" type="datetimeFigureOut">
              <a:rPr lang="pt-BR"/>
              <a:pPr/>
              <a:t>19/03/2018</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a:xfrm>
            <a:off x="10729455" y="4711309"/>
            <a:ext cx="1154151" cy="1090789"/>
          </a:xfrm>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tâ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1" name="Retâ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a:xfrm>
            <a:off x="680322" y="609597"/>
            <a:ext cx="9613858" cy="3592750"/>
          </a:xfrm>
        </p:spPr>
        <p:txBody>
          <a:bodyPr anchor="ctr"/>
          <a:lstStyle>
            <a:lvl1pPr latinLnBrk="0">
              <a:defRPr lang="pt-BR" sz="3200"/>
            </a:lvl1pPr>
          </a:lstStyle>
          <a:p>
            <a:r>
              <a:rPr lang="pt-BR" dirty="0"/>
              <a:t>Clique para editar o título mestre</a:t>
            </a:r>
          </a:p>
        </p:txBody>
      </p:sp>
      <p:sp>
        <p:nvSpPr>
          <p:cNvPr id="4" name="Espaço reservado para texto 3"/>
          <p:cNvSpPr>
            <a:spLocks noGrp="1"/>
          </p:cNvSpPr>
          <p:nvPr>
            <p:ph type="body" sz="half" idx="2"/>
          </p:nvPr>
        </p:nvSpPr>
        <p:spPr>
          <a:xfrm>
            <a:off x="680322" y="4711615"/>
            <a:ext cx="9613859" cy="1090789"/>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84EB90BD-B6CE-46B7-997F-7313B992CCDC}" type="datetimeFigureOut">
              <a:rPr lang="pt-BR"/>
              <a:pPr/>
              <a:t>19/03/2018</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a:xfrm>
            <a:off x="10729455" y="4711615"/>
            <a:ext cx="1154151" cy="1090789"/>
          </a:xfrm>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tação com legenda">
    <p:spTree>
      <p:nvGrpSpPr>
        <p:cNvPr id="1" name=""/>
        <p:cNvGrpSpPr/>
        <p:nvPr/>
      </p:nvGrpSpPr>
      <p:grpSpPr>
        <a:xfrm>
          <a:off x="0" y="0"/>
          <a:ext cx="0" cy="0"/>
          <a:chOff x="0" y="0"/>
          <a:chExt cx="0" cy="0"/>
        </a:xfrm>
      </p:grpSpPr>
      <p:pic>
        <p:nvPicPr>
          <p:cNvPr id="11" name="Imagem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Imagem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tângulo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5" name="Retângulo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a:xfrm>
            <a:off x="1127856" y="609598"/>
            <a:ext cx="8718877" cy="3036061"/>
          </a:xfrm>
        </p:spPr>
        <p:txBody>
          <a:bodyPr anchor="ctr"/>
          <a:lstStyle>
            <a:lvl1pPr latinLnBrk="0">
              <a:defRPr lang="pt-BR" sz="3200"/>
            </a:lvl1pPr>
          </a:lstStyle>
          <a:p>
            <a:r>
              <a:rPr lang="pt-BR" dirty="0"/>
              <a:t>Clique para editar o título mestre</a:t>
            </a:r>
          </a:p>
        </p:txBody>
      </p:sp>
      <p:sp>
        <p:nvSpPr>
          <p:cNvPr id="12" name="Espaço reservado para texto 3"/>
          <p:cNvSpPr>
            <a:spLocks noGrp="1"/>
          </p:cNvSpPr>
          <p:nvPr>
            <p:ph type="body" sz="half" idx="13"/>
          </p:nvPr>
        </p:nvSpPr>
        <p:spPr>
          <a:xfrm>
            <a:off x="1402288" y="3653379"/>
            <a:ext cx="8156579" cy="548968"/>
          </a:xfrm>
        </p:spPr>
        <p:txBody>
          <a:bodyPr anchor="t">
            <a:normAutofit/>
          </a:bodyPr>
          <a:lstStyle>
            <a:lvl1pPr marL="0" indent="0" latinLnBrk="0">
              <a:buNone/>
              <a:defRPr lang="pt-BR" sz="14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4" name="Espaço reservado para texto 3"/>
          <p:cNvSpPr>
            <a:spLocks noGrp="1"/>
          </p:cNvSpPr>
          <p:nvPr>
            <p:ph type="body" sz="half" idx="2"/>
          </p:nvPr>
        </p:nvSpPr>
        <p:spPr>
          <a:xfrm>
            <a:off x="680322" y="4711615"/>
            <a:ext cx="9613859" cy="1090789"/>
          </a:xfrm>
        </p:spPr>
        <p:txBody>
          <a:bodyPr anchor="ctr">
            <a:normAutofit/>
          </a:bodyP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CDB9D11F-B188-461D-B23F-39381795C052}" type="datetimeFigureOut">
              <a:rPr lang="pt-BR"/>
              <a:pPr/>
              <a:t>19/03/2018</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a:xfrm>
            <a:off x="10729455" y="4709925"/>
            <a:ext cx="1154151" cy="1090789"/>
          </a:xfrm>
        </p:spPr>
        <p:txBody>
          <a:bodyPr/>
          <a:lstStyle/>
          <a:p>
            <a:fld id="{6D22F896-40B5-4ADD-8801-0D06FADFA095}" type="slidenum">
              <a:rPr lang="pt-BR" smtClean="0"/>
              <a:pPr/>
              <a:t>‹nº›</a:t>
            </a:fld>
            <a:endParaRPr lang="pt-BR" dirty="0"/>
          </a:p>
        </p:txBody>
      </p:sp>
      <p:sp>
        <p:nvSpPr>
          <p:cNvPr id="16" name="Caixa de texto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pt-B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t-BR">
                <a:solidFill>
                  <a:schemeClr val="tx2"/>
                </a:solidFill>
              </a:defRPr>
            </a:lvl2pPr>
            <a:lvl3pPr latinLnBrk="0">
              <a:defRPr lang="pt-BR">
                <a:solidFill>
                  <a:schemeClr val="tx2"/>
                </a:solidFill>
              </a:defRPr>
            </a:lvl3pPr>
            <a:lvl4pPr latinLnBrk="0">
              <a:defRPr lang="pt-BR">
                <a:solidFill>
                  <a:schemeClr val="tx2"/>
                </a:solidFill>
              </a:defRPr>
            </a:lvl4pPr>
            <a:lvl5pPr latinLnBrk="0">
              <a:defRPr lang="pt-BR">
                <a:solidFill>
                  <a:schemeClr val="tx2"/>
                </a:solidFill>
              </a:defRPr>
            </a:lvl5pPr>
            <a:lvl6pPr latinLnBrk="0">
              <a:defRPr lang="pt-BR">
                <a:solidFill>
                  <a:schemeClr val="tx2"/>
                </a:solidFill>
              </a:defRPr>
            </a:lvl6pPr>
            <a:lvl7pPr latinLnBrk="0">
              <a:defRPr lang="pt-BR">
                <a:solidFill>
                  <a:schemeClr val="tx2"/>
                </a:solidFill>
              </a:defRPr>
            </a:lvl7pPr>
            <a:lvl8pPr latinLnBrk="0">
              <a:defRPr lang="pt-BR">
                <a:solidFill>
                  <a:schemeClr val="tx2"/>
                </a:solidFill>
              </a:defRPr>
            </a:lvl8pPr>
            <a:lvl9pPr latinLnBrk="0">
              <a:defRPr lang="pt-BR">
                <a:solidFill>
                  <a:schemeClr val="tx2"/>
                </a:solidFill>
              </a:defRPr>
            </a:lvl9pPr>
          </a:lstStyle>
          <a:p>
            <a:pPr lvl="0"/>
            <a:r>
              <a:rPr lang="pt-BR" sz="7200" dirty="0">
                <a:solidFill>
                  <a:schemeClr val="tx1"/>
                </a:solidFill>
                <a:effectLst/>
              </a:rPr>
              <a:t>“</a:t>
            </a:r>
          </a:p>
        </p:txBody>
      </p:sp>
      <p:sp>
        <p:nvSpPr>
          <p:cNvPr id="17" name="Caixa de texto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pt-B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t-BR">
                <a:solidFill>
                  <a:schemeClr val="tx2"/>
                </a:solidFill>
              </a:defRPr>
            </a:lvl2pPr>
            <a:lvl3pPr latinLnBrk="0">
              <a:defRPr lang="pt-BR">
                <a:solidFill>
                  <a:schemeClr val="tx2"/>
                </a:solidFill>
              </a:defRPr>
            </a:lvl3pPr>
            <a:lvl4pPr latinLnBrk="0">
              <a:defRPr lang="pt-BR">
                <a:solidFill>
                  <a:schemeClr val="tx2"/>
                </a:solidFill>
              </a:defRPr>
            </a:lvl4pPr>
            <a:lvl5pPr latinLnBrk="0">
              <a:defRPr lang="pt-BR">
                <a:solidFill>
                  <a:schemeClr val="tx2"/>
                </a:solidFill>
              </a:defRPr>
            </a:lvl5pPr>
            <a:lvl6pPr latinLnBrk="0">
              <a:defRPr lang="pt-BR">
                <a:solidFill>
                  <a:schemeClr val="tx2"/>
                </a:solidFill>
              </a:defRPr>
            </a:lvl6pPr>
            <a:lvl7pPr latinLnBrk="0">
              <a:defRPr lang="pt-BR">
                <a:solidFill>
                  <a:schemeClr val="tx2"/>
                </a:solidFill>
              </a:defRPr>
            </a:lvl7pPr>
            <a:lvl8pPr latinLnBrk="0">
              <a:defRPr lang="pt-BR">
                <a:solidFill>
                  <a:schemeClr val="tx2"/>
                </a:solidFill>
              </a:defRPr>
            </a:lvl8pPr>
            <a:lvl9pPr latinLnBrk="0">
              <a:defRPr lang="pt-BR">
                <a:solidFill>
                  <a:schemeClr val="tx2"/>
                </a:solidFill>
              </a:defRPr>
            </a:lvl9pPr>
          </a:lstStyle>
          <a:p>
            <a:pPr lvl="0" algn="r"/>
            <a:r>
              <a:rPr lang="pt-BR" sz="72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identificação">
    <p:spTree>
      <p:nvGrpSpPr>
        <p:cNvPr id="1" name=""/>
        <p:cNvGrpSpPr/>
        <p:nvPr/>
      </p:nvGrpSpPr>
      <p:grpSpPr>
        <a:xfrm>
          <a:off x="0" y="0"/>
          <a:ext cx="0" cy="0"/>
          <a:chOff x="0" y="0"/>
          <a:chExt cx="0" cy="0"/>
        </a:xfrm>
      </p:grpSpPr>
      <p:pic>
        <p:nvPicPr>
          <p:cNvPr id="9" name="Imagem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Imagem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tângulo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2" name="Retângulo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a:xfrm>
            <a:off x="680319" y="4711615"/>
            <a:ext cx="9613862" cy="588535"/>
          </a:xfrm>
        </p:spPr>
        <p:txBody>
          <a:bodyPr anchor="b"/>
          <a:lstStyle>
            <a:lvl1pPr latinLnBrk="0">
              <a:defRPr lang="pt-BR" sz="3200"/>
            </a:lvl1pPr>
          </a:lstStyle>
          <a:p>
            <a:r>
              <a:rPr lang="pt-BR" dirty="0"/>
              <a:t>Clique para editar o título mestre</a:t>
            </a:r>
          </a:p>
        </p:txBody>
      </p:sp>
      <p:sp>
        <p:nvSpPr>
          <p:cNvPr id="4" name="Espaço reservado para texto 3"/>
          <p:cNvSpPr>
            <a:spLocks noGrp="1"/>
          </p:cNvSpPr>
          <p:nvPr>
            <p:ph type="body" sz="half" idx="2"/>
          </p:nvPr>
        </p:nvSpPr>
        <p:spPr>
          <a:xfrm>
            <a:off x="680320" y="5300149"/>
            <a:ext cx="9613862" cy="502255"/>
          </a:xfrm>
        </p:spPr>
        <p:txBody>
          <a:bodyPr anchor="t"/>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52E6D8D9-55A2-4063-B0F3-121F44549695}" type="datetimeFigureOut">
              <a:rPr lang="pt-BR"/>
              <a:pPr/>
              <a:t>19/03/2018</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a:xfrm>
            <a:off x="10729455" y="4709925"/>
            <a:ext cx="1154151" cy="1090789"/>
          </a:xfrm>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Imagem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Imagem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tângulo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7" name="Retângulo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5" name="Título 1"/>
          <p:cNvSpPr>
            <a:spLocks noGrp="1"/>
          </p:cNvSpPr>
          <p:nvPr>
            <p:ph type="title"/>
          </p:nvPr>
        </p:nvSpPr>
        <p:spPr>
          <a:xfrm>
            <a:off x="669222" y="753228"/>
            <a:ext cx="9624960" cy="1080938"/>
          </a:xfrm>
        </p:spPr>
        <p:txBody>
          <a:bodyPr/>
          <a:lstStyle/>
          <a:p>
            <a:r>
              <a:rPr lang="pt-BR" dirty="0"/>
              <a:t>Clique para editar o título mestre</a:t>
            </a:r>
          </a:p>
        </p:txBody>
      </p:sp>
      <p:sp>
        <p:nvSpPr>
          <p:cNvPr id="7" name="Espaço reservado para texto 2"/>
          <p:cNvSpPr>
            <a:spLocks noGrp="1"/>
          </p:cNvSpPr>
          <p:nvPr>
            <p:ph type="body" idx="1"/>
          </p:nvPr>
        </p:nvSpPr>
        <p:spPr>
          <a:xfrm>
            <a:off x="660946" y="2336873"/>
            <a:ext cx="3070034"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8" name="Espaço reservado para texto 3"/>
          <p:cNvSpPr>
            <a:spLocks noGrp="1"/>
          </p:cNvSpPr>
          <p:nvPr>
            <p:ph type="body" sz="half" idx="15"/>
          </p:nvPr>
        </p:nvSpPr>
        <p:spPr>
          <a:xfrm>
            <a:off x="680322" y="3022673"/>
            <a:ext cx="3049702"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9" name="Espaço reservado para texto 4"/>
          <p:cNvSpPr>
            <a:spLocks noGrp="1"/>
          </p:cNvSpPr>
          <p:nvPr>
            <p:ph type="body" sz="quarter" idx="3"/>
          </p:nvPr>
        </p:nvSpPr>
        <p:spPr>
          <a:xfrm>
            <a:off x="3956025" y="2336873"/>
            <a:ext cx="3063240"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10" name="Espaço reservado para texto 3"/>
          <p:cNvSpPr>
            <a:spLocks noGrp="1"/>
          </p:cNvSpPr>
          <p:nvPr>
            <p:ph type="body" sz="half" idx="16"/>
          </p:nvPr>
        </p:nvSpPr>
        <p:spPr>
          <a:xfrm>
            <a:off x="3945470" y="3022673"/>
            <a:ext cx="3063240"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11" name="Espaço reservado para texto 4"/>
          <p:cNvSpPr>
            <a:spLocks noGrp="1"/>
          </p:cNvSpPr>
          <p:nvPr>
            <p:ph type="body" sz="quarter" idx="13"/>
          </p:nvPr>
        </p:nvSpPr>
        <p:spPr>
          <a:xfrm>
            <a:off x="7224156" y="2336873"/>
            <a:ext cx="307002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12" name="Espaço reservado para texto 3"/>
          <p:cNvSpPr>
            <a:spLocks noGrp="1"/>
          </p:cNvSpPr>
          <p:nvPr>
            <p:ph type="body" sz="half" idx="17"/>
          </p:nvPr>
        </p:nvSpPr>
        <p:spPr>
          <a:xfrm>
            <a:off x="7224156" y="3022673"/>
            <a:ext cx="3070025"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3" name="Espaço reservado de data 2"/>
          <p:cNvSpPr>
            <a:spLocks noGrp="1"/>
          </p:cNvSpPr>
          <p:nvPr>
            <p:ph type="dt" sz="half" idx="10"/>
          </p:nvPr>
        </p:nvSpPr>
        <p:spPr/>
        <p:txBody>
          <a:bodyPr/>
          <a:lstStyle/>
          <a:p>
            <a:fld id="{D4B24536-994D-4021-A283-9F449C0DB509}" type="datetimeFigureOut">
              <a:rPr lang="pt-BR"/>
              <a:pPr/>
              <a:t>19/03/2018</a:t>
            </a:fld>
            <a:endParaRPr lang="pt-BR" dirty="0"/>
          </a:p>
        </p:txBody>
      </p:sp>
      <p:sp>
        <p:nvSpPr>
          <p:cNvPr id="4" name="Espaço reservado do rodapé 3"/>
          <p:cNvSpPr>
            <a:spLocks noGrp="1"/>
          </p:cNvSpPr>
          <p:nvPr>
            <p:ph type="ftr" sz="quarter" idx="11"/>
          </p:nvPr>
        </p:nvSpPr>
        <p:spPr/>
        <p:txBody>
          <a:bodyPr/>
          <a:lstStyle/>
          <a:p>
            <a:endParaRPr lang="pt-BR" dirty="0"/>
          </a:p>
        </p:txBody>
      </p:sp>
      <p:sp>
        <p:nvSpPr>
          <p:cNvPr id="5" name="Espaço reservado do número do slide 4"/>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na com 3 imagens">
    <p:spTree>
      <p:nvGrpSpPr>
        <p:cNvPr id="1" name=""/>
        <p:cNvGrpSpPr/>
        <p:nvPr/>
      </p:nvGrpSpPr>
      <p:grpSpPr>
        <a:xfrm>
          <a:off x="0" y="0"/>
          <a:ext cx="0" cy="0"/>
          <a:chOff x="0" y="0"/>
          <a:chExt cx="0" cy="0"/>
        </a:xfrm>
      </p:grpSpPr>
      <p:pic>
        <p:nvPicPr>
          <p:cNvPr id="15" name="Imagem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m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tâ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8" name="Retâ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30" name="Título 1"/>
          <p:cNvSpPr>
            <a:spLocks noGrp="1"/>
          </p:cNvSpPr>
          <p:nvPr>
            <p:ph type="title"/>
          </p:nvPr>
        </p:nvSpPr>
        <p:spPr>
          <a:xfrm>
            <a:off x="680322" y="753228"/>
            <a:ext cx="9613860" cy="1080938"/>
          </a:xfrm>
        </p:spPr>
        <p:txBody>
          <a:bodyPr/>
          <a:lstStyle/>
          <a:p>
            <a:r>
              <a:rPr lang="pt-BR" dirty="0"/>
              <a:t>Clique para editar o título mestre</a:t>
            </a:r>
          </a:p>
        </p:txBody>
      </p:sp>
      <p:sp>
        <p:nvSpPr>
          <p:cNvPr id="19" name="Espaço reservado para texto 2"/>
          <p:cNvSpPr>
            <a:spLocks noGrp="1"/>
          </p:cNvSpPr>
          <p:nvPr>
            <p:ph type="body" idx="1"/>
          </p:nvPr>
        </p:nvSpPr>
        <p:spPr>
          <a:xfrm>
            <a:off x="680318" y="4297503"/>
            <a:ext cx="304970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0" name="Espaço reservado de imagem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1" name="Espaço reservado para texto 3"/>
          <p:cNvSpPr>
            <a:spLocks noGrp="1"/>
          </p:cNvSpPr>
          <p:nvPr>
            <p:ph type="body" sz="half" idx="18"/>
          </p:nvPr>
        </p:nvSpPr>
        <p:spPr>
          <a:xfrm>
            <a:off x="680318" y="4873765"/>
            <a:ext cx="3049705"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22" name="Espaço reservado para texto 4"/>
          <p:cNvSpPr>
            <a:spLocks noGrp="1"/>
          </p:cNvSpPr>
          <p:nvPr>
            <p:ph type="body" sz="quarter" idx="3"/>
          </p:nvPr>
        </p:nvSpPr>
        <p:spPr>
          <a:xfrm>
            <a:off x="3945471" y="4297503"/>
            <a:ext cx="3063240"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3" name="Espaço reservado de imagem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4" name="Espaço reservado para texto 3"/>
          <p:cNvSpPr>
            <a:spLocks noGrp="1"/>
          </p:cNvSpPr>
          <p:nvPr>
            <p:ph type="body" sz="half" idx="19"/>
          </p:nvPr>
        </p:nvSpPr>
        <p:spPr>
          <a:xfrm>
            <a:off x="3944117" y="4873764"/>
            <a:ext cx="3067297"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25" name="Espaço reservado para texto 4"/>
          <p:cNvSpPr>
            <a:spLocks noGrp="1"/>
          </p:cNvSpPr>
          <p:nvPr>
            <p:ph type="body" sz="quarter" idx="13"/>
          </p:nvPr>
        </p:nvSpPr>
        <p:spPr>
          <a:xfrm>
            <a:off x="7230678" y="4297503"/>
            <a:ext cx="306350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6" name="Espaço reservado de imagem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7" name="Espaço reservado para texto 3"/>
          <p:cNvSpPr>
            <a:spLocks noGrp="1"/>
          </p:cNvSpPr>
          <p:nvPr>
            <p:ph type="body" sz="half" idx="20"/>
          </p:nvPr>
        </p:nvSpPr>
        <p:spPr>
          <a:xfrm>
            <a:off x="7230553" y="4873762"/>
            <a:ext cx="3067563"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3" name="Espaço reservado de data 2"/>
          <p:cNvSpPr>
            <a:spLocks noGrp="1"/>
          </p:cNvSpPr>
          <p:nvPr>
            <p:ph type="dt" sz="half" idx="10"/>
          </p:nvPr>
        </p:nvSpPr>
        <p:spPr/>
        <p:txBody>
          <a:bodyPr/>
          <a:lstStyle/>
          <a:p>
            <a:fld id="{3CBBBB78-C96F-47B7-AB17-D852CA960AC9}" type="datetimeFigureOut">
              <a:rPr lang="pt-BR"/>
              <a:pPr/>
              <a:t>19/03/2018</a:t>
            </a:fld>
            <a:endParaRPr lang="pt-BR" dirty="0"/>
          </a:p>
        </p:txBody>
      </p:sp>
      <p:sp>
        <p:nvSpPr>
          <p:cNvPr id="4" name="Espaço reservado do rodapé 3"/>
          <p:cNvSpPr>
            <a:spLocks noGrp="1"/>
          </p:cNvSpPr>
          <p:nvPr>
            <p:ph type="ftr" sz="quarter" idx="11"/>
          </p:nvPr>
        </p:nvSpPr>
        <p:spPr/>
        <p:txBody>
          <a:bodyPr/>
          <a:lstStyle/>
          <a:p>
            <a:endParaRPr lang="pt-BR" dirty="0"/>
          </a:p>
        </p:txBody>
      </p:sp>
      <p:sp>
        <p:nvSpPr>
          <p:cNvPr id="5" name="Espaço reservado do número do slide 4"/>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tângulo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0" name="Retângulo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p:txBody>
          <a:bodyPr/>
          <a:lstStyle>
            <a:lvl1pPr algn="r" latinLnBrk="0">
              <a:defRPr lang="pt-BR"/>
            </a:lvl1pPr>
          </a:lstStyle>
          <a:p>
            <a:r>
              <a:rPr lang="pt-BR" dirty="0"/>
              <a:t>Clique para editar o título mestre</a:t>
            </a:r>
          </a:p>
        </p:txBody>
      </p:sp>
      <p:sp>
        <p:nvSpPr>
          <p:cNvPr id="3" name="Espaço reservado para o texto vertical 2"/>
          <p:cNvSpPr>
            <a:spLocks noGrp="1"/>
          </p:cNvSpPr>
          <p:nvPr>
            <p:ph type="body" orient="vert" idx="1"/>
          </p:nvPr>
        </p:nvSpPr>
        <p:spPr/>
        <p:txBody>
          <a:bodyPr vert="eaVert"/>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p:txBody>
          <a:bodyPr/>
          <a:lstStyle/>
          <a:p>
            <a:fld id="{1FA3F48C-C7C6-4055-9F49-3777875E72AE}" type="datetimeFigureOut">
              <a:rPr lang="pt-BR"/>
              <a:pPr/>
              <a:t>19/03/2018</a:t>
            </a:fld>
            <a:endParaRPr lang="pt-BR" dirty="0"/>
          </a:p>
        </p:txBody>
      </p:sp>
      <p:sp>
        <p:nvSpPr>
          <p:cNvPr id="5" name="Espaço reservado do rodapé 4"/>
          <p:cNvSpPr>
            <a:spLocks noGrp="1"/>
          </p:cNvSpPr>
          <p:nvPr>
            <p:ph type="ftr" sz="quarter" idx="11"/>
          </p:nvPr>
        </p:nvSpPr>
        <p:spPr/>
        <p:txBody>
          <a:bodyPr/>
          <a:lstStyle/>
          <a:p>
            <a:endParaRPr lang="pt-BR" dirty="0"/>
          </a:p>
        </p:txBody>
      </p:sp>
      <p:sp>
        <p:nvSpPr>
          <p:cNvPr id="6" name="Espaço reservado do número do slide 5"/>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7" name="Retângulo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8" name="Retângulo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vertical 1"/>
          <p:cNvSpPr>
            <a:spLocks noGrp="1"/>
          </p:cNvSpPr>
          <p:nvPr>
            <p:ph type="title" orient="vert"/>
          </p:nvPr>
        </p:nvSpPr>
        <p:spPr>
          <a:xfrm>
            <a:off x="10129231" y="609597"/>
            <a:ext cx="1073802" cy="4353760"/>
          </a:xfrm>
        </p:spPr>
        <p:txBody>
          <a:bodyPr vert="eaVert"/>
          <a:lstStyle/>
          <a:p>
            <a:r>
              <a:rPr lang="pt-BR" dirty="0"/>
              <a:t>Clique para editar o título mestre</a:t>
            </a:r>
          </a:p>
        </p:txBody>
      </p:sp>
      <p:sp>
        <p:nvSpPr>
          <p:cNvPr id="3" name="Espaço reservado para o texto vertical 2"/>
          <p:cNvSpPr>
            <a:spLocks noGrp="1"/>
          </p:cNvSpPr>
          <p:nvPr>
            <p:ph type="body" orient="vert" idx="1"/>
          </p:nvPr>
        </p:nvSpPr>
        <p:spPr>
          <a:xfrm>
            <a:off x="680322" y="609597"/>
            <a:ext cx="8870004" cy="5326589"/>
          </a:xfrm>
        </p:spPr>
        <p:txBody>
          <a:bodyPr vert="eaVert"/>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a:xfrm>
            <a:off x="6807126" y="5936187"/>
            <a:ext cx="2743200" cy="365125"/>
          </a:xfrm>
        </p:spPr>
        <p:txBody>
          <a:bodyPr/>
          <a:lstStyle/>
          <a:p>
            <a:fld id="{6178E61D-D431-422C-9764-11DAFE33AB63}" type="datetimeFigureOut">
              <a:rPr lang="pt-BR"/>
              <a:pPr/>
              <a:t>19/03/2018</a:t>
            </a:fld>
            <a:endParaRPr lang="pt-BR" dirty="0"/>
          </a:p>
        </p:txBody>
      </p:sp>
      <p:sp>
        <p:nvSpPr>
          <p:cNvPr id="5" name="Espaço reservado do rodapé 4"/>
          <p:cNvSpPr>
            <a:spLocks noGrp="1"/>
          </p:cNvSpPr>
          <p:nvPr>
            <p:ph type="ftr" sz="quarter" idx="11"/>
          </p:nvPr>
        </p:nvSpPr>
        <p:spPr>
          <a:xfrm>
            <a:off x="680321" y="5936188"/>
            <a:ext cx="6126805" cy="365125"/>
          </a:xfrm>
        </p:spPr>
        <p:txBody>
          <a:bodyPr/>
          <a:lstStyle/>
          <a:p>
            <a:endParaRPr lang="pt-BR" dirty="0"/>
          </a:p>
        </p:txBody>
      </p:sp>
      <p:sp>
        <p:nvSpPr>
          <p:cNvPr id="6" name="Espaço reservado do número do slide 5"/>
          <p:cNvSpPr>
            <a:spLocks noGrp="1"/>
          </p:cNvSpPr>
          <p:nvPr>
            <p:ph type="sldNum" sz="quarter" idx="12"/>
          </p:nvPr>
        </p:nvSpPr>
        <p:spPr>
          <a:xfrm>
            <a:off x="10097550" y="5398633"/>
            <a:ext cx="1154151" cy="1090789"/>
          </a:xfrm>
        </p:spPr>
        <p:txBody>
          <a:bodyPr anchor="t"/>
          <a:lstStyle>
            <a:lvl1pPr algn="ctr" latinLnBrk="0">
              <a:defRPr lang="pt-BR"/>
            </a:lvl1p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tângulo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680322" y="2733709"/>
            <a:ext cx="8144134" cy="1373070"/>
          </a:xfrm>
        </p:spPr>
        <p:txBody>
          <a:bodyPr anchor="b">
            <a:noAutofit/>
          </a:bodyPr>
          <a:lstStyle>
            <a:lvl1pPr algn="r" latinLnBrk="0">
              <a:defRPr lang="pt-BR" sz="5400"/>
            </a:lvl1pPr>
          </a:lstStyle>
          <a:p>
            <a:r>
              <a:rPr lang="pt-BR" dirty="0"/>
              <a:t>Clique para editar o título mestre</a:t>
            </a:r>
          </a:p>
        </p:txBody>
      </p:sp>
      <p:sp>
        <p:nvSpPr>
          <p:cNvPr id="3" name="Subtítulo 2"/>
          <p:cNvSpPr>
            <a:spLocks noGrp="1"/>
          </p:cNvSpPr>
          <p:nvPr>
            <p:ph type="subTitle" idx="1"/>
          </p:nvPr>
        </p:nvSpPr>
        <p:spPr>
          <a:xfrm>
            <a:off x="680322" y="4394039"/>
            <a:ext cx="8144134" cy="1117687"/>
          </a:xfrm>
        </p:spPr>
        <p:txBody>
          <a:bodyPr>
            <a:normAutofit/>
          </a:bodyPr>
          <a:lstStyle>
            <a:lvl1pPr marL="0" indent="0" algn="r" latinLnBrk="0">
              <a:buNone/>
              <a:defRPr lang="pt-BR" sz="2000"/>
            </a:lvl1pPr>
            <a:lvl2pPr marL="457200" indent="0" algn="ctr" latinLnBrk="0">
              <a:buNone/>
              <a:defRPr lang="pt-BR" sz="2000"/>
            </a:lvl2pPr>
            <a:lvl3pPr marL="914400" indent="0" algn="ctr" latinLnBrk="0">
              <a:buNone/>
              <a:defRPr lang="pt-BR" sz="1800"/>
            </a:lvl3pPr>
            <a:lvl4pPr marL="1371600" indent="0" algn="ctr" latinLnBrk="0">
              <a:buNone/>
              <a:defRPr lang="pt-BR" sz="1600"/>
            </a:lvl4pPr>
            <a:lvl5pPr marL="1828800" indent="0" algn="ctr" latinLnBrk="0">
              <a:buNone/>
              <a:defRPr lang="pt-BR" sz="1600"/>
            </a:lvl5pPr>
            <a:lvl6pPr marL="2286000" indent="0" algn="ctr" latinLnBrk="0">
              <a:buNone/>
              <a:defRPr lang="pt-BR" sz="1600"/>
            </a:lvl6pPr>
            <a:lvl7pPr marL="2743200" indent="0" algn="ctr" latinLnBrk="0">
              <a:buNone/>
              <a:defRPr lang="pt-BR" sz="1600"/>
            </a:lvl7pPr>
            <a:lvl8pPr marL="3200400" indent="0" algn="ctr" latinLnBrk="0">
              <a:buNone/>
              <a:defRPr lang="pt-BR" sz="1600"/>
            </a:lvl8pPr>
            <a:lvl9pPr marL="3657600" indent="0" algn="ctr" latinLnBrk="0">
              <a:buNone/>
              <a:defRPr lang="pt-BR" sz="1600"/>
            </a:lvl9pPr>
          </a:lstStyle>
          <a:p>
            <a:r>
              <a:rPr lang="pt-BR" dirty="0"/>
              <a:t>Clique para editar o estilo do subtítulo mestre</a:t>
            </a:r>
          </a:p>
        </p:txBody>
      </p:sp>
      <p:sp>
        <p:nvSpPr>
          <p:cNvPr id="4" name="Espaço reservado de data 3"/>
          <p:cNvSpPr>
            <a:spLocks noGrp="1"/>
          </p:cNvSpPr>
          <p:nvPr>
            <p:ph type="dt" sz="half" idx="10"/>
          </p:nvPr>
        </p:nvSpPr>
        <p:spPr/>
        <p:txBody>
          <a:bodyPr/>
          <a:lstStyle/>
          <a:p>
            <a:fld id="{78ABE3C1-DBE1-495D-B57B-2849774B866A}" type="datetimeFigureOut">
              <a:rPr/>
              <a:pPr/>
              <a:t>30/09/2013</a:t>
            </a:fld>
            <a:endParaRPr lang="pt-BR" dirty="0"/>
          </a:p>
        </p:txBody>
      </p:sp>
      <p:sp>
        <p:nvSpPr>
          <p:cNvPr id="5" name="Espaço reservado do rodapé 4"/>
          <p:cNvSpPr>
            <a:spLocks noGrp="1"/>
          </p:cNvSpPr>
          <p:nvPr>
            <p:ph type="ftr" sz="quarter" idx="11"/>
          </p:nvPr>
        </p:nvSpPr>
        <p:spPr/>
        <p:txBody>
          <a:bodyPr/>
          <a:lstStyle/>
          <a:p>
            <a:endParaRPr lang="pt-BR" dirty="0"/>
          </a:p>
        </p:txBody>
      </p:sp>
      <p:sp>
        <p:nvSpPr>
          <p:cNvPr id="6" name="Espaço reservado do número do slide 5"/>
          <p:cNvSpPr>
            <a:spLocks noGrp="1"/>
          </p:cNvSpPr>
          <p:nvPr>
            <p:ph type="sldNum" sz="quarter" idx="12"/>
          </p:nvPr>
        </p:nvSpPr>
        <p:spPr>
          <a:xfrm>
            <a:off x="9255346" y="2750337"/>
            <a:ext cx="1171888" cy="1356442"/>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33378409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15" name="Imagem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m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tâ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tâ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dirty="0"/>
              <a:t>Clique para editar o título mestre</a:t>
            </a:r>
          </a:p>
        </p:txBody>
      </p:sp>
      <p:sp>
        <p:nvSpPr>
          <p:cNvPr id="3" name="Espaço reservado 2"/>
          <p:cNvSpPr>
            <a:spLocks noGrp="1"/>
          </p:cNvSpPr>
          <p:nvPr>
            <p:ph idx="1"/>
          </p:nvPr>
        </p:nvSpPr>
        <p:spPr/>
        <p:txBody>
          <a:bodyPr>
            <a:normAutofit/>
          </a:bodyPr>
          <a:lstStyle>
            <a:lvl1pPr latinLnBrk="0">
              <a:defRPr lang="pt-BR" sz="2400"/>
            </a:lvl1pPr>
            <a:lvl2pPr latinLnBrk="0">
              <a:defRPr lang="pt-BR" sz="2000"/>
            </a:lvl2pPr>
            <a:lvl3pPr latinLnBrk="0">
              <a:defRPr lang="pt-BR" sz="1800"/>
            </a:lvl3pPr>
            <a:lvl4pPr latinLnBrk="0">
              <a:defRPr lang="pt-BR" sz="1600"/>
            </a:lvl4pPr>
            <a:lvl5pPr latinLnBrk="0">
              <a:defRPr lang="pt-BR" sz="1600"/>
            </a:lvl5p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p:txBody>
          <a:bodyPr/>
          <a:lstStyle/>
          <a:p>
            <a:fld id="{12DE42F4-6EEF-4EF7-8ED4-2208F0F89A08}" type="datetimeFigureOut">
              <a:rPr/>
              <a:pPr/>
              <a:t>30/09/2013</a:t>
            </a:fld>
            <a:endParaRPr lang="pt-BR" dirty="0"/>
          </a:p>
        </p:txBody>
      </p:sp>
      <p:sp>
        <p:nvSpPr>
          <p:cNvPr id="5" name="Espaço reservado do rodapé 4"/>
          <p:cNvSpPr>
            <a:spLocks noGrp="1"/>
          </p:cNvSpPr>
          <p:nvPr>
            <p:ph type="ftr" sz="quarter" idx="11"/>
          </p:nvPr>
        </p:nvSpPr>
        <p:spPr/>
        <p:txBody>
          <a:bodyPr/>
          <a:lstStyle/>
          <a:p>
            <a:endParaRPr lang="pt-BR" dirty="0"/>
          </a:p>
        </p:txBody>
      </p:sp>
      <p:sp>
        <p:nvSpPr>
          <p:cNvPr id="6" name="Espaço reservado do número do slide 5"/>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147399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15" name="Imagem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m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tâ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8" name="Retâ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p:txBody>
          <a:bodyPr/>
          <a:lstStyle/>
          <a:p>
            <a:r>
              <a:rPr lang="pt-BR" dirty="0"/>
              <a:t>Clique para editar o título mestre</a:t>
            </a:r>
          </a:p>
        </p:txBody>
      </p:sp>
      <p:sp>
        <p:nvSpPr>
          <p:cNvPr id="3" name="Espaço reservado 2"/>
          <p:cNvSpPr>
            <a:spLocks noGrp="1"/>
          </p:cNvSpPr>
          <p:nvPr>
            <p:ph idx="1"/>
          </p:nvPr>
        </p:nvSpPr>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p:txBody>
          <a:bodyPr/>
          <a:lstStyle/>
          <a:p>
            <a:fld id="{12DE42F4-6EEF-4EF7-8ED4-2208F0F89A08}" type="datetimeFigureOut">
              <a:rPr lang="pt-BR"/>
              <a:pPr/>
              <a:t>19/03/2018</a:t>
            </a:fld>
            <a:endParaRPr lang="pt-BR" dirty="0"/>
          </a:p>
        </p:txBody>
      </p:sp>
      <p:sp>
        <p:nvSpPr>
          <p:cNvPr id="5" name="Espaço reservado do rodapé 4"/>
          <p:cNvSpPr>
            <a:spLocks noGrp="1"/>
          </p:cNvSpPr>
          <p:nvPr>
            <p:ph type="ftr" sz="quarter" idx="11"/>
          </p:nvPr>
        </p:nvSpPr>
        <p:spPr/>
        <p:txBody>
          <a:bodyPr/>
          <a:lstStyle/>
          <a:p>
            <a:endParaRPr lang="pt-BR" dirty="0"/>
          </a:p>
        </p:txBody>
      </p:sp>
      <p:sp>
        <p:nvSpPr>
          <p:cNvPr id="6" name="Espaço reservado do número do slide 5"/>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tângulo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2869895"/>
            <a:ext cx="9613860" cy="1090788"/>
          </a:xfrm>
        </p:spPr>
        <p:txBody>
          <a:bodyPr anchor="ctr">
            <a:normAutofit/>
          </a:bodyPr>
          <a:lstStyle>
            <a:lvl1pPr algn="r" latinLnBrk="0">
              <a:defRPr lang="pt-BR" sz="3600"/>
            </a:lvl1pPr>
          </a:lstStyle>
          <a:p>
            <a:r>
              <a:rPr lang="pt-BR"/>
              <a:t>Clique para editar o título mestre</a:t>
            </a:r>
          </a:p>
        </p:txBody>
      </p:sp>
      <p:sp>
        <p:nvSpPr>
          <p:cNvPr id="3" name="Espaço reservado para texto 2"/>
          <p:cNvSpPr>
            <a:spLocks noGrp="1"/>
          </p:cNvSpPr>
          <p:nvPr>
            <p:ph type="body" idx="1"/>
          </p:nvPr>
        </p:nvSpPr>
        <p:spPr>
          <a:xfrm>
            <a:off x="680322" y="4232171"/>
            <a:ext cx="9613860" cy="1704017"/>
          </a:xfrm>
        </p:spPr>
        <p:txBody>
          <a:bodyPr>
            <a:normAutofit/>
          </a:bodyPr>
          <a:lstStyle>
            <a:lvl1pPr marL="0" indent="0" algn="r" latinLnBrk="0">
              <a:buNone/>
              <a:defRPr lang="pt-BR" sz="2000">
                <a:solidFill>
                  <a:schemeClr val="tx1">
                    <a:tint val="75000"/>
                  </a:schemeClr>
                </a:solidFill>
              </a:defRPr>
            </a:lvl1pPr>
            <a:lvl2pPr marL="457200" indent="0" latinLnBrk="0">
              <a:buNone/>
              <a:defRPr lang="pt-BR" sz="2000">
                <a:solidFill>
                  <a:schemeClr val="tx1">
                    <a:tint val="75000"/>
                  </a:schemeClr>
                </a:solidFill>
              </a:defRPr>
            </a:lvl2pPr>
            <a:lvl3pPr marL="914400" indent="0" latinLnBrk="0">
              <a:buNone/>
              <a:defRPr lang="pt-BR" sz="1800">
                <a:solidFill>
                  <a:schemeClr val="tx1">
                    <a:tint val="75000"/>
                  </a:schemeClr>
                </a:solidFill>
              </a:defRPr>
            </a:lvl3pPr>
            <a:lvl4pPr marL="1371600" indent="0" latinLnBrk="0">
              <a:buNone/>
              <a:defRPr lang="pt-BR" sz="1600">
                <a:solidFill>
                  <a:schemeClr val="tx1">
                    <a:tint val="75000"/>
                  </a:schemeClr>
                </a:solidFill>
              </a:defRPr>
            </a:lvl4pPr>
            <a:lvl5pPr marL="1828800" indent="0" latinLnBrk="0">
              <a:buNone/>
              <a:defRPr lang="pt-BR" sz="1600">
                <a:solidFill>
                  <a:schemeClr val="tx1">
                    <a:tint val="75000"/>
                  </a:schemeClr>
                </a:solidFill>
              </a:defRPr>
            </a:lvl5pPr>
            <a:lvl6pPr marL="2286000" indent="0" latinLnBrk="0">
              <a:buNone/>
              <a:defRPr lang="pt-BR" sz="1600">
                <a:solidFill>
                  <a:schemeClr val="tx1">
                    <a:tint val="75000"/>
                  </a:schemeClr>
                </a:solidFill>
              </a:defRPr>
            </a:lvl6pPr>
            <a:lvl7pPr marL="2743200" indent="0" latinLnBrk="0">
              <a:buNone/>
              <a:defRPr lang="pt-BR" sz="1600">
                <a:solidFill>
                  <a:schemeClr val="tx1">
                    <a:tint val="75000"/>
                  </a:schemeClr>
                </a:solidFill>
              </a:defRPr>
            </a:lvl7pPr>
            <a:lvl8pPr marL="3200400" indent="0" latinLnBrk="0">
              <a:buNone/>
              <a:defRPr lang="pt-BR" sz="1600">
                <a:solidFill>
                  <a:schemeClr val="tx1">
                    <a:tint val="75000"/>
                  </a:schemeClr>
                </a:solidFill>
              </a:defRPr>
            </a:lvl8pPr>
            <a:lvl9pPr marL="3657600" indent="0" latinLnBrk="0">
              <a:buNone/>
              <a:defRPr lang="pt-BR" sz="1600">
                <a:solidFill>
                  <a:schemeClr val="tx1">
                    <a:tint val="75000"/>
                  </a:schemeClr>
                </a:solidFill>
              </a:defRPr>
            </a:lvl9pPr>
          </a:lstStyle>
          <a:p>
            <a:pPr lvl="0"/>
            <a:r>
              <a:rPr lang="pt-BR"/>
              <a:t>Clique para editar o texto mestre </a:t>
            </a:r>
          </a:p>
        </p:txBody>
      </p:sp>
      <p:sp>
        <p:nvSpPr>
          <p:cNvPr id="4" name="Espaço reservado de data 3"/>
          <p:cNvSpPr>
            <a:spLocks noGrp="1"/>
          </p:cNvSpPr>
          <p:nvPr>
            <p:ph type="dt" sz="half" idx="10"/>
          </p:nvPr>
        </p:nvSpPr>
        <p:spPr/>
        <p:txBody>
          <a:bodyPr/>
          <a:lstStyle/>
          <a:p>
            <a:fld id="{30578ACC-22D6-47C1-A373-4FD133E34F3C}" type="datetimeFigureOut">
              <a:rPr/>
              <a:pPr/>
              <a:t>30/09/2013</a:t>
            </a:fld>
            <a:endParaRPr lang="pt-BR"/>
          </a:p>
        </p:txBody>
      </p:sp>
      <p:sp>
        <p:nvSpPr>
          <p:cNvPr id="5" name="Espaço reservado do rodapé 4"/>
          <p:cNvSpPr>
            <a:spLocks noGrp="1"/>
          </p:cNvSpPr>
          <p:nvPr>
            <p:ph type="ftr" sz="quarter" idx="11"/>
          </p:nvPr>
        </p:nvSpPr>
        <p:spPr/>
        <p:txBody>
          <a:bodyPr/>
          <a:lstStyle/>
          <a:p>
            <a:endParaRPr lang="pt-BR"/>
          </a:p>
        </p:txBody>
      </p:sp>
      <p:sp>
        <p:nvSpPr>
          <p:cNvPr id="6" name="Espaço reservado do número do slide 5"/>
          <p:cNvSpPr>
            <a:spLocks noGrp="1"/>
          </p:cNvSpPr>
          <p:nvPr>
            <p:ph type="sldNum" sz="quarter" idx="12"/>
          </p:nvPr>
        </p:nvSpPr>
        <p:spPr>
          <a:xfrm>
            <a:off x="10729455" y="2869895"/>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35539100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a:t>Clique para editar o título mestre</a:t>
            </a:r>
          </a:p>
        </p:txBody>
      </p:sp>
      <p:sp>
        <p:nvSpPr>
          <p:cNvPr id="3" name="Espaço reservado 2"/>
          <p:cNvSpPr>
            <a:spLocks noGrp="1"/>
          </p:cNvSpPr>
          <p:nvPr>
            <p:ph sz="half" idx="1"/>
          </p:nvPr>
        </p:nvSpPr>
        <p:spPr>
          <a:xfrm>
            <a:off x="680320" y="2336873"/>
            <a:ext cx="4698358" cy="3599316"/>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3"/>
          <p:cNvSpPr>
            <a:spLocks noGrp="1"/>
          </p:cNvSpPr>
          <p:nvPr>
            <p:ph sz="half" idx="2"/>
          </p:nvPr>
        </p:nvSpPr>
        <p:spPr>
          <a:xfrm>
            <a:off x="5594123" y="2336873"/>
            <a:ext cx="4700058" cy="3599316"/>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de data 4"/>
          <p:cNvSpPr>
            <a:spLocks noGrp="1"/>
          </p:cNvSpPr>
          <p:nvPr>
            <p:ph type="dt" sz="half" idx="10"/>
          </p:nvPr>
        </p:nvSpPr>
        <p:spPr/>
        <p:txBody>
          <a:bodyPr/>
          <a:lstStyle/>
          <a:p>
            <a:fld id="{4E5A6C69-6797-4E8A-BF37-F2C3751466E9}"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3552277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0" name="Imagem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Imagem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tângulo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753229"/>
            <a:ext cx="9613863" cy="1080937"/>
          </a:xfrm>
        </p:spPr>
        <p:txBody>
          <a:bodyPr/>
          <a:lstStyle/>
          <a:p>
            <a:r>
              <a:rPr lang="pt-BR" dirty="0"/>
              <a:t>Clique para editar o título mestre</a:t>
            </a:r>
          </a:p>
        </p:txBody>
      </p:sp>
      <p:sp>
        <p:nvSpPr>
          <p:cNvPr id="3" name="Espaço reservado para texto 2"/>
          <p:cNvSpPr>
            <a:spLocks noGrp="1"/>
          </p:cNvSpPr>
          <p:nvPr>
            <p:ph type="body" idx="1"/>
          </p:nvPr>
        </p:nvSpPr>
        <p:spPr>
          <a:xfrm>
            <a:off x="906350" y="2336873"/>
            <a:ext cx="4472327" cy="693135"/>
          </a:xfrm>
        </p:spPr>
        <p:txBody>
          <a:bodyPr anchor="b"/>
          <a:lstStyle>
            <a:lvl1pPr marL="0" indent="0" latinLnBrk="0">
              <a:buNone/>
              <a:defRPr lang="pt-BR" sz="2400" b="1"/>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4" name="Espaço reservado 3"/>
          <p:cNvSpPr>
            <a:spLocks noGrp="1"/>
          </p:cNvSpPr>
          <p:nvPr>
            <p:ph sz="half" idx="2"/>
          </p:nvPr>
        </p:nvSpPr>
        <p:spPr>
          <a:xfrm>
            <a:off x="680322" y="3030008"/>
            <a:ext cx="4698355" cy="2906179"/>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texto 4"/>
          <p:cNvSpPr>
            <a:spLocks noGrp="1"/>
          </p:cNvSpPr>
          <p:nvPr>
            <p:ph type="body" sz="quarter" idx="3"/>
          </p:nvPr>
        </p:nvSpPr>
        <p:spPr>
          <a:xfrm>
            <a:off x="5820154" y="2336873"/>
            <a:ext cx="4474028" cy="692076"/>
          </a:xfrm>
        </p:spPr>
        <p:txBody>
          <a:bodyPr anchor="b"/>
          <a:lstStyle>
            <a:lvl1pPr marL="0" indent="0" latinLnBrk="0">
              <a:buNone/>
              <a:defRPr lang="pt-BR" sz="2400" b="1"/>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6" name="Espaço reservado 5"/>
          <p:cNvSpPr>
            <a:spLocks noGrp="1"/>
          </p:cNvSpPr>
          <p:nvPr>
            <p:ph sz="quarter" idx="4"/>
          </p:nvPr>
        </p:nvSpPr>
        <p:spPr>
          <a:xfrm>
            <a:off x="5594123" y="3030008"/>
            <a:ext cx="4700059" cy="2906179"/>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7" name="Espaço reservado de data 6"/>
          <p:cNvSpPr>
            <a:spLocks noGrp="1"/>
          </p:cNvSpPr>
          <p:nvPr>
            <p:ph type="dt" sz="half" idx="10"/>
          </p:nvPr>
        </p:nvSpPr>
        <p:spPr/>
        <p:txBody>
          <a:bodyPr/>
          <a:lstStyle/>
          <a:p>
            <a:fld id="{D82014A1-A632-4878-A0D3-F52BA7563730}" type="datetimeFigureOut">
              <a:rPr/>
              <a:pPr/>
              <a:t>30/09/2013</a:t>
            </a:fld>
            <a:endParaRPr lang="pt-BR"/>
          </a:p>
        </p:txBody>
      </p:sp>
      <p:sp>
        <p:nvSpPr>
          <p:cNvPr id="8" name="Espaço reservado do rodapé 7"/>
          <p:cNvSpPr>
            <a:spLocks noGrp="1"/>
          </p:cNvSpPr>
          <p:nvPr>
            <p:ph type="ftr" sz="quarter" idx="11"/>
          </p:nvPr>
        </p:nvSpPr>
        <p:spPr/>
        <p:txBody>
          <a:bodyPr/>
          <a:lstStyle/>
          <a:p>
            <a:endParaRPr lang="pt-BR"/>
          </a:p>
        </p:txBody>
      </p:sp>
      <p:sp>
        <p:nvSpPr>
          <p:cNvPr id="9" name="Espaço reservado do número do slide 8"/>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15722328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6" name="Imagem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Imagem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tângulo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tângulo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dirty="0"/>
              <a:t>Clique para editar o título mestre</a:t>
            </a:r>
          </a:p>
        </p:txBody>
      </p:sp>
      <p:sp>
        <p:nvSpPr>
          <p:cNvPr id="3" name="Espaço reservado de data 2"/>
          <p:cNvSpPr>
            <a:spLocks noGrp="1"/>
          </p:cNvSpPr>
          <p:nvPr>
            <p:ph type="dt" sz="half" idx="10"/>
          </p:nvPr>
        </p:nvSpPr>
        <p:spPr/>
        <p:txBody>
          <a:bodyPr/>
          <a:lstStyle/>
          <a:p>
            <a:fld id="{CE99F462-093F-4566-844B-4C71F2739DA5}" type="datetimeFigureOut">
              <a:rPr/>
              <a:pPr/>
              <a:t>30/09/2013</a:t>
            </a:fld>
            <a:endParaRPr lang="pt-BR" dirty="0"/>
          </a:p>
        </p:txBody>
      </p:sp>
      <p:sp>
        <p:nvSpPr>
          <p:cNvPr id="4" name="Espaço reservado do rodapé 3"/>
          <p:cNvSpPr>
            <a:spLocks noGrp="1"/>
          </p:cNvSpPr>
          <p:nvPr>
            <p:ph type="ftr" sz="quarter" idx="11"/>
          </p:nvPr>
        </p:nvSpPr>
        <p:spPr/>
        <p:txBody>
          <a:bodyPr/>
          <a:lstStyle/>
          <a:p>
            <a:endParaRPr lang="pt-BR" dirty="0"/>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461956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5" name="Imagem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tângulo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Espaço reservado de data 1"/>
          <p:cNvSpPr>
            <a:spLocks noGrp="1"/>
          </p:cNvSpPr>
          <p:nvPr>
            <p:ph type="dt" sz="half" idx="10"/>
          </p:nvPr>
        </p:nvSpPr>
        <p:spPr/>
        <p:txBody>
          <a:bodyPr/>
          <a:lstStyle/>
          <a:p>
            <a:fld id="{3D24A7AC-904D-4781-85BA-7D10C17ED021}" type="datetimeFigureOut">
              <a:rPr/>
              <a:pPr/>
              <a:t>30/09/2013</a:t>
            </a:fld>
            <a:endParaRPr lang="pt-BR"/>
          </a:p>
        </p:txBody>
      </p:sp>
      <p:sp>
        <p:nvSpPr>
          <p:cNvPr id="3" name="Espaço reservado do rodapé 2"/>
          <p:cNvSpPr>
            <a:spLocks noGrp="1"/>
          </p:cNvSpPr>
          <p:nvPr>
            <p:ph type="ftr" sz="quarter" idx="11"/>
          </p:nvPr>
        </p:nvSpPr>
        <p:spPr/>
        <p:txBody>
          <a:bodyPr/>
          <a:lstStyle/>
          <a:p>
            <a:endParaRPr lang="pt-BR" dirty="0"/>
          </a:p>
        </p:txBody>
      </p:sp>
      <p:sp>
        <p:nvSpPr>
          <p:cNvPr id="4" name="Espaço reservado do número do slide 3"/>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10543147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1" y="753227"/>
            <a:ext cx="9613859" cy="1080940"/>
          </a:xfrm>
        </p:spPr>
        <p:txBody>
          <a:bodyPr anchor="ctr">
            <a:normAutofit/>
          </a:bodyPr>
          <a:lstStyle>
            <a:lvl1pPr latinLnBrk="0">
              <a:defRPr lang="pt-BR" sz="3600"/>
            </a:lvl1pPr>
          </a:lstStyle>
          <a:p>
            <a:r>
              <a:rPr lang="pt-BR" dirty="0"/>
              <a:t>Clique para editar o título mestre</a:t>
            </a:r>
          </a:p>
        </p:txBody>
      </p:sp>
      <p:sp>
        <p:nvSpPr>
          <p:cNvPr id="3" name="Espaço reservado 2"/>
          <p:cNvSpPr>
            <a:spLocks noGrp="1"/>
          </p:cNvSpPr>
          <p:nvPr>
            <p:ph idx="1"/>
          </p:nvPr>
        </p:nvSpPr>
        <p:spPr>
          <a:xfrm>
            <a:off x="4685846" y="2336873"/>
            <a:ext cx="5608336" cy="3599313"/>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texto 3"/>
          <p:cNvSpPr>
            <a:spLocks noGrp="1"/>
          </p:cNvSpPr>
          <p:nvPr>
            <p:ph type="body" sz="half" idx="2"/>
          </p:nvPr>
        </p:nvSpPr>
        <p:spPr>
          <a:xfrm>
            <a:off x="680322" y="2336872"/>
            <a:ext cx="3790078" cy="3599317"/>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E331444B-B92B-4E27-8C94-BB93EAF5CB18}"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11418405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3" y="753228"/>
            <a:ext cx="9613857" cy="1080938"/>
          </a:xfrm>
        </p:spPr>
        <p:txBody>
          <a:bodyPr anchor="ctr">
            <a:normAutofit/>
          </a:bodyPr>
          <a:lstStyle>
            <a:lvl1pPr latinLnBrk="0">
              <a:defRPr lang="pt-BR" sz="3600"/>
            </a:lvl1pPr>
          </a:lstStyle>
          <a:p>
            <a:r>
              <a:rPr lang="pt-BR" dirty="0"/>
              <a:t>Clique para editar o título mestre</a:t>
            </a:r>
          </a:p>
        </p:txBody>
      </p:sp>
      <p:sp>
        <p:nvSpPr>
          <p:cNvPr id="3" name="Espaço reservado de imagem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pt-BR" sz="3200"/>
            </a:lvl1pPr>
            <a:lvl2pPr marL="457200" indent="0" latinLnBrk="0">
              <a:buNone/>
              <a:defRPr lang="pt-BR" sz="2800"/>
            </a:lvl2pPr>
            <a:lvl3pPr marL="914400" indent="0" latinLnBrk="0">
              <a:buNone/>
              <a:defRPr lang="pt-BR" sz="2400"/>
            </a:lvl3pPr>
            <a:lvl4pPr marL="1371600" indent="0" latinLnBrk="0">
              <a:buNone/>
              <a:defRPr lang="pt-BR" sz="2000"/>
            </a:lvl4pPr>
            <a:lvl5pPr marL="1828800" indent="0" latinLnBrk="0">
              <a:buNone/>
              <a:defRPr lang="pt-BR" sz="2000"/>
            </a:lvl5pPr>
            <a:lvl6pPr marL="2286000" indent="0" latinLnBrk="0">
              <a:buNone/>
              <a:defRPr lang="pt-BR" sz="2000"/>
            </a:lvl6pPr>
            <a:lvl7pPr marL="2743200" indent="0" latinLnBrk="0">
              <a:buNone/>
              <a:defRPr lang="pt-BR" sz="2000"/>
            </a:lvl7pPr>
            <a:lvl8pPr marL="3200400" indent="0" latinLnBrk="0">
              <a:buNone/>
              <a:defRPr lang="pt-BR" sz="2000"/>
            </a:lvl8pPr>
            <a:lvl9pPr marL="3657600" indent="0" latinLnBrk="0">
              <a:buNone/>
              <a:defRPr lang="pt-BR" sz="2000"/>
            </a:lvl9pPr>
          </a:lstStyle>
          <a:p>
            <a:r>
              <a:rPr lang="pt-BR" dirty="0"/>
              <a:t>Clique no ícone para adicionar uma imagem</a:t>
            </a:r>
          </a:p>
        </p:txBody>
      </p:sp>
      <p:sp>
        <p:nvSpPr>
          <p:cNvPr id="4" name="Espaço reservado para texto 3"/>
          <p:cNvSpPr>
            <a:spLocks noGrp="1"/>
          </p:cNvSpPr>
          <p:nvPr>
            <p:ph type="body" sz="half" idx="2"/>
          </p:nvPr>
        </p:nvSpPr>
        <p:spPr>
          <a:xfrm>
            <a:off x="680323" y="2336873"/>
            <a:ext cx="3876256" cy="3599315"/>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363EFA5E-FA76-400D-B3DC-F0BA90E6D107}"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32957016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magem panorâmica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tâ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 Título 1"/>
          <p:cNvSpPr>
            <a:spLocks noGrp="1"/>
          </p:cNvSpPr>
          <p:nvPr>
            <p:ph type="title"/>
          </p:nvPr>
        </p:nvSpPr>
        <p:spPr>
          <a:xfrm>
            <a:off x="680322" y="4711616"/>
            <a:ext cx="9613859" cy="453051"/>
          </a:xfrm>
        </p:spPr>
        <p:txBody>
          <a:bodyPr anchor="b">
            <a:normAutofit/>
          </a:bodyPr>
          <a:lstStyle>
            <a:lvl1pPr latinLnBrk="0">
              <a:defRPr lang="pt-BR" sz="2400"/>
            </a:lvl1pPr>
          </a:lstStyle>
          <a:p>
            <a:r>
              <a:rPr lang="pt-BR" dirty="0"/>
              <a:t>Clique para editar o título mestre</a:t>
            </a:r>
          </a:p>
        </p:txBody>
      </p:sp>
      <p:sp>
        <p:nvSpPr>
          <p:cNvPr id="3" name="Espaço reservado de imagem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pt-BR" sz="3200"/>
            </a:lvl1pPr>
            <a:lvl2pPr marL="457200" indent="0" latinLnBrk="0">
              <a:buNone/>
              <a:defRPr lang="pt-BR" sz="2800"/>
            </a:lvl2pPr>
            <a:lvl3pPr marL="914400" indent="0" latinLnBrk="0">
              <a:buNone/>
              <a:defRPr lang="pt-BR" sz="2400"/>
            </a:lvl3pPr>
            <a:lvl4pPr marL="1371600" indent="0" latinLnBrk="0">
              <a:buNone/>
              <a:defRPr lang="pt-BR" sz="2000"/>
            </a:lvl4pPr>
            <a:lvl5pPr marL="1828800" indent="0" latinLnBrk="0">
              <a:buNone/>
              <a:defRPr lang="pt-BR" sz="2000"/>
            </a:lvl5pPr>
            <a:lvl6pPr marL="2286000" indent="0" latinLnBrk="0">
              <a:buNone/>
              <a:defRPr lang="pt-BR" sz="2000"/>
            </a:lvl6pPr>
            <a:lvl7pPr marL="2743200" indent="0" latinLnBrk="0">
              <a:buNone/>
              <a:defRPr lang="pt-BR" sz="2000"/>
            </a:lvl7pPr>
            <a:lvl8pPr marL="3200400" indent="0" latinLnBrk="0">
              <a:buNone/>
              <a:defRPr lang="pt-BR" sz="2000"/>
            </a:lvl8pPr>
            <a:lvl9pPr marL="3657600" indent="0" latinLnBrk="0">
              <a:buNone/>
              <a:defRPr lang="pt-BR" sz="2000"/>
            </a:lvl9pPr>
          </a:lstStyle>
          <a:p>
            <a:r>
              <a:rPr lang="pt-BR" dirty="0"/>
              <a:t>Clique no ícone para adicionar uma imagem</a:t>
            </a:r>
          </a:p>
        </p:txBody>
      </p:sp>
      <p:sp>
        <p:nvSpPr>
          <p:cNvPr id="4" name="Espaço reservado para texto 3"/>
          <p:cNvSpPr>
            <a:spLocks noGrp="1"/>
          </p:cNvSpPr>
          <p:nvPr>
            <p:ph type="body" sz="half" idx="2"/>
          </p:nvPr>
        </p:nvSpPr>
        <p:spPr>
          <a:xfrm>
            <a:off x="680319" y="5169583"/>
            <a:ext cx="9613862" cy="622971"/>
          </a:xfrm>
        </p:spPr>
        <p:txBody>
          <a:bodyP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446C117F-5CCF-4837-BE5F-2B92066CAFAF}"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a:xfrm>
            <a:off x="10729455" y="4711309"/>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40642394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tâ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609597"/>
            <a:ext cx="9613858" cy="3592750"/>
          </a:xfrm>
        </p:spPr>
        <p:txBody>
          <a:bodyPr anchor="ctr"/>
          <a:lstStyle>
            <a:lvl1pPr latinLnBrk="0">
              <a:defRPr lang="pt-BR" sz="3200"/>
            </a:lvl1pPr>
          </a:lstStyle>
          <a:p>
            <a:r>
              <a:rPr lang="pt-BR" dirty="0"/>
              <a:t>Clique para editar o título mestre</a:t>
            </a:r>
          </a:p>
        </p:txBody>
      </p:sp>
      <p:sp>
        <p:nvSpPr>
          <p:cNvPr id="4" name="Espaço reservado para texto 3"/>
          <p:cNvSpPr>
            <a:spLocks noGrp="1"/>
          </p:cNvSpPr>
          <p:nvPr>
            <p:ph type="body" sz="half" idx="2"/>
          </p:nvPr>
        </p:nvSpPr>
        <p:spPr>
          <a:xfrm>
            <a:off x="680322" y="4711615"/>
            <a:ext cx="9613859" cy="1090789"/>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84EB90BD-B6CE-46B7-997F-7313B992CCDC}" type="datetimeFigureOut">
              <a:rPr/>
              <a:pPr/>
              <a:t>30/09/2013</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a:xfrm>
            <a:off x="10729455" y="4711615"/>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5383694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tação com legenda">
    <p:spTree>
      <p:nvGrpSpPr>
        <p:cNvPr id="1" name=""/>
        <p:cNvGrpSpPr/>
        <p:nvPr/>
      </p:nvGrpSpPr>
      <p:grpSpPr>
        <a:xfrm>
          <a:off x="0" y="0"/>
          <a:ext cx="0" cy="0"/>
          <a:chOff x="0" y="0"/>
          <a:chExt cx="0" cy="0"/>
        </a:xfrm>
      </p:grpSpPr>
      <p:pic>
        <p:nvPicPr>
          <p:cNvPr id="11" name="Imagem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Imagem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tângulo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tângulo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127856" y="609598"/>
            <a:ext cx="8718877" cy="3036061"/>
          </a:xfrm>
        </p:spPr>
        <p:txBody>
          <a:bodyPr anchor="ctr"/>
          <a:lstStyle>
            <a:lvl1pPr latinLnBrk="0">
              <a:defRPr lang="pt-BR" sz="3200"/>
            </a:lvl1pPr>
          </a:lstStyle>
          <a:p>
            <a:r>
              <a:rPr lang="pt-BR"/>
              <a:t>Clique para editar o título mestre</a:t>
            </a:r>
          </a:p>
        </p:txBody>
      </p:sp>
      <p:sp>
        <p:nvSpPr>
          <p:cNvPr id="12" name="Espaço reservado para texto 3"/>
          <p:cNvSpPr>
            <a:spLocks noGrp="1"/>
          </p:cNvSpPr>
          <p:nvPr>
            <p:ph type="body" sz="half" idx="13"/>
          </p:nvPr>
        </p:nvSpPr>
        <p:spPr>
          <a:xfrm>
            <a:off x="1402288" y="3653379"/>
            <a:ext cx="8156579" cy="548968"/>
          </a:xfrm>
        </p:spPr>
        <p:txBody>
          <a:bodyPr anchor="t">
            <a:normAutofit/>
          </a:bodyPr>
          <a:lstStyle>
            <a:lvl1pPr marL="0" indent="0" latinLnBrk="0">
              <a:buNone/>
              <a:defRPr lang="pt-BR" sz="14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a:t>Clique para editar o texto mestre </a:t>
            </a:r>
          </a:p>
        </p:txBody>
      </p:sp>
      <p:sp>
        <p:nvSpPr>
          <p:cNvPr id="4" name="Espaço reservado para texto 3"/>
          <p:cNvSpPr>
            <a:spLocks noGrp="1"/>
          </p:cNvSpPr>
          <p:nvPr>
            <p:ph type="body" sz="half" idx="2"/>
          </p:nvPr>
        </p:nvSpPr>
        <p:spPr>
          <a:xfrm>
            <a:off x="680322" y="4711615"/>
            <a:ext cx="9613859" cy="1090789"/>
          </a:xfrm>
        </p:spPr>
        <p:txBody>
          <a:bodyPr anchor="ctr">
            <a:normAutofit/>
          </a:bodyP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a:t>Clique para editar o texto mestre </a:t>
            </a:r>
          </a:p>
        </p:txBody>
      </p:sp>
      <p:sp>
        <p:nvSpPr>
          <p:cNvPr id="5" name="Espaço reservado de data 4"/>
          <p:cNvSpPr>
            <a:spLocks noGrp="1"/>
          </p:cNvSpPr>
          <p:nvPr>
            <p:ph type="dt" sz="half" idx="10"/>
          </p:nvPr>
        </p:nvSpPr>
        <p:spPr/>
        <p:txBody>
          <a:bodyPr/>
          <a:lstStyle/>
          <a:p>
            <a:fld id="{CDB9D11F-B188-461D-B23F-39381795C052}"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a:xfrm>
            <a:off x="10729455" y="4709925"/>
            <a:ext cx="1154151" cy="1090789"/>
          </a:xfrm>
        </p:spPr>
        <p:txBody>
          <a:bodyPr/>
          <a:lstStyle/>
          <a:p>
            <a:fld id="{6D22F896-40B5-4ADD-8801-0D06FADFA095}" type="slidenum">
              <a:rPr/>
              <a:pPr/>
              <a:t>‹nº›</a:t>
            </a:fld>
            <a:endParaRPr lang="pt-BR"/>
          </a:p>
        </p:txBody>
      </p:sp>
      <p:sp>
        <p:nvSpPr>
          <p:cNvPr id="16" name="Caixa de texto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pt-B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t-BR">
                <a:solidFill>
                  <a:schemeClr val="tx2"/>
                </a:solidFill>
              </a:defRPr>
            </a:lvl2pPr>
            <a:lvl3pPr latinLnBrk="0">
              <a:defRPr lang="pt-BR">
                <a:solidFill>
                  <a:schemeClr val="tx2"/>
                </a:solidFill>
              </a:defRPr>
            </a:lvl3pPr>
            <a:lvl4pPr latinLnBrk="0">
              <a:defRPr lang="pt-BR">
                <a:solidFill>
                  <a:schemeClr val="tx2"/>
                </a:solidFill>
              </a:defRPr>
            </a:lvl4pPr>
            <a:lvl5pPr latinLnBrk="0">
              <a:defRPr lang="pt-BR">
                <a:solidFill>
                  <a:schemeClr val="tx2"/>
                </a:solidFill>
              </a:defRPr>
            </a:lvl5pPr>
            <a:lvl6pPr latinLnBrk="0">
              <a:defRPr lang="pt-BR">
                <a:solidFill>
                  <a:schemeClr val="tx2"/>
                </a:solidFill>
              </a:defRPr>
            </a:lvl6pPr>
            <a:lvl7pPr latinLnBrk="0">
              <a:defRPr lang="pt-BR">
                <a:solidFill>
                  <a:schemeClr val="tx2"/>
                </a:solidFill>
              </a:defRPr>
            </a:lvl7pPr>
            <a:lvl8pPr latinLnBrk="0">
              <a:defRPr lang="pt-BR">
                <a:solidFill>
                  <a:schemeClr val="tx2"/>
                </a:solidFill>
              </a:defRPr>
            </a:lvl8pPr>
            <a:lvl9pPr latinLnBrk="0">
              <a:defRPr lang="pt-BR">
                <a:solidFill>
                  <a:schemeClr val="tx2"/>
                </a:solidFill>
              </a:defRPr>
            </a:lvl9pPr>
          </a:lstStyle>
          <a:p>
            <a:pPr lvl="0"/>
            <a:r>
              <a:rPr lang="pt-BR" sz="7200">
                <a:solidFill>
                  <a:schemeClr val="tx1"/>
                </a:solidFill>
                <a:effectLst/>
              </a:rPr>
              <a:t>“</a:t>
            </a:r>
          </a:p>
        </p:txBody>
      </p:sp>
      <p:sp>
        <p:nvSpPr>
          <p:cNvPr id="17" name="Caixa de texto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pt-B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t-BR">
                <a:solidFill>
                  <a:schemeClr val="tx2"/>
                </a:solidFill>
              </a:defRPr>
            </a:lvl2pPr>
            <a:lvl3pPr latinLnBrk="0">
              <a:defRPr lang="pt-BR">
                <a:solidFill>
                  <a:schemeClr val="tx2"/>
                </a:solidFill>
              </a:defRPr>
            </a:lvl3pPr>
            <a:lvl4pPr latinLnBrk="0">
              <a:defRPr lang="pt-BR">
                <a:solidFill>
                  <a:schemeClr val="tx2"/>
                </a:solidFill>
              </a:defRPr>
            </a:lvl4pPr>
            <a:lvl5pPr latinLnBrk="0">
              <a:defRPr lang="pt-BR">
                <a:solidFill>
                  <a:schemeClr val="tx2"/>
                </a:solidFill>
              </a:defRPr>
            </a:lvl5pPr>
            <a:lvl6pPr latinLnBrk="0">
              <a:defRPr lang="pt-BR">
                <a:solidFill>
                  <a:schemeClr val="tx2"/>
                </a:solidFill>
              </a:defRPr>
            </a:lvl6pPr>
            <a:lvl7pPr latinLnBrk="0">
              <a:defRPr lang="pt-BR">
                <a:solidFill>
                  <a:schemeClr val="tx2"/>
                </a:solidFill>
              </a:defRPr>
            </a:lvl7pPr>
            <a:lvl8pPr latinLnBrk="0">
              <a:defRPr lang="pt-BR">
                <a:solidFill>
                  <a:schemeClr val="tx2"/>
                </a:solidFill>
              </a:defRPr>
            </a:lvl8pPr>
            <a:lvl9pPr latinLnBrk="0">
              <a:defRPr lang="pt-BR">
                <a:solidFill>
                  <a:schemeClr val="tx2"/>
                </a:solidFill>
              </a:defRPr>
            </a:lvl9pPr>
          </a:lstStyle>
          <a:p>
            <a:pPr lvl="0" algn="r"/>
            <a:r>
              <a:rPr lang="pt-BR" sz="7200">
                <a:solidFill>
                  <a:schemeClr val="tx1"/>
                </a:solidFill>
                <a:effectLst/>
              </a:rPr>
              <a:t>”</a:t>
            </a:r>
          </a:p>
        </p:txBody>
      </p:sp>
    </p:spTree>
    <p:extLst>
      <p:ext uri="{BB962C8B-B14F-4D97-AF65-F5344CB8AC3E}">
        <p14:creationId xmlns:p14="http://schemas.microsoft.com/office/powerpoint/2010/main" xmlns="" val="34599566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tângulo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0" name="Retângulo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a:xfrm>
            <a:off x="680322" y="2869895"/>
            <a:ext cx="9613860" cy="1090788"/>
          </a:xfrm>
        </p:spPr>
        <p:txBody>
          <a:bodyPr anchor="ctr">
            <a:normAutofit/>
          </a:bodyPr>
          <a:lstStyle>
            <a:lvl1pPr algn="r" latinLnBrk="0">
              <a:defRPr lang="pt-BR" sz="3600"/>
            </a:lvl1pPr>
          </a:lstStyle>
          <a:p>
            <a:r>
              <a:rPr lang="pt-BR" dirty="0"/>
              <a:t>Clique para editar o título mestre</a:t>
            </a:r>
          </a:p>
        </p:txBody>
      </p:sp>
      <p:sp>
        <p:nvSpPr>
          <p:cNvPr id="3" name="Espaço reservado para texto 2"/>
          <p:cNvSpPr>
            <a:spLocks noGrp="1"/>
          </p:cNvSpPr>
          <p:nvPr>
            <p:ph type="body" idx="1"/>
          </p:nvPr>
        </p:nvSpPr>
        <p:spPr>
          <a:xfrm>
            <a:off x="680322" y="4232171"/>
            <a:ext cx="9613860" cy="1704017"/>
          </a:xfrm>
        </p:spPr>
        <p:txBody>
          <a:bodyPr>
            <a:normAutofit/>
          </a:bodyPr>
          <a:lstStyle>
            <a:lvl1pPr marL="0" indent="0" algn="r" latinLnBrk="0">
              <a:buNone/>
              <a:defRPr lang="pt-BR" sz="2000">
                <a:solidFill>
                  <a:schemeClr val="tx1">
                    <a:tint val="75000"/>
                  </a:schemeClr>
                </a:solidFill>
              </a:defRPr>
            </a:lvl1pPr>
            <a:lvl2pPr marL="457200" indent="0" latinLnBrk="0">
              <a:buNone/>
              <a:defRPr lang="pt-BR" sz="2000">
                <a:solidFill>
                  <a:schemeClr val="tx1">
                    <a:tint val="75000"/>
                  </a:schemeClr>
                </a:solidFill>
              </a:defRPr>
            </a:lvl2pPr>
            <a:lvl3pPr marL="914400" indent="0" latinLnBrk="0">
              <a:buNone/>
              <a:defRPr lang="pt-BR" sz="1800">
                <a:solidFill>
                  <a:schemeClr val="tx1">
                    <a:tint val="75000"/>
                  </a:schemeClr>
                </a:solidFill>
              </a:defRPr>
            </a:lvl3pPr>
            <a:lvl4pPr marL="1371600" indent="0" latinLnBrk="0">
              <a:buNone/>
              <a:defRPr lang="pt-BR" sz="1600">
                <a:solidFill>
                  <a:schemeClr val="tx1">
                    <a:tint val="75000"/>
                  </a:schemeClr>
                </a:solidFill>
              </a:defRPr>
            </a:lvl4pPr>
            <a:lvl5pPr marL="1828800" indent="0" latinLnBrk="0">
              <a:buNone/>
              <a:defRPr lang="pt-BR" sz="1600">
                <a:solidFill>
                  <a:schemeClr val="tx1">
                    <a:tint val="75000"/>
                  </a:schemeClr>
                </a:solidFill>
              </a:defRPr>
            </a:lvl5pPr>
            <a:lvl6pPr marL="2286000" indent="0" latinLnBrk="0">
              <a:buNone/>
              <a:defRPr lang="pt-BR" sz="1600">
                <a:solidFill>
                  <a:schemeClr val="tx1">
                    <a:tint val="75000"/>
                  </a:schemeClr>
                </a:solidFill>
              </a:defRPr>
            </a:lvl6pPr>
            <a:lvl7pPr marL="2743200" indent="0" latinLnBrk="0">
              <a:buNone/>
              <a:defRPr lang="pt-BR" sz="1600">
                <a:solidFill>
                  <a:schemeClr val="tx1">
                    <a:tint val="75000"/>
                  </a:schemeClr>
                </a:solidFill>
              </a:defRPr>
            </a:lvl7pPr>
            <a:lvl8pPr marL="3200400" indent="0" latinLnBrk="0">
              <a:buNone/>
              <a:defRPr lang="pt-BR" sz="1600">
                <a:solidFill>
                  <a:schemeClr val="tx1">
                    <a:tint val="75000"/>
                  </a:schemeClr>
                </a:solidFill>
              </a:defRPr>
            </a:lvl8pPr>
            <a:lvl9pPr marL="3657600" indent="0" latinLnBrk="0">
              <a:buNone/>
              <a:defRPr lang="pt-BR" sz="1600">
                <a:solidFill>
                  <a:schemeClr val="tx1">
                    <a:tint val="75000"/>
                  </a:schemeClr>
                </a:solidFill>
              </a:defRPr>
            </a:lvl9pPr>
          </a:lstStyle>
          <a:p>
            <a:pPr lvl="0"/>
            <a:r>
              <a:rPr lang="pt-BR" dirty="0"/>
              <a:t>Clique para editar o texto mestre </a:t>
            </a:r>
          </a:p>
        </p:txBody>
      </p:sp>
      <p:sp>
        <p:nvSpPr>
          <p:cNvPr id="4" name="Espaço reservado de data 3"/>
          <p:cNvSpPr>
            <a:spLocks noGrp="1"/>
          </p:cNvSpPr>
          <p:nvPr>
            <p:ph type="dt" sz="half" idx="10"/>
          </p:nvPr>
        </p:nvSpPr>
        <p:spPr/>
        <p:txBody>
          <a:bodyPr/>
          <a:lstStyle/>
          <a:p>
            <a:fld id="{30578ACC-22D6-47C1-A373-4FD133E34F3C}" type="datetimeFigureOut">
              <a:rPr lang="pt-BR"/>
              <a:pPr/>
              <a:t>19/03/2018</a:t>
            </a:fld>
            <a:endParaRPr lang="pt-BR" dirty="0"/>
          </a:p>
        </p:txBody>
      </p:sp>
      <p:sp>
        <p:nvSpPr>
          <p:cNvPr id="5" name="Espaço reservado do rodapé 4"/>
          <p:cNvSpPr>
            <a:spLocks noGrp="1"/>
          </p:cNvSpPr>
          <p:nvPr>
            <p:ph type="ftr" sz="quarter" idx="11"/>
          </p:nvPr>
        </p:nvSpPr>
        <p:spPr/>
        <p:txBody>
          <a:bodyPr/>
          <a:lstStyle/>
          <a:p>
            <a:endParaRPr lang="pt-BR" dirty="0"/>
          </a:p>
        </p:txBody>
      </p:sp>
      <p:sp>
        <p:nvSpPr>
          <p:cNvPr id="6" name="Espaço reservado do número do slide 5"/>
          <p:cNvSpPr>
            <a:spLocks noGrp="1"/>
          </p:cNvSpPr>
          <p:nvPr>
            <p:ph type="sldNum" sz="quarter" idx="12"/>
          </p:nvPr>
        </p:nvSpPr>
        <p:spPr>
          <a:xfrm>
            <a:off x="10729455" y="2869895"/>
            <a:ext cx="1154151" cy="1090789"/>
          </a:xfrm>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artão de identificação">
    <p:spTree>
      <p:nvGrpSpPr>
        <p:cNvPr id="1" name=""/>
        <p:cNvGrpSpPr/>
        <p:nvPr/>
      </p:nvGrpSpPr>
      <p:grpSpPr>
        <a:xfrm>
          <a:off x="0" y="0"/>
          <a:ext cx="0" cy="0"/>
          <a:chOff x="0" y="0"/>
          <a:chExt cx="0" cy="0"/>
        </a:xfrm>
      </p:grpSpPr>
      <p:pic>
        <p:nvPicPr>
          <p:cNvPr id="9" name="Imagem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Imagem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tângulo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tângulo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4711615"/>
            <a:ext cx="9613862" cy="588535"/>
          </a:xfrm>
        </p:spPr>
        <p:txBody>
          <a:bodyPr anchor="b"/>
          <a:lstStyle>
            <a:lvl1pPr latinLnBrk="0">
              <a:defRPr lang="pt-BR" sz="3200"/>
            </a:lvl1pPr>
          </a:lstStyle>
          <a:p>
            <a:r>
              <a:rPr lang="pt-BR" dirty="0"/>
              <a:t>Clique para editar o título mestre</a:t>
            </a:r>
          </a:p>
        </p:txBody>
      </p:sp>
      <p:sp>
        <p:nvSpPr>
          <p:cNvPr id="4" name="Espaço reservado para texto 3"/>
          <p:cNvSpPr>
            <a:spLocks noGrp="1"/>
          </p:cNvSpPr>
          <p:nvPr>
            <p:ph type="body" sz="half" idx="2"/>
          </p:nvPr>
        </p:nvSpPr>
        <p:spPr>
          <a:xfrm>
            <a:off x="680320" y="5300149"/>
            <a:ext cx="9613862" cy="502255"/>
          </a:xfrm>
        </p:spPr>
        <p:txBody>
          <a:bodyPr anchor="t"/>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52E6D8D9-55A2-4063-B0F3-121F44549695}" type="datetimeFigureOut">
              <a:rPr/>
              <a:pPr/>
              <a:t>30/09/2013</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a:xfrm>
            <a:off x="10729455" y="4709925"/>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42873040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Imagem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Imagem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tângulo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tângulo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669222" y="753228"/>
            <a:ext cx="9624960" cy="1080938"/>
          </a:xfrm>
        </p:spPr>
        <p:txBody>
          <a:bodyPr/>
          <a:lstStyle/>
          <a:p>
            <a:r>
              <a:rPr lang="pt-BR" dirty="0"/>
              <a:t>Clique para editar o título mestre</a:t>
            </a:r>
          </a:p>
        </p:txBody>
      </p:sp>
      <p:sp>
        <p:nvSpPr>
          <p:cNvPr id="7" name="Espaço reservado para texto 2"/>
          <p:cNvSpPr>
            <a:spLocks noGrp="1"/>
          </p:cNvSpPr>
          <p:nvPr>
            <p:ph type="body" idx="1"/>
          </p:nvPr>
        </p:nvSpPr>
        <p:spPr>
          <a:xfrm>
            <a:off x="660946" y="2336873"/>
            <a:ext cx="3070034"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8" name="Espaço reservado para texto 3"/>
          <p:cNvSpPr>
            <a:spLocks noGrp="1"/>
          </p:cNvSpPr>
          <p:nvPr>
            <p:ph type="body" sz="half" idx="15"/>
          </p:nvPr>
        </p:nvSpPr>
        <p:spPr>
          <a:xfrm>
            <a:off x="680322" y="3022673"/>
            <a:ext cx="3049702"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9" name="Espaço reservado para texto 4"/>
          <p:cNvSpPr>
            <a:spLocks noGrp="1"/>
          </p:cNvSpPr>
          <p:nvPr>
            <p:ph type="body" sz="quarter" idx="3"/>
          </p:nvPr>
        </p:nvSpPr>
        <p:spPr>
          <a:xfrm>
            <a:off x="3956025" y="2336873"/>
            <a:ext cx="3063240"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10" name="Espaço reservado para texto 3"/>
          <p:cNvSpPr>
            <a:spLocks noGrp="1"/>
          </p:cNvSpPr>
          <p:nvPr>
            <p:ph type="body" sz="half" idx="16"/>
          </p:nvPr>
        </p:nvSpPr>
        <p:spPr>
          <a:xfrm>
            <a:off x="3945470" y="3022673"/>
            <a:ext cx="3063240"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11" name="Espaço reservado para texto 4"/>
          <p:cNvSpPr>
            <a:spLocks noGrp="1"/>
          </p:cNvSpPr>
          <p:nvPr>
            <p:ph type="body" sz="quarter" idx="13"/>
          </p:nvPr>
        </p:nvSpPr>
        <p:spPr>
          <a:xfrm>
            <a:off x="7224156" y="2336873"/>
            <a:ext cx="307002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12" name="Espaço reservado para texto 3"/>
          <p:cNvSpPr>
            <a:spLocks noGrp="1"/>
          </p:cNvSpPr>
          <p:nvPr>
            <p:ph type="body" sz="half" idx="17"/>
          </p:nvPr>
        </p:nvSpPr>
        <p:spPr>
          <a:xfrm>
            <a:off x="7224156" y="3022673"/>
            <a:ext cx="3070025"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3" name="Espaço reservado de data 2"/>
          <p:cNvSpPr>
            <a:spLocks noGrp="1"/>
          </p:cNvSpPr>
          <p:nvPr>
            <p:ph type="dt" sz="half" idx="10"/>
          </p:nvPr>
        </p:nvSpPr>
        <p:spPr/>
        <p:txBody>
          <a:bodyPr/>
          <a:lstStyle/>
          <a:p>
            <a:fld id="{D4B24536-994D-4021-A283-9F449C0DB509}" type="datetimeFigureOut">
              <a:rPr/>
              <a:pPr/>
              <a:t>30/09/2013</a:t>
            </a:fld>
            <a:endParaRPr lang="pt-BR"/>
          </a:p>
        </p:txBody>
      </p:sp>
      <p:sp>
        <p:nvSpPr>
          <p:cNvPr id="4" name="Espaço reservado do rodapé 3"/>
          <p:cNvSpPr>
            <a:spLocks noGrp="1"/>
          </p:cNvSpPr>
          <p:nvPr>
            <p:ph type="ftr" sz="quarter" idx="11"/>
          </p:nvPr>
        </p:nvSpPr>
        <p:spPr/>
        <p:txBody>
          <a:bodyPr/>
          <a:lstStyle/>
          <a:p>
            <a:endParaRPr lang="pt-BR"/>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16233687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luna com 3 imagens">
    <p:spTree>
      <p:nvGrpSpPr>
        <p:cNvPr id="1" name=""/>
        <p:cNvGrpSpPr/>
        <p:nvPr/>
      </p:nvGrpSpPr>
      <p:grpSpPr>
        <a:xfrm>
          <a:off x="0" y="0"/>
          <a:ext cx="0" cy="0"/>
          <a:chOff x="0" y="0"/>
          <a:chExt cx="0" cy="0"/>
        </a:xfrm>
      </p:grpSpPr>
      <p:pic>
        <p:nvPicPr>
          <p:cNvPr id="15" name="Imagem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m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tâ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tâ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680322" y="753228"/>
            <a:ext cx="9613860" cy="1080938"/>
          </a:xfrm>
        </p:spPr>
        <p:txBody>
          <a:bodyPr/>
          <a:lstStyle/>
          <a:p>
            <a:r>
              <a:rPr lang="pt-BR" dirty="0"/>
              <a:t>Clique para editar o título mestre</a:t>
            </a:r>
          </a:p>
        </p:txBody>
      </p:sp>
      <p:sp>
        <p:nvSpPr>
          <p:cNvPr id="19" name="Espaço reservado para texto 2"/>
          <p:cNvSpPr>
            <a:spLocks noGrp="1"/>
          </p:cNvSpPr>
          <p:nvPr>
            <p:ph type="body" idx="1"/>
          </p:nvPr>
        </p:nvSpPr>
        <p:spPr>
          <a:xfrm>
            <a:off x="680318" y="4297503"/>
            <a:ext cx="304970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0" name="Espaço reservado de imagem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1" name="Espaço reservado para texto 3"/>
          <p:cNvSpPr>
            <a:spLocks noGrp="1"/>
          </p:cNvSpPr>
          <p:nvPr>
            <p:ph type="body" sz="half" idx="18"/>
          </p:nvPr>
        </p:nvSpPr>
        <p:spPr>
          <a:xfrm>
            <a:off x="680318" y="4873765"/>
            <a:ext cx="3049705"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22" name="Espaço reservado para texto 4"/>
          <p:cNvSpPr>
            <a:spLocks noGrp="1"/>
          </p:cNvSpPr>
          <p:nvPr>
            <p:ph type="body" sz="quarter" idx="3"/>
          </p:nvPr>
        </p:nvSpPr>
        <p:spPr>
          <a:xfrm>
            <a:off x="3945471" y="4297503"/>
            <a:ext cx="3063240"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3" name="Espaço reservado de imagem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4" name="Espaço reservado para texto 3"/>
          <p:cNvSpPr>
            <a:spLocks noGrp="1"/>
          </p:cNvSpPr>
          <p:nvPr>
            <p:ph type="body" sz="half" idx="19"/>
          </p:nvPr>
        </p:nvSpPr>
        <p:spPr>
          <a:xfrm>
            <a:off x="3944117" y="4873764"/>
            <a:ext cx="3067297"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25" name="Espaço reservado para texto 4"/>
          <p:cNvSpPr>
            <a:spLocks noGrp="1"/>
          </p:cNvSpPr>
          <p:nvPr>
            <p:ph type="body" sz="quarter" idx="13"/>
          </p:nvPr>
        </p:nvSpPr>
        <p:spPr>
          <a:xfrm>
            <a:off x="7230678" y="4297503"/>
            <a:ext cx="306350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6" name="Espaço reservado de imagem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7" name="Espaço reservado para texto 3"/>
          <p:cNvSpPr>
            <a:spLocks noGrp="1"/>
          </p:cNvSpPr>
          <p:nvPr>
            <p:ph type="body" sz="half" idx="20"/>
          </p:nvPr>
        </p:nvSpPr>
        <p:spPr>
          <a:xfrm>
            <a:off x="7230553" y="4873762"/>
            <a:ext cx="3067563"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3" name="Espaço reservado de data 2"/>
          <p:cNvSpPr>
            <a:spLocks noGrp="1"/>
          </p:cNvSpPr>
          <p:nvPr>
            <p:ph type="dt" sz="half" idx="10"/>
          </p:nvPr>
        </p:nvSpPr>
        <p:spPr/>
        <p:txBody>
          <a:bodyPr/>
          <a:lstStyle/>
          <a:p>
            <a:fld id="{3CBBBB78-C96F-47B7-AB17-D852CA960AC9}" type="datetimeFigureOut">
              <a:rPr/>
              <a:pPr/>
              <a:t>30/09/2013</a:t>
            </a:fld>
            <a:endParaRPr lang="pt-BR" dirty="0"/>
          </a:p>
        </p:txBody>
      </p:sp>
      <p:sp>
        <p:nvSpPr>
          <p:cNvPr id="4" name="Espaço reservado do rodapé 3"/>
          <p:cNvSpPr>
            <a:spLocks noGrp="1"/>
          </p:cNvSpPr>
          <p:nvPr>
            <p:ph type="ftr" sz="quarter" idx="11"/>
          </p:nvPr>
        </p:nvSpPr>
        <p:spPr/>
        <p:txBody>
          <a:bodyPr/>
          <a:lstStyle/>
          <a:p>
            <a:endParaRPr lang="pt-BR"/>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960812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tângulo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lvl1pPr algn="r" latinLnBrk="0">
              <a:defRPr lang="pt-BR"/>
            </a:lvl1pPr>
          </a:lstStyle>
          <a:p>
            <a:r>
              <a:rPr lang="pt-BR"/>
              <a:t>Clique para editar o título mestre</a:t>
            </a:r>
          </a:p>
        </p:txBody>
      </p:sp>
      <p:sp>
        <p:nvSpPr>
          <p:cNvPr id="3" name="Espaço reservado para o texto vertical 2"/>
          <p:cNvSpPr>
            <a:spLocks noGrp="1"/>
          </p:cNvSpPr>
          <p:nvPr>
            <p:ph type="body" orient="vert" idx="1"/>
          </p:nvPr>
        </p:nvSpPr>
        <p:spPr/>
        <p:txBody>
          <a:bodyPr vert="eaVert"/>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p:txBody>
          <a:bodyPr/>
          <a:lstStyle/>
          <a:p>
            <a:fld id="{1FA3F48C-C7C6-4055-9F49-3777875E72AE}" type="datetimeFigureOut">
              <a:rPr/>
              <a:pPr/>
              <a:t>30/09/2013</a:t>
            </a:fld>
            <a:endParaRPr lang="pt-BR"/>
          </a:p>
        </p:txBody>
      </p:sp>
      <p:sp>
        <p:nvSpPr>
          <p:cNvPr id="5" name="Espaço reservado do rodapé 4"/>
          <p:cNvSpPr>
            <a:spLocks noGrp="1"/>
          </p:cNvSpPr>
          <p:nvPr>
            <p:ph type="ftr" sz="quarter" idx="11"/>
          </p:nvPr>
        </p:nvSpPr>
        <p:spPr/>
        <p:txBody>
          <a:bodyPr/>
          <a:lstStyle/>
          <a:p>
            <a:endParaRPr lang="pt-BR"/>
          </a:p>
        </p:txBody>
      </p:sp>
      <p:sp>
        <p:nvSpPr>
          <p:cNvPr id="6" name="Espaço reservado do número do slide 5"/>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709847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7" name="Retângulo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tângulo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10129231" y="609597"/>
            <a:ext cx="1073802" cy="4353760"/>
          </a:xfrm>
        </p:spPr>
        <p:txBody>
          <a:bodyPr vert="eaVert"/>
          <a:lstStyle/>
          <a:p>
            <a:r>
              <a:rPr lang="pt-BR"/>
              <a:t>Clique para editar o título mestre</a:t>
            </a:r>
          </a:p>
        </p:txBody>
      </p:sp>
      <p:sp>
        <p:nvSpPr>
          <p:cNvPr id="3" name="Espaço reservado para o texto vertical 2"/>
          <p:cNvSpPr>
            <a:spLocks noGrp="1"/>
          </p:cNvSpPr>
          <p:nvPr>
            <p:ph type="body" orient="vert" idx="1"/>
          </p:nvPr>
        </p:nvSpPr>
        <p:spPr>
          <a:xfrm>
            <a:off x="680322" y="609597"/>
            <a:ext cx="8870004" cy="5326589"/>
          </a:xfrm>
        </p:spPr>
        <p:txBody>
          <a:bodyPr vert="eaVert"/>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a:xfrm>
            <a:off x="6807126" y="5936187"/>
            <a:ext cx="2743200" cy="365125"/>
          </a:xfrm>
        </p:spPr>
        <p:txBody>
          <a:bodyPr/>
          <a:lstStyle/>
          <a:p>
            <a:fld id="{6178E61D-D431-422C-9764-11DAFE33AB63}" type="datetimeFigureOut">
              <a:rPr/>
              <a:pPr/>
              <a:t>30/09/2013</a:t>
            </a:fld>
            <a:endParaRPr lang="pt-BR" dirty="0"/>
          </a:p>
        </p:txBody>
      </p:sp>
      <p:sp>
        <p:nvSpPr>
          <p:cNvPr id="5" name="Espaço reservado do rodapé 4"/>
          <p:cNvSpPr>
            <a:spLocks noGrp="1"/>
          </p:cNvSpPr>
          <p:nvPr>
            <p:ph type="ftr" sz="quarter" idx="11"/>
          </p:nvPr>
        </p:nvSpPr>
        <p:spPr>
          <a:xfrm>
            <a:off x="680321" y="5936188"/>
            <a:ext cx="6126805" cy="365125"/>
          </a:xfrm>
        </p:spPr>
        <p:txBody>
          <a:bodyPr/>
          <a:lstStyle/>
          <a:p>
            <a:endParaRPr lang="pt-BR" dirty="0"/>
          </a:p>
        </p:txBody>
      </p:sp>
      <p:sp>
        <p:nvSpPr>
          <p:cNvPr id="6" name="Espaço reservado do número do slide 5"/>
          <p:cNvSpPr>
            <a:spLocks noGrp="1"/>
          </p:cNvSpPr>
          <p:nvPr>
            <p:ph type="sldNum" sz="quarter" idx="12"/>
          </p:nvPr>
        </p:nvSpPr>
        <p:spPr>
          <a:xfrm>
            <a:off x="10097550" y="5398633"/>
            <a:ext cx="1154151" cy="1090789"/>
          </a:xfrm>
        </p:spPr>
        <p:txBody>
          <a:bodyPr anchor="t"/>
          <a:lstStyle>
            <a:lvl1pPr algn="ctr" latinLnBrk="0">
              <a:defRPr lang="pt-BR"/>
            </a:lvl1pPr>
          </a:lstStyle>
          <a:p>
            <a:fld id="{6D22F896-40B5-4ADD-8801-0D06FADFA095}" type="slidenum">
              <a:rPr/>
              <a:pPr/>
              <a:t>‹nº›</a:t>
            </a:fld>
            <a:endParaRPr lang="pt-BR" dirty="0"/>
          </a:p>
        </p:txBody>
      </p:sp>
    </p:spTree>
    <p:extLst>
      <p:ext uri="{BB962C8B-B14F-4D97-AF65-F5344CB8AC3E}">
        <p14:creationId xmlns:p14="http://schemas.microsoft.com/office/powerpoint/2010/main" xmlns="" val="27799591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tângulo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680322" y="2733709"/>
            <a:ext cx="8144134" cy="1373070"/>
          </a:xfrm>
        </p:spPr>
        <p:txBody>
          <a:bodyPr anchor="b">
            <a:noAutofit/>
          </a:bodyPr>
          <a:lstStyle>
            <a:lvl1pPr algn="r" latinLnBrk="0">
              <a:defRPr lang="pt-BR" sz="5400"/>
            </a:lvl1pPr>
          </a:lstStyle>
          <a:p>
            <a:r>
              <a:rPr lang="pt-BR" dirty="0"/>
              <a:t>Clique para editar o título mestre</a:t>
            </a:r>
          </a:p>
        </p:txBody>
      </p:sp>
      <p:sp>
        <p:nvSpPr>
          <p:cNvPr id="3" name="Subtítulo 2"/>
          <p:cNvSpPr>
            <a:spLocks noGrp="1"/>
          </p:cNvSpPr>
          <p:nvPr>
            <p:ph type="subTitle" idx="1"/>
          </p:nvPr>
        </p:nvSpPr>
        <p:spPr>
          <a:xfrm>
            <a:off x="680322" y="4394039"/>
            <a:ext cx="8144134" cy="1117687"/>
          </a:xfrm>
        </p:spPr>
        <p:txBody>
          <a:bodyPr>
            <a:normAutofit/>
          </a:bodyPr>
          <a:lstStyle>
            <a:lvl1pPr marL="0" indent="0" algn="r" latinLnBrk="0">
              <a:buNone/>
              <a:defRPr lang="pt-BR" sz="2000"/>
            </a:lvl1pPr>
            <a:lvl2pPr marL="457200" indent="0" algn="ctr" latinLnBrk="0">
              <a:buNone/>
              <a:defRPr lang="pt-BR" sz="2000"/>
            </a:lvl2pPr>
            <a:lvl3pPr marL="914400" indent="0" algn="ctr" latinLnBrk="0">
              <a:buNone/>
              <a:defRPr lang="pt-BR" sz="1800"/>
            </a:lvl3pPr>
            <a:lvl4pPr marL="1371600" indent="0" algn="ctr" latinLnBrk="0">
              <a:buNone/>
              <a:defRPr lang="pt-BR" sz="1600"/>
            </a:lvl4pPr>
            <a:lvl5pPr marL="1828800" indent="0" algn="ctr" latinLnBrk="0">
              <a:buNone/>
              <a:defRPr lang="pt-BR" sz="1600"/>
            </a:lvl5pPr>
            <a:lvl6pPr marL="2286000" indent="0" algn="ctr" latinLnBrk="0">
              <a:buNone/>
              <a:defRPr lang="pt-BR" sz="1600"/>
            </a:lvl6pPr>
            <a:lvl7pPr marL="2743200" indent="0" algn="ctr" latinLnBrk="0">
              <a:buNone/>
              <a:defRPr lang="pt-BR" sz="1600"/>
            </a:lvl7pPr>
            <a:lvl8pPr marL="3200400" indent="0" algn="ctr" latinLnBrk="0">
              <a:buNone/>
              <a:defRPr lang="pt-BR" sz="1600"/>
            </a:lvl8pPr>
            <a:lvl9pPr marL="3657600" indent="0" algn="ctr" latinLnBrk="0">
              <a:buNone/>
              <a:defRPr lang="pt-BR" sz="1600"/>
            </a:lvl9pPr>
          </a:lstStyle>
          <a:p>
            <a:r>
              <a:rPr lang="pt-BR" dirty="0"/>
              <a:t>Clique para editar o estilo do subtítulo mestre</a:t>
            </a:r>
          </a:p>
        </p:txBody>
      </p:sp>
      <p:sp>
        <p:nvSpPr>
          <p:cNvPr id="4" name="Espaço reservado de data 3"/>
          <p:cNvSpPr>
            <a:spLocks noGrp="1"/>
          </p:cNvSpPr>
          <p:nvPr>
            <p:ph type="dt" sz="half" idx="10"/>
          </p:nvPr>
        </p:nvSpPr>
        <p:spPr/>
        <p:txBody>
          <a:bodyPr/>
          <a:lstStyle/>
          <a:p>
            <a:fld id="{78ABE3C1-DBE1-495D-B57B-2849774B866A}" type="datetimeFigureOut">
              <a:rPr/>
              <a:pPr/>
              <a:t>30/09/2013</a:t>
            </a:fld>
            <a:endParaRPr lang="pt-BR" dirty="0"/>
          </a:p>
        </p:txBody>
      </p:sp>
      <p:sp>
        <p:nvSpPr>
          <p:cNvPr id="5" name="Espaço reservado do rodapé 4"/>
          <p:cNvSpPr>
            <a:spLocks noGrp="1"/>
          </p:cNvSpPr>
          <p:nvPr>
            <p:ph type="ftr" sz="quarter" idx="11"/>
          </p:nvPr>
        </p:nvSpPr>
        <p:spPr/>
        <p:txBody>
          <a:bodyPr/>
          <a:lstStyle/>
          <a:p>
            <a:endParaRPr lang="pt-BR"/>
          </a:p>
        </p:txBody>
      </p:sp>
      <p:sp>
        <p:nvSpPr>
          <p:cNvPr id="6" name="Espaço reservado do número do slide 5"/>
          <p:cNvSpPr>
            <a:spLocks noGrp="1"/>
          </p:cNvSpPr>
          <p:nvPr>
            <p:ph type="sldNum" sz="quarter" idx="12"/>
          </p:nvPr>
        </p:nvSpPr>
        <p:spPr>
          <a:xfrm>
            <a:off x="9255346" y="2750337"/>
            <a:ext cx="1171888" cy="1356442"/>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41406859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15" name="Imagem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m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tâ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tâ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dirty="0"/>
              <a:t>Clique para editar o título mestre</a:t>
            </a:r>
          </a:p>
        </p:txBody>
      </p:sp>
      <p:sp>
        <p:nvSpPr>
          <p:cNvPr id="3" name="Espaço reservado 2"/>
          <p:cNvSpPr>
            <a:spLocks noGrp="1"/>
          </p:cNvSpPr>
          <p:nvPr>
            <p:ph idx="1"/>
          </p:nvPr>
        </p:nvSpPr>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p:txBody>
          <a:bodyPr/>
          <a:lstStyle/>
          <a:p>
            <a:fld id="{12DE42F4-6EEF-4EF7-8ED4-2208F0F89A08}" type="datetimeFigureOut">
              <a:rPr/>
              <a:pPr/>
              <a:t>30/09/2013</a:t>
            </a:fld>
            <a:endParaRPr lang="pt-BR" dirty="0"/>
          </a:p>
        </p:txBody>
      </p:sp>
      <p:sp>
        <p:nvSpPr>
          <p:cNvPr id="5" name="Espaço reservado do rodapé 4"/>
          <p:cNvSpPr>
            <a:spLocks noGrp="1"/>
          </p:cNvSpPr>
          <p:nvPr>
            <p:ph type="ftr" sz="quarter" idx="11"/>
          </p:nvPr>
        </p:nvSpPr>
        <p:spPr/>
        <p:txBody>
          <a:bodyPr/>
          <a:lstStyle/>
          <a:p>
            <a:endParaRPr lang="pt-BR" dirty="0"/>
          </a:p>
        </p:txBody>
      </p:sp>
      <p:sp>
        <p:nvSpPr>
          <p:cNvPr id="6" name="Espaço reservado do número do slide 5"/>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8474684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tângulo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2869895"/>
            <a:ext cx="9613860" cy="1090788"/>
          </a:xfrm>
        </p:spPr>
        <p:txBody>
          <a:bodyPr anchor="ctr">
            <a:normAutofit/>
          </a:bodyPr>
          <a:lstStyle>
            <a:lvl1pPr algn="r" latinLnBrk="0">
              <a:defRPr lang="pt-BR" sz="3600"/>
            </a:lvl1pPr>
          </a:lstStyle>
          <a:p>
            <a:r>
              <a:rPr lang="pt-BR" dirty="0"/>
              <a:t>Clique para editar o título mestre</a:t>
            </a:r>
          </a:p>
        </p:txBody>
      </p:sp>
      <p:sp>
        <p:nvSpPr>
          <p:cNvPr id="3" name="Espaço reservado para texto 2"/>
          <p:cNvSpPr>
            <a:spLocks noGrp="1"/>
          </p:cNvSpPr>
          <p:nvPr>
            <p:ph type="body" idx="1"/>
          </p:nvPr>
        </p:nvSpPr>
        <p:spPr>
          <a:xfrm>
            <a:off x="680322" y="4232171"/>
            <a:ext cx="9613860" cy="1704017"/>
          </a:xfrm>
        </p:spPr>
        <p:txBody>
          <a:bodyPr>
            <a:normAutofit/>
          </a:bodyPr>
          <a:lstStyle>
            <a:lvl1pPr marL="0" indent="0" algn="r" latinLnBrk="0">
              <a:buNone/>
              <a:defRPr lang="pt-BR" sz="2000">
                <a:solidFill>
                  <a:schemeClr val="tx1">
                    <a:tint val="75000"/>
                  </a:schemeClr>
                </a:solidFill>
              </a:defRPr>
            </a:lvl1pPr>
            <a:lvl2pPr marL="457200" indent="0" latinLnBrk="0">
              <a:buNone/>
              <a:defRPr lang="pt-BR" sz="2000">
                <a:solidFill>
                  <a:schemeClr val="tx1">
                    <a:tint val="75000"/>
                  </a:schemeClr>
                </a:solidFill>
              </a:defRPr>
            </a:lvl2pPr>
            <a:lvl3pPr marL="914400" indent="0" latinLnBrk="0">
              <a:buNone/>
              <a:defRPr lang="pt-BR" sz="1800">
                <a:solidFill>
                  <a:schemeClr val="tx1">
                    <a:tint val="75000"/>
                  </a:schemeClr>
                </a:solidFill>
              </a:defRPr>
            </a:lvl3pPr>
            <a:lvl4pPr marL="1371600" indent="0" latinLnBrk="0">
              <a:buNone/>
              <a:defRPr lang="pt-BR" sz="1600">
                <a:solidFill>
                  <a:schemeClr val="tx1">
                    <a:tint val="75000"/>
                  </a:schemeClr>
                </a:solidFill>
              </a:defRPr>
            </a:lvl4pPr>
            <a:lvl5pPr marL="1828800" indent="0" latinLnBrk="0">
              <a:buNone/>
              <a:defRPr lang="pt-BR" sz="1600">
                <a:solidFill>
                  <a:schemeClr val="tx1">
                    <a:tint val="75000"/>
                  </a:schemeClr>
                </a:solidFill>
              </a:defRPr>
            </a:lvl5pPr>
            <a:lvl6pPr marL="2286000" indent="0" latinLnBrk="0">
              <a:buNone/>
              <a:defRPr lang="pt-BR" sz="1600">
                <a:solidFill>
                  <a:schemeClr val="tx1">
                    <a:tint val="75000"/>
                  </a:schemeClr>
                </a:solidFill>
              </a:defRPr>
            </a:lvl6pPr>
            <a:lvl7pPr marL="2743200" indent="0" latinLnBrk="0">
              <a:buNone/>
              <a:defRPr lang="pt-BR" sz="1600">
                <a:solidFill>
                  <a:schemeClr val="tx1">
                    <a:tint val="75000"/>
                  </a:schemeClr>
                </a:solidFill>
              </a:defRPr>
            </a:lvl7pPr>
            <a:lvl8pPr marL="3200400" indent="0" latinLnBrk="0">
              <a:buNone/>
              <a:defRPr lang="pt-BR" sz="1600">
                <a:solidFill>
                  <a:schemeClr val="tx1">
                    <a:tint val="75000"/>
                  </a:schemeClr>
                </a:solidFill>
              </a:defRPr>
            </a:lvl8pPr>
            <a:lvl9pPr marL="3657600" indent="0" latinLnBrk="0">
              <a:buNone/>
              <a:defRPr lang="pt-BR" sz="1600">
                <a:solidFill>
                  <a:schemeClr val="tx1">
                    <a:tint val="75000"/>
                  </a:schemeClr>
                </a:solidFill>
              </a:defRPr>
            </a:lvl9pPr>
          </a:lstStyle>
          <a:p>
            <a:pPr lvl="0"/>
            <a:r>
              <a:rPr lang="pt-BR" dirty="0"/>
              <a:t>Clique para editar o texto mestre </a:t>
            </a:r>
          </a:p>
        </p:txBody>
      </p:sp>
      <p:sp>
        <p:nvSpPr>
          <p:cNvPr id="4" name="Espaço reservado de data 3"/>
          <p:cNvSpPr>
            <a:spLocks noGrp="1"/>
          </p:cNvSpPr>
          <p:nvPr>
            <p:ph type="dt" sz="half" idx="10"/>
          </p:nvPr>
        </p:nvSpPr>
        <p:spPr/>
        <p:txBody>
          <a:bodyPr/>
          <a:lstStyle/>
          <a:p>
            <a:fld id="{30578ACC-22D6-47C1-A373-4FD133E34F3C}" type="datetimeFigureOut">
              <a:rPr/>
              <a:pPr/>
              <a:t>30/09/2013</a:t>
            </a:fld>
            <a:endParaRPr lang="pt-BR"/>
          </a:p>
        </p:txBody>
      </p:sp>
      <p:sp>
        <p:nvSpPr>
          <p:cNvPr id="5" name="Espaço reservado do rodapé 4"/>
          <p:cNvSpPr>
            <a:spLocks noGrp="1"/>
          </p:cNvSpPr>
          <p:nvPr>
            <p:ph type="ftr" sz="quarter" idx="11"/>
          </p:nvPr>
        </p:nvSpPr>
        <p:spPr/>
        <p:txBody>
          <a:bodyPr/>
          <a:lstStyle/>
          <a:p>
            <a:endParaRPr lang="pt-BR"/>
          </a:p>
        </p:txBody>
      </p:sp>
      <p:sp>
        <p:nvSpPr>
          <p:cNvPr id="6" name="Espaço reservado do número do slide 5"/>
          <p:cNvSpPr>
            <a:spLocks noGrp="1"/>
          </p:cNvSpPr>
          <p:nvPr>
            <p:ph type="sldNum" sz="quarter" idx="12"/>
          </p:nvPr>
        </p:nvSpPr>
        <p:spPr>
          <a:xfrm>
            <a:off x="10729455" y="2869895"/>
            <a:ext cx="1154151" cy="1090789"/>
          </a:xfrm>
        </p:spPr>
        <p:txBody>
          <a:bodyPr/>
          <a:lstStyle/>
          <a:p>
            <a:fld id="{6D22F896-40B5-4ADD-8801-0D06FADFA095}" type="slidenum">
              <a:rPr/>
              <a:pPr/>
              <a:t>‹nº›</a:t>
            </a:fld>
            <a:endParaRPr lang="pt-BR" dirty="0"/>
          </a:p>
        </p:txBody>
      </p:sp>
    </p:spTree>
    <p:extLst>
      <p:ext uri="{BB962C8B-B14F-4D97-AF65-F5344CB8AC3E}">
        <p14:creationId xmlns:p14="http://schemas.microsoft.com/office/powerpoint/2010/main" xmlns="" val="25074325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a:t>Clique para editar o título mestre</a:t>
            </a:r>
          </a:p>
        </p:txBody>
      </p:sp>
      <p:sp>
        <p:nvSpPr>
          <p:cNvPr id="3" name="Espaço reservado 2"/>
          <p:cNvSpPr>
            <a:spLocks noGrp="1"/>
          </p:cNvSpPr>
          <p:nvPr>
            <p:ph sz="half" idx="1"/>
          </p:nvPr>
        </p:nvSpPr>
        <p:spPr>
          <a:xfrm>
            <a:off x="680320" y="2336873"/>
            <a:ext cx="4698358" cy="3599316"/>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3"/>
          <p:cNvSpPr>
            <a:spLocks noGrp="1"/>
          </p:cNvSpPr>
          <p:nvPr>
            <p:ph sz="half" idx="2"/>
          </p:nvPr>
        </p:nvSpPr>
        <p:spPr>
          <a:xfrm>
            <a:off x="5594123" y="2336873"/>
            <a:ext cx="4700058" cy="3599316"/>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de data 4"/>
          <p:cNvSpPr>
            <a:spLocks noGrp="1"/>
          </p:cNvSpPr>
          <p:nvPr>
            <p:ph type="dt" sz="half" idx="10"/>
          </p:nvPr>
        </p:nvSpPr>
        <p:spPr/>
        <p:txBody>
          <a:bodyPr/>
          <a:lstStyle/>
          <a:p>
            <a:fld id="{4E5A6C69-6797-4E8A-BF37-F2C3751466E9}"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dirty="0"/>
          </a:p>
        </p:txBody>
      </p:sp>
    </p:spTree>
    <p:extLst>
      <p:ext uri="{BB962C8B-B14F-4D97-AF65-F5344CB8AC3E}">
        <p14:creationId xmlns:p14="http://schemas.microsoft.com/office/powerpoint/2010/main" xmlns="" val="13105075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0" name="Imagem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Imagem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tângulo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753229"/>
            <a:ext cx="9613863" cy="1080937"/>
          </a:xfrm>
        </p:spPr>
        <p:txBody>
          <a:bodyPr/>
          <a:lstStyle/>
          <a:p>
            <a:r>
              <a:rPr lang="pt-BR" dirty="0"/>
              <a:t>Clique para editar o título mestre</a:t>
            </a:r>
          </a:p>
        </p:txBody>
      </p:sp>
      <p:sp>
        <p:nvSpPr>
          <p:cNvPr id="3" name="Espaço reservado para texto 2"/>
          <p:cNvSpPr>
            <a:spLocks noGrp="1"/>
          </p:cNvSpPr>
          <p:nvPr>
            <p:ph type="body" idx="1"/>
          </p:nvPr>
        </p:nvSpPr>
        <p:spPr>
          <a:xfrm>
            <a:off x="906350" y="2336873"/>
            <a:ext cx="4472327" cy="693135"/>
          </a:xfrm>
        </p:spPr>
        <p:txBody>
          <a:bodyPr anchor="b"/>
          <a:lstStyle>
            <a:lvl1pPr marL="0" indent="0" latinLnBrk="0">
              <a:buNone/>
              <a:defRPr lang="pt-BR" sz="2400" b="1"/>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4" name="Espaço reservado 3"/>
          <p:cNvSpPr>
            <a:spLocks noGrp="1"/>
          </p:cNvSpPr>
          <p:nvPr>
            <p:ph sz="half" idx="2"/>
          </p:nvPr>
        </p:nvSpPr>
        <p:spPr>
          <a:xfrm>
            <a:off x="680322" y="3030008"/>
            <a:ext cx="4698355" cy="2906179"/>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texto 4"/>
          <p:cNvSpPr>
            <a:spLocks noGrp="1"/>
          </p:cNvSpPr>
          <p:nvPr>
            <p:ph type="body" sz="quarter" idx="3"/>
          </p:nvPr>
        </p:nvSpPr>
        <p:spPr>
          <a:xfrm>
            <a:off x="5820154" y="2336873"/>
            <a:ext cx="4474028" cy="692076"/>
          </a:xfrm>
        </p:spPr>
        <p:txBody>
          <a:bodyPr anchor="b"/>
          <a:lstStyle>
            <a:lvl1pPr marL="0" indent="0" latinLnBrk="0">
              <a:buNone/>
              <a:defRPr lang="pt-BR" sz="2400" b="1"/>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6" name="Espaço reservado 5"/>
          <p:cNvSpPr>
            <a:spLocks noGrp="1"/>
          </p:cNvSpPr>
          <p:nvPr>
            <p:ph sz="quarter" idx="4"/>
          </p:nvPr>
        </p:nvSpPr>
        <p:spPr>
          <a:xfrm>
            <a:off x="5594123" y="3030008"/>
            <a:ext cx="4700059" cy="2906179"/>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7" name="Espaço reservado de data 6"/>
          <p:cNvSpPr>
            <a:spLocks noGrp="1"/>
          </p:cNvSpPr>
          <p:nvPr>
            <p:ph type="dt" sz="half" idx="10"/>
          </p:nvPr>
        </p:nvSpPr>
        <p:spPr/>
        <p:txBody>
          <a:bodyPr/>
          <a:lstStyle/>
          <a:p>
            <a:fld id="{D82014A1-A632-4878-A0D3-F52BA7563730}" type="datetimeFigureOut">
              <a:rPr/>
              <a:pPr/>
              <a:t>30/09/2013</a:t>
            </a:fld>
            <a:endParaRPr lang="pt-BR"/>
          </a:p>
        </p:txBody>
      </p:sp>
      <p:sp>
        <p:nvSpPr>
          <p:cNvPr id="8" name="Espaço reservado do rodapé 7"/>
          <p:cNvSpPr>
            <a:spLocks noGrp="1"/>
          </p:cNvSpPr>
          <p:nvPr>
            <p:ph type="ftr" sz="quarter" idx="11"/>
          </p:nvPr>
        </p:nvSpPr>
        <p:spPr/>
        <p:txBody>
          <a:bodyPr/>
          <a:lstStyle/>
          <a:p>
            <a:endParaRPr lang="pt-BR"/>
          </a:p>
        </p:txBody>
      </p:sp>
      <p:sp>
        <p:nvSpPr>
          <p:cNvPr id="9" name="Espaço reservado do número do slide 8"/>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2093583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p:txBody>
          <a:bodyPr/>
          <a:lstStyle/>
          <a:p>
            <a:r>
              <a:rPr lang="pt-BR" dirty="0"/>
              <a:t>Clique para editar o título mestre</a:t>
            </a:r>
          </a:p>
        </p:txBody>
      </p:sp>
      <p:sp>
        <p:nvSpPr>
          <p:cNvPr id="3" name="Espaço reservado 2"/>
          <p:cNvSpPr>
            <a:spLocks noGrp="1"/>
          </p:cNvSpPr>
          <p:nvPr>
            <p:ph sz="half" idx="1"/>
          </p:nvPr>
        </p:nvSpPr>
        <p:spPr>
          <a:xfrm>
            <a:off x="680320" y="2336873"/>
            <a:ext cx="4698358" cy="3599316"/>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3"/>
          <p:cNvSpPr>
            <a:spLocks noGrp="1"/>
          </p:cNvSpPr>
          <p:nvPr>
            <p:ph sz="half" idx="2"/>
          </p:nvPr>
        </p:nvSpPr>
        <p:spPr>
          <a:xfrm>
            <a:off x="5594123" y="2336873"/>
            <a:ext cx="4700058" cy="3599316"/>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de data 4"/>
          <p:cNvSpPr>
            <a:spLocks noGrp="1"/>
          </p:cNvSpPr>
          <p:nvPr>
            <p:ph type="dt" sz="half" idx="10"/>
          </p:nvPr>
        </p:nvSpPr>
        <p:spPr/>
        <p:txBody>
          <a:bodyPr/>
          <a:lstStyle/>
          <a:p>
            <a:fld id="{4E5A6C69-6797-4E8A-BF37-F2C3751466E9}" type="datetimeFigureOut">
              <a:rPr lang="pt-BR"/>
              <a:pPr/>
              <a:t>19/03/2018</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6" name="Imagem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Imagem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tângulo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tângulo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dirty="0"/>
              <a:t>Clique para editar o título mestre</a:t>
            </a:r>
          </a:p>
        </p:txBody>
      </p:sp>
      <p:sp>
        <p:nvSpPr>
          <p:cNvPr id="3" name="Espaço reservado de data 2"/>
          <p:cNvSpPr>
            <a:spLocks noGrp="1"/>
          </p:cNvSpPr>
          <p:nvPr>
            <p:ph type="dt" sz="half" idx="10"/>
          </p:nvPr>
        </p:nvSpPr>
        <p:spPr/>
        <p:txBody>
          <a:bodyPr/>
          <a:lstStyle/>
          <a:p>
            <a:fld id="{CE99F462-093F-4566-844B-4C71F2739DA5}" type="datetimeFigureOut">
              <a:rPr/>
              <a:pPr/>
              <a:t>30/09/2013</a:t>
            </a:fld>
            <a:endParaRPr lang="pt-BR"/>
          </a:p>
        </p:txBody>
      </p:sp>
      <p:sp>
        <p:nvSpPr>
          <p:cNvPr id="4" name="Espaço reservado do rodapé 3"/>
          <p:cNvSpPr>
            <a:spLocks noGrp="1"/>
          </p:cNvSpPr>
          <p:nvPr>
            <p:ph type="ftr" sz="quarter" idx="11"/>
          </p:nvPr>
        </p:nvSpPr>
        <p:spPr/>
        <p:txBody>
          <a:bodyPr/>
          <a:lstStyle/>
          <a:p>
            <a:endParaRPr lang="pt-BR"/>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dirty="0"/>
          </a:p>
        </p:txBody>
      </p:sp>
    </p:spTree>
    <p:extLst>
      <p:ext uri="{BB962C8B-B14F-4D97-AF65-F5344CB8AC3E}">
        <p14:creationId xmlns:p14="http://schemas.microsoft.com/office/powerpoint/2010/main" xmlns="" val="37270582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5" name="Imagem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tângulo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Espaço reservado de data 1"/>
          <p:cNvSpPr>
            <a:spLocks noGrp="1"/>
          </p:cNvSpPr>
          <p:nvPr>
            <p:ph type="dt" sz="half" idx="10"/>
          </p:nvPr>
        </p:nvSpPr>
        <p:spPr/>
        <p:txBody>
          <a:bodyPr/>
          <a:lstStyle/>
          <a:p>
            <a:fld id="{3D24A7AC-904D-4781-85BA-7D10C17ED021}" type="datetimeFigureOut">
              <a:rPr/>
              <a:pPr/>
              <a:t>30/09/2013</a:t>
            </a:fld>
            <a:endParaRPr lang="pt-BR" dirty="0"/>
          </a:p>
        </p:txBody>
      </p:sp>
      <p:sp>
        <p:nvSpPr>
          <p:cNvPr id="3" name="Espaço reservado do rodapé 2"/>
          <p:cNvSpPr>
            <a:spLocks noGrp="1"/>
          </p:cNvSpPr>
          <p:nvPr>
            <p:ph type="ftr" sz="quarter" idx="11"/>
          </p:nvPr>
        </p:nvSpPr>
        <p:spPr/>
        <p:txBody>
          <a:bodyPr/>
          <a:lstStyle/>
          <a:p>
            <a:endParaRPr lang="pt-BR" dirty="0"/>
          </a:p>
        </p:txBody>
      </p:sp>
      <p:sp>
        <p:nvSpPr>
          <p:cNvPr id="4" name="Espaço reservado do número do slide 3"/>
          <p:cNvSpPr>
            <a:spLocks noGrp="1"/>
          </p:cNvSpPr>
          <p:nvPr>
            <p:ph type="sldNum" sz="quarter" idx="12"/>
          </p:nvPr>
        </p:nvSpPr>
        <p:spPr/>
        <p:txBody>
          <a:bodyPr/>
          <a:lstStyle/>
          <a:p>
            <a:fld id="{6D22F896-40B5-4ADD-8801-0D06FADFA095}" type="slidenum">
              <a:rPr/>
              <a:pPr/>
              <a:t>‹nº›</a:t>
            </a:fld>
            <a:endParaRPr lang="pt-BR" dirty="0"/>
          </a:p>
        </p:txBody>
      </p:sp>
    </p:spTree>
    <p:extLst>
      <p:ext uri="{BB962C8B-B14F-4D97-AF65-F5344CB8AC3E}">
        <p14:creationId xmlns:p14="http://schemas.microsoft.com/office/powerpoint/2010/main" xmlns="" val="18911311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1" y="753227"/>
            <a:ext cx="9613859" cy="1080940"/>
          </a:xfrm>
        </p:spPr>
        <p:txBody>
          <a:bodyPr anchor="ctr">
            <a:normAutofit/>
          </a:bodyPr>
          <a:lstStyle>
            <a:lvl1pPr latinLnBrk="0">
              <a:defRPr lang="pt-BR" sz="3600"/>
            </a:lvl1pPr>
          </a:lstStyle>
          <a:p>
            <a:r>
              <a:rPr lang="pt-BR" dirty="0"/>
              <a:t>Clique para editar o título mestre</a:t>
            </a:r>
          </a:p>
        </p:txBody>
      </p:sp>
      <p:sp>
        <p:nvSpPr>
          <p:cNvPr id="3" name="Espaço reservado 2"/>
          <p:cNvSpPr>
            <a:spLocks noGrp="1"/>
          </p:cNvSpPr>
          <p:nvPr>
            <p:ph idx="1"/>
          </p:nvPr>
        </p:nvSpPr>
        <p:spPr>
          <a:xfrm>
            <a:off x="4685846" y="2336873"/>
            <a:ext cx="5608336" cy="3599313"/>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texto 3"/>
          <p:cNvSpPr>
            <a:spLocks noGrp="1"/>
          </p:cNvSpPr>
          <p:nvPr>
            <p:ph type="body" sz="half" idx="2"/>
          </p:nvPr>
        </p:nvSpPr>
        <p:spPr>
          <a:xfrm>
            <a:off x="680322" y="2336872"/>
            <a:ext cx="3790078" cy="3599317"/>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E331444B-B92B-4E27-8C94-BB93EAF5CB18}"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9263245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3" y="753228"/>
            <a:ext cx="9613857" cy="1080938"/>
          </a:xfrm>
        </p:spPr>
        <p:txBody>
          <a:bodyPr anchor="ctr">
            <a:normAutofit/>
          </a:bodyPr>
          <a:lstStyle>
            <a:lvl1pPr latinLnBrk="0">
              <a:defRPr lang="pt-BR" sz="3600"/>
            </a:lvl1pPr>
          </a:lstStyle>
          <a:p>
            <a:r>
              <a:rPr lang="pt-BR" dirty="0"/>
              <a:t>Clique para editar o título mestre</a:t>
            </a:r>
          </a:p>
        </p:txBody>
      </p:sp>
      <p:sp>
        <p:nvSpPr>
          <p:cNvPr id="3" name="Espaço reservado de imagem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pt-BR" sz="3200"/>
            </a:lvl1pPr>
            <a:lvl2pPr marL="457200" indent="0" latinLnBrk="0">
              <a:buNone/>
              <a:defRPr lang="pt-BR" sz="2800"/>
            </a:lvl2pPr>
            <a:lvl3pPr marL="914400" indent="0" latinLnBrk="0">
              <a:buNone/>
              <a:defRPr lang="pt-BR" sz="2400"/>
            </a:lvl3pPr>
            <a:lvl4pPr marL="1371600" indent="0" latinLnBrk="0">
              <a:buNone/>
              <a:defRPr lang="pt-BR" sz="2000"/>
            </a:lvl4pPr>
            <a:lvl5pPr marL="1828800" indent="0" latinLnBrk="0">
              <a:buNone/>
              <a:defRPr lang="pt-BR" sz="2000"/>
            </a:lvl5pPr>
            <a:lvl6pPr marL="2286000" indent="0" latinLnBrk="0">
              <a:buNone/>
              <a:defRPr lang="pt-BR" sz="2000"/>
            </a:lvl6pPr>
            <a:lvl7pPr marL="2743200" indent="0" latinLnBrk="0">
              <a:buNone/>
              <a:defRPr lang="pt-BR" sz="2000"/>
            </a:lvl7pPr>
            <a:lvl8pPr marL="3200400" indent="0" latinLnBrk="0">
              <a:buNone/>
              <a:defRPr lang="pt-BR" sz="2000"/>
            </a:lvl8pPr>
            <a:lvl9pPr marL="3657600" indent="0" latinLnBrk="0">
              <a:buNone/>
              <a:defRPr lang="pt-BR" sz="2000"/>
            </a:lvl9pPr>
          </a:lstStyle>
          <a:p>
            <a:r>
              <a:rPr lang="pt-BR" dirty="0"/>
              <a:t>Clique no ícone para adicionar uma imagem</a:t>
            </a:r>
          </a:p>
        </p:txBody>
      </p:sp>
      <p:sp>
        <p:nvSpPr>
          <p:cNvPr id="4" name="Espaço reservado para texto 3"/>
          <p:cNvSpPr>
            <a:spLocks noGrp="1"/>
          </p:cNvSpPr>
          <p:nvPr>
            <p:ph type="body" sz="half" idx="2"/>
          </p:nvPr>
        </p:nvSpPr>
        <p:spPr>
          <a:xfrm>
            <a:off x="680323" y="2336873"/>
            <a:ext cx="3876256" cy="3599315"/>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363EFA5E-FA76-400D-B3DC-F0BA90E6D107}"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212186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Imagem panorâmica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tâ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4711616"/>
            <a:ext cx="9613859" cy="453051"/>
          </a:xfrm>
        </p:spPr>
        <p:txBody>
          <a:bodyPr anchor="b">
            <a:normAutofit/>
          </a:bodyPr>
          <a:lstStyle>
            <a:lvl1pPr latinLnBrk="0">
              <a:defRPr lang="pt-BR" sz="2400"/>
            </a:lvl1pPr>
          </a:lstStyle>
          <a:p>
            <a:r>
              <a:rPr lang="pt-BR" dirty="0"/>
              <a:t>Clique para editar o título mestre</a:t>
            </a:r>
          </a:p>
        </p:txBody>
      </p:sp>
      <p:sp>
        <p:nvSpPr>
          <p:cNvPr id="3" name="Espaço reservado de imagem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pt-BR" sz="3200"/>
            </a:lvl1pPr>
            <a:lvl2pPr marL="457200" indent="0" latinLnBrk="0">
              <a:buNone/>
              <a:defRPr lang="pt-BR" sz="2800"/>
            </a:lvl2pPr>
            <a:lvl3pPr marL="914400" indent="0" latinLnBrk="0">
              <a:buNone/>
              <a:defRPr lang="pt-BR" sz="2400"/>
            </a:lvl3pPr>
            <a:lvl4pPr marL="1371600" indent="0" latinLnBrk="0">
              <a:buNone/>
              <a:defRPr lang="pt-BR" sz="2000"/>
            </a:lvl4pPr>
            <a:lvl5pPr marL="1828800" indent="0" latinLnBrk="0">
              <a:buNone/>
              <a:defRPr lang="pt-BR" sz="2000"/>
            </a:lvl5pPr>
            <a:lvl6pPr marL="2286000" indent="0" latinLnBrk="0">
              <a:buNone/>
              <a:defRPr lang="pt-BR" sz="2000"/>
            </a:lvl6pPr>
            <a:lvl7pPr marL="2743200" indent="0" latinLnBrk="0">
              <a:buNone/>
              <a:defRPr lang="pt-BR" sz="2000"/>
            </a:lvl7pPr>
            <a:lvl8pPr marL="3200400" indent="0" latinLnBrk="0">
              <a:buNone/>
              <a:defRPr lang="pt-BR" sz="2000"/>
            </a:lvl8pPr>
            <a:lvl9pPr marL="3657600" indent="0" latinLnBrk="0">
              <a:buNone/>
              <a:defRPr lang="pt-BR" sz="2000"/>
            </a:lvl9pPr>
          </a:lstStyle>
          <a:p>
            <a:r>
              <a:rPr lang="pt-BR"/>
              <a:t>Clique no ícone para adicionar uma imagem</a:t>
            </a:r>
          </a:p>
        </p:txBody>
      </p:sp>
      <p:sp>
        <p:nvSpPr>
          <p:cNvPr id="4" name="Espaço reservado para texto 3"/>
          <p:cNvSpPr>
            <a:spLocks noGrp="1"/>
          </p:cNvSpPr>
          <p:nvPr>
            <p:ph type="body" sz="half" idx="2"/>
          </p:nvPr>
        </p:nvSpPr>
        <p:spPr>
          <a:xfrm>
            <a:off x="680319" y="5169583"/>
            <a:ext cx="9613862" cy="622971"/>
          </a:xfrm>
        </p:spPr>
        <p:txBody>
          <a:bodyP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446C117F-5CCF-4837-BE5F-2B92066CAFAF}"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a:xfrm>
            <a:off x="10729455" y="4711309"/>
            <a:ext cx="1154151" cy="1090789"/>
          </a:xfrm>
        </p:spPr>
        <p:txBody>
          <a:bodyPr/>
          <a:lstStyle/>
          <a:p>
            <a:fld id="{6D22F896-40B5-4ADD-8801-0D06FADFA095}" type="slidenum">
              <a:rPr/>
              <a:pPr/>
              <a:t>‹nº›</a:t>
            </a:fld>
            <a:endParaRPr lang="pt-BR" dirty="0"/>
          </a:p>
        </p:txBody>
      </p:sp>
    </p:spTree>
    <p:extLst>
      <p:ext uri="{BB962C8B-B14F-4D97-AF65-F5344CB8AC3E}">
        <p14:creationId xmlns:p14="http://schemas.microsoft.com/office/powerpoint/2010/main" xmlns="" val="28901651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tâ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609597"/>
            <a:ext cx="9613858" cy="3592750"/>
          </a:xfrm>
        </p:spPr>
        <p:txBody>
          <a:bodyPr anchor="ctr"/>
          <a:lstStyle>
            <a:lvl1pPr latinLnBrk="0">
              <a:defRPr lang="pt-BR" sz="3200"/>
            </a:lvl1pPr>
          </a:lstStyle>
          <a:p>
            <a:r>
              <a:rPr lang="pt-BR" dirty="0"/>
              <a:t>Clique para editar o título mestre</a:t>
            </a:r>
          </a:p>
        </p:txBody>
      </p:sp>
      <p:sp>
        <p:nvSpPr>
          <p:cNvPr id="4" name="Espaço reservado para texto 3"/>
          <p:cNvSpPr>
            <a:spLocks noGrp="1"/>
          </p:cNvSpPr>
          <p:nvPr>
            <p:ph type="body" sz="half" idx="2"/>
          </p:nvPr>
        </p:nvSpPr>
        <p:spPr>
          <a:xfrm>
            <a:off x="680322" y="4711615"/>
            <a:ext cx="9613859" cy="1090789"/>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84EB90BD-B6CE-46B7-997F-7313B992CCDC}" type="datetimeFigureOut">
              <a:rPr/>
              <a:pPr/>
              <a:t>30/09/2013</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a:xfrm>
            <a:off x="10729455" y="4711615"/>
            <a:ext cx="1154151" cy="1090789"/>
          </a:xfrm>
        </p:spPr>
        <p:txBody>
          <a:bodyPr/>
          <a:lstStyle/>
          <a:p>
            <a:fld id="{6D22F896-40B5-4ADD-8801-0D06FADFA095}" type="slidenum">
              <a:rPr/>
              <a:pPr/>
              <a:t>‹nº›</a:t>
            </a:fld>
            <a:endParaRPr lang="pt-BR" dirty="0"/>
          </a:p>
        </p:txBody>
      </p:sp>
    </p:spTree>
    <p:extLst>
      <p:ext uri="{BB962C8B-B14F-4D97-AF65-F5344CB8AC3E}">
        <p14:creationId xmlns:p14="http://schemas.microsoft.com/office/powerpoint/2010/main" xmlns="" val="41311105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otação com legenda">
    <p:spTree>
      <p:nvGrpSpPr>
        <p:cNvPr id="1" name=""/>
        <p:cNvGrpSpPr/>
        <p:nvPr/>
      </p:nvGrpSpPr>
      <p:grpSpPr>
        <a:xfrm>
          <a:off x="0" y="0"/>
          <a:ext cx="0" cy="0"/>
          <a:chOff x="0" y="0"/>
          <a:chExt cx="0" cy="0"/>
        </a:xfrm>
      </p:grpSpPr>
      <p:pic>
        <p:nvPicPr>
          <p:cNvPr id="11" name="Imagem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Imagem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tângulo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tângulo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127856" y="609598"/>
            <a:ext cx="8718877" cy="3036061"/>
          </a:xfrm>
        </p:spPr>
        <p:txBody>
          <a:bodyPr anchor="ctr"/>
          <a:lstStyle>
            <a:lvl1pPr latinLnBrk="0">
              <a:defRPr lang="pt-BR" sz="3200"/>
            </a:lvl1pPr>
          </a:lstStyle>
          <a:p>
            <a:r>
              <a:rPr lang="pt-BR"/>
              <a:t>Clique para editar o título mestre</a:t>
            </a:r>
          </a:p>
        </p:txBody>
      </p:sp>
      <p:sp>
        <p:nvSpPr>
          <p:cNvPr id="12" name="Espaço reservado para texto 3"/>
          <p:cNvSpPr>
            <a:spLocks noGrp="1"/>
          </p:cNvSpPr>
          <p:nvPr>
            <p:ph type="body" sz="half" idx="13"/>
          </p:nvPr>
        </p:nvSpPr>
        <p:spPr>
          <a:xfrm>
            <a:off x="1402288" y="3653379"/>
            <a:ext cx="8156579" cy="548968"/>
          </a:xfrm>
        </p:spPr>
        <p:txBody>
          <a:bodyPr anchor="t">
            <a:normAutofit/>
          </a:bodyPr>
          <a:lstStyle>
            <a:lvl1pPr marL="0" indent="0" latinLnBrk="0">
              <a:buNone/>
              <a:defRPr lang="pt-BR" sz="14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4" name="Espaço reservado para texto 3"/>
          <p:cNvSpPr>
            <a:spLocks noGrp="1"/>
          </p:cNvSpPr>
          <p:nvPr>
            <p:ph type="body" sz="half" idx="2"/>
          </p:nvPr>
        </p:nvSpPr>
        <p:spPr>
          <a:xfrm>
            <a:off x="680322" y="4711615"/>
            <a:ext cx="9613859" cy="1090789"/>
          </a:xfrm>
        </p:spPr>
        <p:txBody>
          <a:bodyPr anchor="ctr">
            <a:normAutofit/>
          </a:bodyP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CDB9D11F-B188-461D-B23F-39381795C052}"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a:xfrm>
            <a:off x="10729455" y="4709925"/>
            <a:ext cx="1154151" cy="1090789"/>
          </a:xfrm>
        </p:spPr>
        <p:txBody>
          <a:bodyPr/>
          <a:lstStyle/>
          <a:p>
            <a:fld id="{6D22F896-40B5-4ADD-8801-0D06FADFA095}" type="slidenum">
              <a:rPr/>
              <a:pPr/>
              <a:t>‹nº›</a:t>
            </a:fld>
            <a:endParaRPr lang="pt-BR"/>
          </a:p>
        </p:txBody>
      </p:sp>
      <p:sp>
        <p:nvSpPr>
          <p:cNvPr id="16" name="Caixa de texto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pt-B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t-BR">
                <a:solidFill>
                  <a:schemeClr val="tx2"/>
                </a:solidFill>
              </a:defRPr>
            </a:lvl2pPr>
            <a:lvl3pPr latinLnBrk="0">
              <a:defRPr lang="pt-BR">
                <a:solidFill>
                  <a:schemeClr val="tx2"/>
                </a:solidFill>
              </a:defRPr>
            </a:lvl3pPr>
            <a:lvl4pPr latinLnBrk="0">
              <a:defRPr lang="pt-BR">
                <a:solidFill>
                  <a:schemeClr val="tx2"/>
                </a:solidFill>
              </a:defRPr>
            </a:lvl4pPr>
            <a:lvl5pPr latinLnBrk="0">
              <a:defRPr lang="pt-BR">
                <a:solidFill>
                  <a:schemeClr val="tx2"/>
                </a:solidFill>
              </a:defRPr>
            </a:lvl5pPr>
            <a:lvl6pPr latinLnBrk="0">
              <a:defRPr lang="pt-BR">
                <a:solidFill>
                  <a:schemeClr val="tx2"/>
                </a:solidFill>
              </a:defRPr>
            </a:lvl6pPr>
            <a:lvl7pPr latinLnBrk="0">
              <a:defRPr lang="pt-BR">
                <a:solidFill>
                  <a:schemeClr val="tx2"/>
                </a:solidFill>
              </a:defRPr>
            </a:lvl7pPr>
            <a:lvl8pPr latinLnBrk="0">
              <a:defRPr lang="pt-BR">
                <a:solidFill>
                  <a:schemeClr val="tx2"/>
                </a:solidFill>
              </a:defRPr>
            </a:lvl8pPr>
            <a:lvl9pPr latinLnBrk="0">
              <a:defRPr lang="pt-BR">
                <a:solidFill>
                  <a:schemeClr val="tx2"/>
                </a:solidFill>
              </a:defRPr>
            </a:lvl9pPr>
          </a:lstStyle>
          <a:p>
            <a:pPr lvl="0"/>
            <a:r>
              <a:rPr lang="pt-BR" sz="7200">
                <a:solidFill>
                  <a:schemeClr val="tx1"/>
                </a:solidFill>
                <a:effectLst/>
              </a:rPr>
              <a:t>“</a:t>
            </a:r>
          </a:p>
        </p:txBody>
      </p:sp>
      <p:sp>
        <p:nvSpPr>
          <p:cNvPr id="17" name="Caixa de texto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pt-B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t-BR">
                <a:solidFill>
                  <a:schemeClr val="tx2"/>
                </a:solidFill>
              </a:defRPr>
            </a:lvl2pPr>
            <a:lvl3pPr latinLnBrk="0">
              <a:defRPr lang="pt-BR">
                <a:solidFill>
                  <a:schemeClr val="tx2"/>
                </a:solidFill>
              </a:defRPr>
            </a:lvl3pPr>
            <a:lvl4pPr latinLnBrk="0">
              <a:defRPr lang="pt-BR">
                <a:solidFill>
                  <a:schemeClr val="tx2"/>
                </a:solidFill>
              </a:defRPr>
            </a:lvl4pPr>
            <a:lvl5pPr latinLnBrk="0">
              <a:defRPr lang="pt-BR">
                <a:solidFill>
                  <a:schemeClr val="tx2"/>
                </a:solidFill>
              </a:defRPr>
            </a:lvl5pPr>
            <a:lvl6pPr latinLnBrk="0">
              <a:defRPr lang="pt-BR">
                <a:solidFill>
                  <a:schemeClr val="tx2"/>
                </a:solidFill>
              </a:defRPr>
            </a:lvl6pPr>
            <a:lvl7pPr latinLnBrk="0">
              <a:defRPr lang="pt-BR">
                <a:solidFill>
                  <a:schemeClr val="tx2"/>
                </a:solidFill>
              </a:defRPr>
            </a:lvl7pPr>
            <a:lvl8pPr latinLnBrk="0">
              <a:defRPr lang="pt-BR">
                <a:solidFill>
                  <a:schemeClr val="tx2"/>
                </a:solidFill>
              </a:defRPr>
            </a:lvl8pPr>
            <a:lvl9pPr latinLnBrk="0">
              <a:defRPr lang="pt-BR">
                <a:solidFill>
                  <a:schemeClr val="tx2"/>
                </a:solidFill>
              </a:defRPr>
            </a:lvl9pPr>
          </a:lstStyle>
          <a:p>
            <a:pPr lvl="0" algn="r"/>
            <a:r>
              <a:rPr lang="pt-BR" sz="7200">
                <a:solidFill>
                  <a:schemeClr val="tx1"/>
                </a:solidFill>
                <a:effectLst/>
              </a:rPr>
              <a:t>”</a:t>
            </a:r>
          </a:p>
        </p:txBody>
      </p:sp>
    </p:spTree>
    <p:extLst>
      <p:ext uri="{BB962C8B-B14F-4D97-AF65-F5344CB8AC3E}">
        <p14:creationId xmlns:p14="http://schemas.microsoft.com/office/powerpoint/2010/main" xmlns="" val="13734282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Cartão de identificação">
    <p:spTree>
      <p:nvGrpSpPr>
        <p:cNvPr id="1" name=""/>
        <p:cNvGrpSpPr/>
        <p:nvPr/>
      </p:nvGrpSpPr>
      <p:grpSpPr>
        <a:xfrm>
          <a:off x="0" y="0"/>
          <a:ext cx="0" cy="0"/>
          <a:chOff x="0" y="0"/>
          <a:chExt cx="0" cy="0"/>
        </a:xfrm>
      </p:grpSpPr>
      <p:pic>
        <p:nvPicPr>
          <p:cNvPr id="9" name="Imagem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Imagem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tângulo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tângulo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4711615"/>
            <a:ext cx="9613862" cy="588535"/>
          </a:xfrm>
        </p:spPr>
        <p:txBody>
          <a:bodyPr anchor="b"/>
          <a:lstStyle>
            <a:lvl1pPr latinLnBrk="0">
              <a:defRPr lang="pt-BR" sz="3200"/>
            </a:lvl1pPr>
          </a:lstStyle>
          <a:p>
            <a:r>
              <a:rPr lang="pt-BR" dirty="0"/>
              <a:t>Clique para editar o título mestre</a:t>
            </a:r>
          </a:p>
        </p:txBody>
      </p:sp>
      <p:sp>
        <p:nvSpPr>
          <p:cNvPr id="4" name="Espaço reservado para texto 3"/>
          <p:cNvSpPr>
            <a:spLocks noGrp="1"/>
          </p:cNvSpPr>
          <p:nvPr>
            <p:ph type="body" sz="half" idx="2"/>
          </p:nvPr>
        </p:nvSpPr>
        <p:spPr>
          <a:xfrm>
            <a:off x="680320" y="5300149"/>
            <a:ext cx="9613862" cy="502255"/>
          </a:xfrm>
        </p:spPr>
        <p:txBody>
          <a:bodyPr anchor="t"/>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52E6D8D9-55A2-4063-B0F3-121F44549695}"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a:xfrm>
            <a:off x="10729455" y="4709925"/>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218869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Imagem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Imagem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tângulo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tângulo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669222" y="753228"/>
            <a:ext cx="9624960" cy="1080938"/>
          </a:xfrm>
        </p:spPr>
        <p:txBody>
          <a:bodyPr/>
          <a:lstStyle/>
          <a:p>
            <a:r>
              <a:rPr lang="pt-BR" dirty="0"/>
              <a:t>Clique para editar o título mestre</a:t>
            </a:r>
          </a:p>
        </p:txBody>
      </p:sp>
      <p:sp>
        <p:nvSpPr>
          <p:cNvPr id="7" name="Espaço reservado para texto 2"/>
          <p:cNvSpPr>
            <a:spLocks noGrp="1"/>
          </p:cNvSpPr>
          <p:nvPr>
            <p:ph type="body" idx="1"/>
          </p:nvPr>
        </p:nvSpPr>
        <p:spPr>
          <a:xfrm>
            <a:off x="660946" y="2336873"/>
            <a:ext cx="3070034"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8" name="Espaço reservado para texto 3"/>
          <p:cNvSpPr>
            <a:spLocks noGrp="1"/>
          </p:cNvSpPr>
          <p:nvPr>
            <p:ph type="body" sz="half" idx="15"/>
          </p:nvPr>
        </p:nvSpPr>
        <p:spPr>
          <a:xfrm>
            <a:off x="680322" y="3022673"/>
            <a:ext cx="3049702"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9" name="Espaço reservado para texto 4"/>
          <p:cNvSpPr>
            <a:spLocks noGrp="1"/>
          </p:cNvSpPr>
          <p:nvPr>
            <p:ph type="body" sz="quarter" idx="3"/>
          </p:nvPr>
        </p:nvSpPr>
        <p:spPr>
          <a:xfrm>
            <a:off x="3956025" y="2336873"/>
            <a:ext cx="3063240"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10" name="Espaço reservado para texto 3"/>
          <p:cNvSpPr>
            <a:spLocks noGrp="1"/>
          </p:cNvSpPr>
          <p:nvPr>
            <p:ph type="body" sz="half" idx="16"/>
          </p:nvPr>
        </p:nvSpPr>
        <p:spPr>
          <a:xfrm>
            <a:off x="3945470" y="3022673"/>
            <a:ext cx="3063240"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11" name="Espaço reservado para texto 4"/>
          <p:cNvSpPr>
            <a:spLocks noGrp="1"/>
          </p:cNvSpPr>
          <p:nvPr>
            <p:ph type="body" sz="quarter" idx="13"/>
          </p:nvPr>
        </p:nvSpPr>
        <p:spPr>
          <a:xfrm>
            <a:off x="7224156" y="2336873"/>
            <a:ext cx="307002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12" name="Espaço reservado para texto 3"/>
          <p:cNvSpPr>
            <a:spLocks noGrp="1"/>
          </p:cNvSpPr>
          <p:nvPr>
            <p:ph type="body" sz="half" idx="17"/>
          </p:nvPr>
        </p:nvSpPr>
        <p:spPr>
          <a:xfrm>
            <a:off x="7224156" y="3022673"/>
            <a:ext cx="3070025"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3" name="Espaço reservado de data 2"/>
          <p:cNvSpPr>
            <a:spLocks noGrp="1"/>
          </p:cNvSpPr>
          <p:nvPr>
            <p:ph type="dt" sz="half" idx="10"/>
          </p:nvPr>
        </p:nvSpPr>
        <p:spPr/>
        <p:txBody>
          <a:bodyPr/>
          <a:lstStyle/>
          <a:p>
            <a:fld id="{D4B24536-994D-4021-A283-9F449C0DB509}" type="datetimeFigureOut">
              <a:rPr/>
              <a:pPr/>
              <a:t>30/09/2013</a:t>
            </a:fld>
            <a:endParaRPr lang="pt-BR"/>
          </a:p>
        </p:txBody>
      </p:sp>
      <p:sp>
        <p:nvSpPr>
          <p:cNvPr id="4" name="Espaço reservado do rodapé 3"/>
          <p:cNvSpPr>
            <a:spLocks noGrp="1"/>
          </p:cNvSpPr>
          <p:nvPr>
            <p:ph type="ftr" sz="quarter" idx="11"/>
          </p:nvPr>
        </p:nvSpPr>
        <p:spPr/>
        <p:txBody>
          <a:bodyPr/>
          <a:lstStyle/>
          <a:p>
            <a:endParaRPr lang="pt-BR"/>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122087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oluna com 3 imagens">
    <p:spTree>
      <p:nvGrpSpPr>
        <p:cNvPr id="1" name=""/>
        <p:cNvGrpSpPr/>
        <p:nvPr/>
      </p:nvGrpSpPr>
      <p:grpSpPr>
        <a:xfrm>
          <a:off x="0" y="0"/>
          <a:ext cx="0" cy="0"/>
          <a:chOff x="0" y="0"/>
          <a:chExt cx="0" cy="0"/>
        </a:xfrm>
      </p:grpSpPr>
      <p:pic>
        <p:nvPicPr>
          <p:cNvPr id="15" name="Imagens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ns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tâ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tâ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680322" y="753228"/>
            <a:ext cx="9613860" cy="1080938"/>
          </a:xfrm>
        </p:spPr>
        <p:txBody>
          <a:bodyPr/>
          <a:lstStyle/>
          <a:p>
            <a:r>
              <a:rPr lang="pt-BR" dirty="0"/>
              <a:t>Clique para editar o título mestre</a:t>
            </a:r>
          </a:p>
        </p:txBody>
      </p:sp>
      <p:sp>
        <p:nvSpPr>
          <p:cNvPr id="19" name="Espaço reservado para texto 2"/>
          <p:cNvSpPr>
            <a:spLocks noGrp="1"/>
          </p:cNvSpPr>
          <p:nvPr>
            <p:ph type="body" idx="1"/>
          </p:nvPr>
        </p:nvSpPr>
        <p:spPr>
          <a:xfrm>
            <a:off x="680318" y="4297503"/>
            <a:ext cx="304970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0" name="Espaço reservado de imagem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1" name="Espaço reservado para texto 3"/>
          <p:cNvSpPr>
            <a:spLocks noGrp="1"/>
          </p:cNvSpPr>
          <p:nvPr>
            <p:ph type="body" sz="half" idx="18"/>
          </p:nvPr>
        </p:nvSpPr>
        <p:spPr>
          <a:xfrm>
            <a:off x="680318" y="4873765"/>
            <a:ext cx="3049705"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22" name="Espaço reservado para texto 4"/>
          <p:cNvSpPr>
            <a:spLocks noGrp="1"/>
          </p:cNvSpPr>
          <p:nvPr>
            <p:ph type="body" sz="quarter" idx="3"/>
          </p:nvPr>
        </p:nvSpPr>
        <p:spPr>
          <a:xfrm>
            <a:off x="3945471" y="4297503"/>
            <a:ext cx="3063240"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23" name="Espaço reservado de imagem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a:t>Clique no ícone para adicionar uma imagem</a:t>
            </a:r>
          </a:p>
        </p:txBody>
      </p:sp>
      <p:sp>
        <p:nvSpPr>
          <p:cNvPr id="24" name="Espaço reservado para texto 3"/>
          <p:cNvSpPr>
            <a:spLocks noGrp="1"/>
          </p:cNvSpPr>
          <p:nvPr>
            <p:ph type="body" sz="half" idx="19"/>
          </p:nvPr>
        </p:nvSpPr>
        <p:spPr>
          <a:xfrm>
            <a:off x="3944117" y="4873764"/>
            <a:ext cx="3067297"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25" name="Espaço reservado para texto 4"/>
          <p:cNvSpPr>
            <a:spLocks noGrp="1"/>
          </p:cNvSpPr>
          <p:nvPr>
            <p:ph type="body" sz="quarter" idx="13"/>
          </p:nvPr>
        </p:nvSpPr>
        <p:spPr>
          <a:xfrm>
            <a:off x="7230678" y="4297503"/>
            <a:ext cx="306350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26" name="Espaço reservado de imagem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a:t>Clique no ícone para adicionar uma imagem</a:t>
            </a:r>
          </a:p>
        </p:txBody>
      </p:sp>
      <p:sp>
        <p:nvSpPr>
          <p:cNvPr id="27" name="Espaço reservado para texto 3"/>
          <p:cNvSpPr>
            <a:spLocks noGrp="1"/>
          </p:cNvSpPr>
          <p:nvPr>
            <p:ph type="body" sz="half" idx="20"/>
          </p:nvPr>
        </p:nvSpPr>
        <p:spPr>
          <a:xfrm>
            <a:off x="7230553" y="4873762"/>
            <a:ext cx="3067563"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3" name="Espaço reservado de data 2"/>
          <p:cNvSpPr>
            <a:spLocks noGrp="1"/>
          </p:cNvSpPr>
          <p:nvPr>
            <p:ph type="dt" sz="half" idx="10"/>
          </p:nvPr>
        </p:nvSpPr>
        <p:spPr/>
        <p:txBody>
          <a:bodyPr/>
          <a:lstStyle/>
          <a:p>
            <a:fld id="{3CBBBB78-C96F-47B7-AB17-D852CA960AC9}" type="datetimeFigureOut">
              <a:rPr/>
              <a:pPr/>
              <a:t>30/09/2013</a:t>
            </a:fld>
            <a:endParaRPr lang="pt-BR"/>
          </a:p>
        </p:txBody>
      </p:sp>
      <p:sp>
        <p:nvSpPr>
          <p:cNvPr id="4" name="Espaço reservado do rodapé 3"/>
          <p:cNvSpPr>
            <a:spLocks noGrp="1"/>
          </p:cNvSpPr>
          <p:nvPr>
            <p:ph type="ftr" sz="quarter" idx="11"/>
          </p:nvPr>
        </p:nvSpPr>
        <p:spPr/>
        <p:txBody>
          <a:bodyPr/>
          <a:lstStyle/>
          <a:p>
            <a:endParaRPr lang="pt-BR"/>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1246280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0" name="Imagem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Imagem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tângulo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3" name="Retângulo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a:xfrm>
            <a:off x="680319" y="753229"/>
            <a:ext cx="9613863" cy="1080937"/>
          </a:xfrm>
        </p:spPr>
        <p:txBody>
          <a:bodyPr/>
          <a:lstStyle/>
          <a:p>
            <a:r>
              <a:rPr lang="pt-BR" dirty="0"/>
              <a:t>Clique para editar o título mestre</a:t>
            </a:r>
          </a:p>
        </p:txBody>
      </p:sp>
      <p:sp>
        <p:nvSpPr>
          <p:cNvPr id="3" name="Espaço reservado para texto 2"/>
          <p:cNvSpPr>
            <a:spLocks noGrp="1"/>
          </p:cNvSpPr>
          <p:nvPr>
            <p:ph type="body" idx="1"/>
          </p:nvPr>
        </p:nvSpPr>
        <p:spPr>
          <a:xfrm>
            <a:off x="906350" y="2336873"/>
            <a:ext cx="4472327" cy="693135"/>
          </a:xfrm>
        </p:spPr>
        <p:txBody>
          <a:bodyPr anchor="b"/>
          <a:lstStyle>
            <a:lvl1pPr marL="0" indent="0" latinLnBrk="0">
              <a:buNone/>
              <a:defRPr lang="pt-BR" sz="2400" b="1"/>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4" name="Espaço reservado 3"/>
          <p:cNvSpPr>
            <a:spLocks noGrp="1"/>
          </p:cNvSpPr>
          <p:nvPr>
            <p:ph sz="half" idx="2"/>
          </p:nvPr>
        </p:nvSpPr>
        <p:spPr>
          <a:xfrm>
            <a:off x="680322" y="3030008"/>
            <a:ext cx="4698355" cy="2906179"/>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texto 4"/>
          <p:cNvSpPr>
            <a:spLocks noGrp="1"/>
          </p:cNvSpPr>
          <p:nvPr>
            <p:ph type="body" sz="quarter" idx="3"/>
          </p:nvPr>
        </p:nvSpPr>
        <p:spPr>
          <a:xfrm>
            <a:off x="5820154" y="2336873"/>
            <a:ext cx="4474028" cy="692076"/>
          </a:xfrm>
        </p:spPr>
        <p:txBody>
          <a:bodyPr anchor="b"/>
          <a:lstStyle>
            <a:lvl1pPr marL="0" indent="0" latinLnBrk="0">
              <a:buNone/>
              <a:defRPr lang="pt-BR" sz="2400" b="1"/>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6" name="Espaço reservado 5"/>
          <p:cNvSpPr>
            <a:spLocks noGrp="1"/>
          </p:cNvSpPr>
          <p:nvPr>
            <p:ph sz="quarter" idx="4"/>
          </p:nvPr>
        </p:nvSpPr>
        <p:spPr>
          <a:xfrm>
            <a:off x="5594123" y="3030008"/>
            <a:ext cx="4700059" cy="2906179"/>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7" name="Espaço reservado de data 6"/>
          <p:cNvSpPr>
            <a:spLocks noGrp="1"/>
          </p:cNvSpPr>
          <p:nvPr>
            <p:ph type="dt" sz="half" idx="10"/>
          </p:nvPr>
        </p:nvSpPr>
        <p:spPr/>
        <p:txBody>
          <a:bodyPr/>
          <a:lstStyle/>
          <a:p>
            <a:fld id="{D82014A1-A632-4878-A0D3-F52BA7563730}" type="datetimeFigureOut">
              <a:rPr lang="pt-BR"/>
              <a:pPr/>
              <a:t>19/03/2018</a:t>
            </a:fld>
            <a:endParaRPr lang="pt-BR" dirty="0"/>
          </a:p>
        </p:txBody>
      </p:sp>
      <p:sp>
        <p:nvSpPr>
          <p:cNvPr id="8" name="Espaço reservado do rodapé 7"/>
          <p:cNvSpPr>
            <a:spLocks noGrp="1"/>
          </p:cNvSpPr>
          <p:nvPr>
            <p:ph type="ftr" sz="quarter" idx="11"/>
          </p:nvPr>
        </p:nvSpPr>
        <p:spPr/>
        <p:txBody>
          <a:bodyPr/>
          <a:lstStyle/>
          <a:p>
            <a:endParaRPr lang="pt-BR" dirty="0"/>
          </a:p>
        </p:txBody>
      </p:sp>
      <p:sp>
        <p:nvSpPr>
          <p:cNvPr id="9" name="Espaço reservado do número do slide 8"/>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tângulo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lvl1pPr algn="r" latinLnBrk="0">
              <a:defRPr lang="pt-BR"/>
            </a:lvl1pPr>
          </a:lstStyle>
          <a:p>
            <a:r>
              <a:rPr lang="pt-BR" dirty="0"/>
              <a:t>Clique para editar o título mestre</a:t>
            </a:r>
          </a:p>
        </p:txBody>
      </p:sp>
      <p:sp>
        <p:nvSpPr>
          <p:cNvPr id="3" name="Espaço reservado para o texto vertical 2"/>
          <p:cNvSpPr>
            <a:spLocks noGrp="1"/>
          </p:cNvSpPr>
          <p:nvPr>
            <p:ph type="body" orient="vert" idx="1"/>
          </p:nvPr>
        </p:nvSpPr>
        <p:spPr/>
        <p:txBody>
          <a:bodyPr vert="eaVert"/>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p:txBody>
          <a:bodyPr/>
          <a:lstStyle/>
          <a:p>
            <a:fld id="{1FA3F48C-C7C6-4055-9F49-3777875E72AE}" type="datetimeFigureOut">
              <a:rPr/>
              <a:pPr/>
              <a:t>30/09/2013</a:t>
            </a:fld>
            <a:endParaRPr lang="pt-BR"/>
          </a:p>
        </p:txBody>
      </p:sp>
      <p:sp>
        <p:nvSpPr>
          <p:cNvPr id="5" name="Espaço reservado do rodapé 4"/>
          <p:cNvSpPr>
            <a:spLocks noGrp="1"/>
          </p:cNvSpPr>
          <p:nvPr>
            <p:ph type="ftr" sz="quarter" idx="11"/>
          </p:nvPr>
        </p:nvSpPr>
        <p:spPr/>
        <p:txBody>
          <a:bodyPr/>
          <a:lstStyle/>
          <a:p>
            <a:endParaRPr lang="pt-BR"/>
          </a:p>
        </p:txBody>
      </p:sp>
      <p:sp>
        <p:nvSpPr>
          <p:cNvPr id="6" name="Espaço reservado do número do slide 5"/>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8315906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7" name="Retângulo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tângulo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10129231" y="609597"/>
            <a:ext cx="1073802" cy="4353760"/>
          </a:xfrm>
        </p:spPr>
        <p:txBody>
          <a:bodyPr vert="eaVert"/>
          <a:lstStyle/>
          <a:p>
            <a:r>
              <a:rPr lang="pt-BR" dirty="0"/>
              <a:t>Clique para editar o título mestre</a:t>
            </a:r>
          </a:p>
        </p:txBody>
      </p:sp>
      <p:sp>
        <p:nvSpPr>
          <p:cNvPr id="3" name="Espaço reservado para o texto vertical 2"/>
          <p:cNvSpPr>
            <a:spLocks noGrp="1"/>
          </p:cNvSpPr>
          <p:nvPr>
            <p:ph type="body" orient="vert" idx="1"/>
          </p:nvPr>
        </p:nvSpPr>
        <p:spPr>
          <a:xfrm>
            <a:off x="680322" y="609597"/>
            <a:ext cx="8870004" cy="5326589"/>
          </a:xfrm>
        </p:spPr>
        <p:txBody>
          <a:bodyPr vert="eaVert"/>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a:xfrm>
            <a:off x="6807126" y="5936187"/>
            <a:ext cx="2743200" cy="365125"/>
          </a:xfrm>
        </p:spPr>
        <p:txBody>
          <a:bodyPr/>
          <a:lstStyle/>
          <a:p>
            <a:fld id="{6178E61D-D431-422C-9764-11DAFE33AB63}" type="datetimeFigureOut">
              <a:rPr/>
              <a:pPr/>
              <a:t>30/09/2013</a:t>
            </a:fld>
            <a:endParaRPr lang="pt-BR"/>
          </a:p>
        </p:txBody>
      </p:sp>
      <p:sp>
        <p:nvSpPr>
          <p:cNvPr id="5" name="Espaço reservado do rodapé 4"/>
          <p:cNvSpPr>
            <a:spLocks noGrp="1"/>
          </p:cNvSpPr>
          <p:nvPr>
            <p:ph type="ftr" sz="quarter" idx="11"/>
          </p:nvPr>
        </p:nvSpPr>
        <p:spPr>
          <a:xfrm>
            <a:off x="680321" y="5936188"/>
            <a:ext cx="6126805" cy="365125"/>
          </a:xfrm>
        </p:spPr>
        <p:txBody>
          <a:bodyPr/>
          <a:lstStyle/>
          <a:p>
            <a:endParaRPr lang="pt-BR"/>
          </a:p>
        </p:txBody>
      </p:sp>
      <p:sp>
        <p:nvSpPr>
          <p:cNvPr id="6" name="Espaço reservado do número do slide 5"/>
          <p:cNvSpPr>
            <a:spLocks noGrp="1"/>
          </p:cNvSpPr>
          <p:nvPr>
            <p:ph type="sldNum" sz="quarter" idx="12"/>
          </p:nvPr>
        </p:nvSpPr>
        <p:spPr>
          <a:xfrm>
            <a:off x="10097550" y="5398633"/>
            <a:ext cx="1154151" cy="1090789"/>
          </a:xfrm>
        </p:spPr>
        <p:txBody>
          <a:bodyPr anchor="t"/>
          <a:lstStyle>
            <a:lvl1pPr algn="ctr" latinLnBrk="0">
              <a:defRPr lang="pt-BR"/>
            </a:lvl1pPr>
          </a:lstStyle>
          <a:p>
            <a:fld id="{6D22F896-40B5-4ADD-8801-0D06FADFA095}" type="slidenum">
              <a:rPr/>
              <a:pPr/>
              <a:t>‹nº›</a:t>
            </a:fld>
            <a:endParaRPr lang="pt-BR"/>
          </a:p>
        </p:txBody>
      </p:sp>
    </p:spTree>
    <p:extLst>
      <p:ext uri="{BB962C8B-B14F-4D97-AF65-F5344CB8AC3E}">
        <p14:creationId xmlns:p14="http://schemas.microsoft.com/office/powerpoint/2010/main" xmlns="" val="38098869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tângulo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680322" y="2733709"/>
            <a:ext cx="8144134" cy="1373070"/>
          </a:xfrm>
        </p:spPr>
        <p:txBody>
          <a:bodyPr anchor="b">
            <a:noAutofit/>
          </a:bodyPr>
          <a:lstStyle>
            <a:lvl1pPr algn="r" latinLnBrk="0">
              <a:defRPr lang="pt-BR" sz="5400"/>
            </a:lvl1pPr>
          </a:lstStyle>
          <a:p>
            <a:r>
              <a:rPr lang="pt-BR" dirty="0"/>
              <a:t>Clique para editar o título mestre</a:t>
            </a:r>
          </a:p>
        </p:txBody>
      </p:sp>
      <p:sp>
        <p:nvSpPr>
          <p:cNvPr id="3" name="Subtítulo 2"/>
          <p:cNvSpPr>
            <a:spLocks noGrp="1"/>
          </p:cNvSpPr>
          <p:nvPr>
            <p:ph type="subTitle" idx="1"/>
          </p:nvPr>
        </p:nvSpPr>
        <p:spPr>
          <a:xfrm>
            <a:off x="680322" y="4394039"/>
            <a:ext cx="8144134" cy="1117687"/>
          </a:xfrm>
        </p:spPr>
        <p:txBody>
          <a:bodyPr>
            <a:normAutofit/>
          </a:bodyPr>
          <a:lstStyle>
            <a:lvl1pPr marL="0" indent="0" algn="r" latinLnBrk="0">
              <a:buNone/>
              <a:defRPr lang="pt-BR" sz="2000"/>
            </a:lvl1pPr>
            <a:lvl2pPr marL="457200" indent="0" algn="ctr" latinLnBrk="0">
              <a:buNone/>
              <a:defRPr lang="pt-BR" sz="2000"/>
            </a:lvl2pPr>
            <a:lvl3pPr marL="914400" indent="0" algn="ctr" latinLnBrk="0">
              <a:buNone/>
              <a:defRPr lang="pt-BR" sz="1800"/>
            </a:lvl3pPr>
            <a:lvl4pPr marL="1371600" indent="0" algn="ctr" latinLnBrk="0">
              <a:buNone/>
              <a:defRPr lang="pt-BR" sz="1600"/>
            </a:lvl4pPr>
            <a:lvl5pPr marL="1828800" indent="0" algn="ctr" latinLnBrk="0">
              <a:buNone/>
              <a:defRPr lang="pt-BR" sz="1600"/>
            </a:lvl5pPr>
            <a:lvl6pPr marL="2286000" indent="0" algn="ctr" latinLnBrk="0">
              <a:buNone/>
              <a:defRPr lang="pt-BR" sz="1600"/>
            </a:lvl6pPr>
            <a:lvl7pPr marL="2743200" indent="0" algn="ctr" latinLnBrk="0">
              <a:buNone/>
              <a:defRPr lang="pt-BR" sz="1600"/>
            </a:lvl7pPr>
            <a:lvl8pPr marL="3200400" indent="0" algn="ctr" latinLnBrk="0">
              <a:buNone/>
              <a:defRPr lang="pt-BR" sz="1600"/>
            </a:lvl8pPr>
            <a:lvl9pPr marL="3657600" indent="0" algn="ctr" latinLnBrk="0">
              <a:buNone/>
              <a:defRPr lang="pt-BR" sz="1600"/>
            </a:lvl9pPr>
          </a:lstStyle>
          <a:p>
            <a:r>
              <a:rPr lang="pt-BR" dirty="0"/>
              <a:t>Clique para editar o estilo do subtítulo mestre</a:t>
            </a:r>
          </a:p>
        </p:txBody>
      </p:sp>
      <p:sp>
        <p:nvSpPr>
          <p:cNvPr id="4" name="Espaço reservado de data 3"/>
          <p:cNvSpPr>
            <a:spLocks noGrp="1"/>
          </p:cNvSpPr>
          <p:nvPr>
            <p:ph type="dt" sz="half" idx="10"/>
          </p:nvPr>
        </p:nvSpPr>
        <p:spPr/>
        <p:txBody>
          <a:bodyPr/>
          <a:lstStyle/>
          <a:p>
            <a:fld id="{78ABE3C1-DBE1-495D-B57B-2849774B866A}" type="datetimeFigureOut">
              <a:rPr/>
              <a:pPr/>
              <a:t>30/09/2013</a:t>
            </a:fld>
            <a:endParaRPr lang="pt-BR" dirty="0"/>
          </a:p>
        </p:txBody>
      </p:sp>
      <p:sp>
        <p:nvSpPr>
          <p:cNvPr id="5" name="Espaço reservado do rodapé 4"/>
          <p:cNvSpPr>
            <a:spLocks noGrp="1"/>
          </p:cNvSpPr>
          <p:nvPr>
            <p:ph type="ftr" sz="quarter" idx="11"/>
          </p:nvPr>
        </p:nvSpPr>
        <p:spPr/>
        <p:txBody>
          <a:bodyPr/>
          <a:lstStyle/>
          <a:p>
            <a:endParaRPr lang="pt-BR" dirty="0"/>
          </a:p>
        </p:txBody>
      </p:sp>
      <p:sp>
        <p:nvSpPr>
          <p:cNvPr id="6" name="Espaço reservado do número do slide 5"/>
          <p:cNvSpPr>
            <a:spLocks noGrp="1"/>
          </p:cNvSpPr>
          <p:nvPr>
            <p:ph type="sldNum" sz="quarter" idx="12"/>
          </p:nvPr>
        </p:nvSpPr>
        <p:spPr>
          <a:xfrm>
            <a:off x="9255346" y="2750337"/>
            <a:ext cx="1171888" cy="1356442"/>
          </a:xfrm>
        </p:spPr>
        <p:txBody>
          <a:bodyPr/>
          <a:lstStyle/>
          <a:p>
            <a:fld id="{6D22F896-40B5-4ADD-8801-0D06FADFA095}" type="slidenum">
              <a:rPr/>
              <a:pPr/>
              <a:t>‹nº›</a:t>
            </a:fld>
            <a:endParaRPr lang="pt-BR" dirty="0"/>
          </a:p>
        </p:txBody>
      </p:sp>
    </p:spTree>
    <p:extLst>
      <p:ext uri="{BB962C8B-B14F-4D97-AF65-F5344CB8AC3E}">
        <p14:creationId xmlns:p14="http://schemas.microsoft.com/office/powerpoint/2010/main" xmlns="" val="35884235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15" name="Imagem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m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tâ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tâ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a:t>Clique para editar o título mestre</a:t>
            </a:r>
          </a:p>
        </p:txBody>
      </p:sp>
      <p:sp>
        <p:nvSpPr>
          <p:cNvPr id="3" name="Espaço reservado 2"/>
          <p:cNvSpPr>
            <a:spLocks noGrp="1"/>
          </p:cNvSpPr>
          <p:nvPr>
            <p:ph idx="1"/>
          </p:nvPr>
        </p:nvSpPr>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p:txBody>
          <a:bodyPr/>
          <a:lstStyle/>
          <a:p>
            <a:fld id="{12DE42F4-6EEF-4EF7-8ED4-2208F0F89A08}" type="datetimeFigureOut">
              <a:rPr/>
              <a:pPr/>
              <a:t>30/09/2013</a:t>
            </a:fld>
            <a:endParaRPr lang="pt-BR"/>
          </a:p>
        </p:txBody>
      </p:sp>
      <p:sp>
        <p:nvSpPr>
          <p:cNvPr id="5" name="Espaço reservado do rodapé 4"/>
          <p:cNvSpPr>
            <a:spLocks noGrp="1"/>
          </p:cNvSpPr>
          <p:nvPr>
            <p:ph type="ftr" sz="quarter" idx="11"/>
          </p:nvPr>
        </p:nvSpPr>
        <p:spPr/>
        <p:txBody>
          <a:bodyPr/>
          <a:lstStyle/>
          <a:p>
            <a:endParaRPr lang="pt-BR"/>
          </a:p>
        </p:txBody>
      </p:sp>
      <p:sp>
        <p:nvSpPr>
          <p:cNvPr id="6" name="Espaço reservado do número do slide 5"/>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10579995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tângulo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2869895"/>
            <a:ext cx="9613860" cy="1090788"/>
          </a:xfrm>
        </p:spPr>
        <p:txBody>
          <a:bodyPr anchor="ctr">
            <a:normAutofit/>
          </a:bodyPr>
          <a:lstStyle>
            <a:lvl1pPr algn="r" latinLnBrk="0">
              <a:defRPr lang="pt-BR" sz="3600"/>
            </a:lvl1pPr>
          </a:lstStyle>
          <a:p>
            <a:r>
              <a:rPr lang="pt-BR"/>
              <a:t>Clique para editar o título mestre</a:t>
            </a:r>
          </a:p>
        </p:txBody>
      </p:sp>
      <p:sp>
        <p:nvSpPr>
          <p:cNvPr id="3" name="Espaço reservado para texto 2"/>
          <p:cNvSpPr>
            <a:spLocks noGrp="1"/>
          </p:cNvSpPr>
          <p:nvPr>
            <p:ph type="body" idx="1"/>
          </p:nvPr>
        </p:nvSpPr>
        <p:spPr>
          <a:xfrm>
            <a:off x="680322" y="4232171"/>
            <a:ext cx="9613860" cy="1704017"/>
          </a:xfrm>
        </p:spPr>
        <p:txBody>
          <a:bodyPr>
            <a:normAutofit/>
          </a:bodyPr>
          <a:lstStyle>
            <a:lvl1pPr marL="0" indent="0" algn="r" latinLnBrk="0">
              <a:buNone/>
              <a:defRPr lang="pt-BR" sz="2000">
                <a:solidFill>
                  <a:schemeClr val="tx1">
                    <a:tint val="75000"/>
                  </a:schemeClr>
                </a:solidFill>
              </a:defRPr>
            </a:lvl1pPr>
            <a:lvl2pPr marL="457200" indent="0" latinLnBrk="0">
              <a:buNone/>
              <a:defRPr lang="pt-BR" sz="2000">
                <a:solidFill>
                  <a:schemeClr val="tx1">
                    <a:tint val="75000"/>
                  </a:schemeClr>
                </a:solidFill>
              </a:defRPr>
            </a:lvl2pPr>
            <a:lvl3pPr marL="914400" indent="0" latinLnBrk="0">
              <a:buNone/>
              <a:defRPr lang="pt-BR" sz="1800">
                <a:solidFill>
                  <a:schemeClr val="tx1">
                    <a:tint val="75000"/>
                  </a:schemeClr>
                </a:solidFill>
              </a:defRPr>
            </a:lvl3pPr>
            <a:lvl4pPr marL="1371600" indent="0" latinLnBrk="0">
              <a:buNone/>
              <a:defRPr lang="pt-BR" sz="1600">
                <a:solidFill>
                  <a:schemeClr val="tx1">
                    <a:tint val="75000"/>
                  </a:schemeClr>
                </a:solidFill>
              </a:defRPr>
            </a:lvl4pPr>
            <a:lvl5pPr marL="1828800" indent="0" latinLnBrk="0">
              <a:buNone/>
              <a:defRPr lang="pt-BR" sz="1600">
                <a:solidFill>
                  <a:schemeClr val="tx1">
                    <a:tint val="75000"/>
                  </a:schemeClr>
                </a:solidFill>
              </a:defRPr>
            </a:lvl5pPr>
            <a:lvl6pPr marL="2286000" indent="0" latinLnBrk="0">
              <a:buNone/>
              <a:defRPr lang="pt-BR" sz="1600">
                <a:solidFill>
                  <a:schemeClr val="tx1">
                    <a:tint val="75000"/>
                  </a:schemeClr>
                </a:solidFill>
              </a:defRPr>
            </a:lvl6pPr>
            <a:lvl7pPr marL="2743200" indent="0" latinLnBrk="0">
              <a:buNone/>
              <a:defRPr lang="pt-BR" sz="1600">
                <a:solidFill>
                  <a:schemeClr val="tx1">
                    <a:tint val="75000"/>
                  </a:schemeClr>
                </a:solidFill>
              </a:defRPr>
            </a:lvl7pPr>
            <a:lvl8pPr marL="3200400" indent="0" latinLnBrk="0">
              <a:buNone/>
              <a:defRPr lang="pt-BR" sz="1600">
                <a:solidFill>
                  <a:schemeClr val="tx1">
                    <a:tint val="75000"/>
                  </a:schemeClr>
                </a:solidFill>
              </a:defRPr>
            </a:lvl8pPr>
            <a:lvl9pPr marL="3657600" indent="0" latinLnBrk="0">
              <a:buNone/>
              <a:defRPr lang="pt-BR" sz="1600">
                <a:solidFill>
                  <a:schemeClr val="tx1">
                    <a:tint val="75000"/>
                  </a:schemeClr>
                </a:solidFill>
              </a:defRPr>
            </a:lvl9pPr>
          </a:lstStyle>
          <a:p>
            <a:pPr lvl="0"/>
            <a:r>
              <a:rPr lang="pt-BR" dirty="0"/>
              <a:t>Clique para editar o texto mestre </a:t>
            </a:r>
          </a:p>
        </p:txBody>
      </p:sp>
      <p:sp>
        <p:nvSpPr>
          <p:cNvPr id="4" name="Espaço reservado de data 3"/>
          <p:cNvSpPr>
            <a:spLocks noGrp="1"/>
          </p:cNvSpPr>
          <p:nvPr>
            <p:ph type="dt" sz="half" idx="10"/>
          </p:nvPr>
        </p:nvSpPr>
        <p:spPr/>
        <p:txBody>
          <a:bodyPr/>
          <a:lstStyle/>
          <a:p>
            <a:fld id="{30578ACC-22D6-47C1-A373-4FD133E34F3C}" type="datetimeFigureOut">
              <a:rPr/>
              <a:pPr/>
              <a:t>30/09/2013</a:t>
            </a:fld>
            <a:endParaRPr lang="pt-BR"/>
          </a:p>
        </p:txBody>
      </p:sp>
      <p:sp>
        <p:nvSpPr>
          <p:cNvPr id="5" name="Espaço reservado do rodapé 4"/>
          <p:cNvSpPr>
            <a:spLocks noGrp="1"/>
          </p:cNvSpPr>
          <p:nvPr>
            <p:ph type="ftr" sz="quarter" idx="11"/>
          </p:nvPr>
        </p:nvSpPr>
        <p:spPr/>
        <p:txBody>
          <a:bodyPr/>
          <a:lstStyle/>
          <a:p>
            <a:endParaRPr lang="pt-BR"/>
          </a:p>
        </p:txBody>
      </p:sp>
      <p:sp>
        <p:nvSpPr>
          <p:cNvPr id="6" name="Espaço reservado do número do slide 5"/>
          <p:cNvSpPr>
            <a:spLocks noGrp="1"/>
          </p:cNvSpPr>
          <p:nvPr>
            <p:ph type="sldNum" sz="quarter" idx="12"/>
          </p:nvPr>
        </p:nvSpPr>
        <p:spPr>
          <a:xfrm>
            <a:off x="10729455" y="2869895"/>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519863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dirty="0"/>
              <a:t>Clique para editar o título mestre</a:t>
            </a:r>
          </a:p>
        </p:txBody>
      </p:sp>
      <p:sp>
        <p:nvSpPr>
          <p:cNvPr id="3" name="Espaço reservado 2"/>
          <p:cNvSpPr>
            <a:spLocks noGrp="1"/>
          </p:cNvSpPr>
          <p:nvPr>
            <p:ph sz="half" idx="1"/>
          </p:nvPr>
        </p:nvSpPr>
        <p:spPr>
          <a:xfrm>
            <a:off x="680320" y="2336873"/>
            <a:ext cx="4698358" cy="3599316"/>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3"/>
          <p:cNvSpPr>
            <a:spLocks noGrp="1"/>
          </p:cNvSpPr>
          <p:nvPr>
            <p:ph sz="half" idx="2"/>
          </p:nvPr>
        </p:nvSpPr>
        <p:spPr>
          <a:xfrm>
            <a:off x="5594123" y="2336873"/>
            <a:ext cx="4700058" cy="3599316"/>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de data 4"/>
          <p:cNvSpPr>
            <a:spLocks noGrp="1"/>
          </p:cNvSpPr>
          <p:nvPr>
            <p:ph type="dt" sz="half" idx="10"/>
          </p:nvPr>
        </p:nvSpPr>
        <p:spPr/>
        <p:txBody>
          <a:bodyPr/>
          <a:lstStyle/>
          <a:p>
            <a:fld id="{4E5A6C69-6797-4E8A-BF37-F2C3751466E9}"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4003910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0" name="Imagem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Imagem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tângulo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753229"/>
            <a:ext cx="9613863" cy="1080937"/>
          </a:xfrm>
        </p:spPr>
        <p:txBody>
          <a:bodyPr/>
          <a:lstStyle/>
          <a:p>
            <a:r>
              <a:rPr lang="pt-BR" dirty="0"/>
              <a:t>Clique para editar o título mestre</a:t>
            </a:r>
          </a:p>
        </p:txBody>
      </p:sp>
      <p:sp>
        <p:nvSpPr>
          <p:cNvPr id="3" name="Espaço reservado para texto 2"/>
          <p:cNvSpPr>
            <a:spLocks noGrp="1"/>
          </p:cNvSpPr>
          <p:nvPr>
            <p:ph type="body" idx="1"/>
          </p:nvPr>
        </p:nvSpPr>
        <p:spPr>
          <a:xfrm>
            <a:off x="906350" y="2336873"/>
            <a:ext cx="4472327" cy="693135"/>
          </a:xfrm>
        </p:spPr>
        <p:txBody>
          <a:bodyPr anchor="b"/>
          <a:lstStyle>
            <a:lvl1pPr marL="0" indent="0" latinLnBrk="0">
              <a:buNone/>
              <a:defRPr lang="pt-BR" sz="2400" b="1"/>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4" name="Espaço reservado 3"/>
          <p:cNvSpPr>
            <a:spLocks noGrp="1"/>
          </p:cNvSpPr>
          <p:nvPr>
            <p:ph sz="half" idx="2"/>
          </p:nvPr>
        </p:nvSpPr>
        <p:spPr>
          <a:xfrm>
            <a:off x="680322" y="3030008"/>
            <a:ext cx="4698355" cy="2906179"/>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texto 4"/>
          <p:cNvSpPr>
            <a:spLocks noGrp="1"/>
          </p:cNvSpPr>
          <p:nvPr>
            <p:ph type="body" sz="quarter" idx="3"/>
          </p:nvPr>
        </p:nvSpPr>
        <p:spPr>
          <a:xfrm>
            <a:off x="5820154" y="2336873"/>
            <a:ext cx="4474028" cy="692076"/>
          </a:xfrm>
        </p:spPr>
        <p:txBody>
          <a:bodyPr anchor="b"/>
          <a:lstStyle>
            <a:lvl1pPr marL="0" indent="0" latinLnBrk="0">
              <a:buNone/>
              <a:defRPr lang="pt-BR" sz="2400" b="1"/>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6" name="Espaço reservado 5"/>
          <p:cNvSpPr>
            <a:spLocks noGrp="1"/>
          </p:cNvSpPr>
          <p:nvPr>
            <p:ph sz="quarter" idx="4"/>
          </p:nvPr>
        </p:nvSpPr>
        <p:spPr>
          <a:xfrm>
            <a:off x="5594123" y="3030008"/>
            <a:ext cx="4700059" cy="2906179"/>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7" name="Espaço reservado de data 6"/>
          <p:cNvSpPr>
            <a:spLocks noGrp="1"/>
          </p:cNvSpPr>
          <p:nvPr>
            <p:ph type="dt" sz="half" idx="10"/>
          </p:nvPr>
        </p:nvSpPr>
        <p:spPr/>
        <p:txBody>
          <a:bodyPr/>
          <a:lstStyle/>
          <a:p>
            <a:fld id="{D82014A1-A632-4878-A0D3-F52BA7563730}" type="datetimeFigureOut">
              <a:rPr/>
              <a:pPr/>
              <a:t>30/09/2013</a:t>
            </a:fld>
            <a:endParaRPr lang="pt-BR"/>
          </a:p>
        </p:txBody>
      </p:sp>
      <p:sp>
        <p:nvSpPr>
          <p:cNvPr id="8" name="Espaço reservado do rodapé 7"/>
          <p:cNvSpPr>
            <a:spLocks noGrp="1"/>
          </p:cNvSpPr>
          <p:nvPr>
            <p:ph type="ftr" sz="quarter" idx="11"/>
          </p:nvPr>
        </p:nvSpPr>
        <p:spPr/>
        <p:txBody>
          <a:bodyPr/>
          <a:lstStyle/>
          <a:p>
            <a:endParaRPr lang="pt-BR"/>
          </a:p>
        </p:txBody>
      </p:sp>
      <p:sp>
        <p:nvSpPr>
          <p:cNvPr id="9" name="Espaço reservado do número do slide 8"/>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4129254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6" name="Imagem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Imagem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tângulo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tângulo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pt-BR" dirty="0"/>
              <a:t>Clique para editar o título mestre</a:t>
            </a:r>
          </a:p>
        </p:txBody>
      </p:sp>
      <p:sp>
        <p:nvSpPr>
          <p:cNvPr id="3" name="Espaço reservado de data 2"/>
          <p:cNvSpPr>
            <a:spLocks noGrp="1"/>
          </p:cNvSpPr>
          <p:nvPr>
            <p:ph type="dt" sz="half" idx="10"/>
          </p:nvPr>
        </p:nvSpPr>
        <p:spPr/>
        <p:txBody>
          <a:bodyPr/>
          <a:lstStyle/>
          <a:p>
            <a:fld id="{CE99F462-093F-4566-844B-4C71F2739DA5}" type="datetimeFigureOut">
              <a:rPr/>
              <a:pPr/>
              <a:t>30/09/2013</a:t>
            </a:fld>
            <a:endParaRPr lang="pt-BR"/>
          </a:p>
        </p:txBody>
      </p:sp>
      <p:sp>
        <p:nvSpPr>
          <p:cNvPr id="4" name="Espaço reservado do rodapé 3"/>
          <p:cNvSpPr>
            <a:spLocks noGrp="1"/>
          </p:cNvSpPr>
          <p:nvPr>
            <p:ph type="ftr" sz="quarter" idx="11"/>
          </p:nvPr>
        </p:nvSpPr>
        <p:spPr/>
        <p:txBody>
          <a:bodyPr/>
          <a:lstStyle/>
          <a:p>
            <a:endParaRPr lang="pt-BR"/>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8014691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5" name="Imagem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tângulo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Espaço reservado de data 1"/>
          <p:cNvSpPr>
            <a:spLocks noGrp="1"/>
          </p:cNvSpPr>
          <p:nvPr>
            <p:ph type="dt" sz="half" idx="10"/>
          </p:nvPr>
        </p:nvSpPr>
        <p:spPr/>
        <p:txBody>
          <a:bodyPr/>
          <a:lstStyle/>
          <a:p>
            <a:fld id="{3D24A7AC-904D-4781-85BA-7D10C17ED021}" type="datetimeFigureOut">
              <a:rPr/>
              <a:pPr/>
              <a:t>30/09/2013</a:t>
            </a:fld>
            <a:endParaRPr lang="pt-BR"/>
          </a:p>
        </p:txBody>
      </p:sp>
      <p:sp>
        <p:nvSpPr>
          <p:cNvPr id="3" name="Espaço reservado do rodapé 2"/>
          <p:cNvSpPr>
            <a:spLocks noGrp="1"/>
          </p:cNvSpPr>
          <p:nvPr>
            <p:ph type="ftr" sz="quarter" idx="11"/>
          </p:nvPr>
        </p:nvSpPr>
        <p:spPr/>
        <p:txBody>
          <a:bodyPr/>
          <a:lstStyle/>
          <a:p>
            <a:endParaRPr lang="pt-BR" dirty="0"/>
          </a:p>
        </p:txBody>
      </p:sp>
      <p:sp>
        <p:nvSpPr>
          <p:cNvPr id="4" name="Espaço reservado do número do slide 3"/>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30053788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1" y="753227"/>
            <a:ext cx="9613859" cy="1080940"/>
          </a:xfrm>
        </p:spPr>
        <p:txBody>
          <a:bodyPr anchor="ctr">
            <a:normAutofit/>
          </a:bodyPr>
          <a:lstStyle>
            <a:lvl1pPr latinLnBrk="0">
              <a:defRPr lang="pt-BR" sz="3600"/>
            </a:lvl1pPr>
          </a:lstStyle>
          <a:p>
            <a:r>
              <a:rPr lang="pt-BR"/>
              <a:t>Clique para editar o título mestre</a:t>
            </a:r>
          </a:p>
        </p:txBody>
      </p:sp>
      <p:sp>
        <p:nvSpPr>
          <p:cNvPr id="3" name="Espaço reservado 2"/>
          <p:cNvSpPr>
            <a:spLocks noGrp="1"/>
          </p:cNvSpPr>
          <p:nvPr>
            <p:ph idx="1"/>
          </p:nvPr>
        </p:nvSpPr>
        <p:spPr>
          <a:xfrm>
            <a:off x="4685846" y="2336873"/>
            <a:ext cx="5608336" cy="3599313"/>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texto 3"/>
          <p:cNvSpPr>
            <a:spLocks noGrp="1"/>
          </p:cNvSpPr>
          <p:nvPr>
            <p:ph type="body" sz="half" idx="2"/>
          </p:nvPr>
        </p:nvSpPr>
        <p:spPr>
          <a:xfrm>
            <a:off x="680322" y="2336872"/>
            <a:ext cx="3790078" cy="3599317"/>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a:t>Clique para editar o texto mestre </a:t>
            </a:r>
          </a:p>
        </p:txBody>
      </p:sp>
      <p:sp>
        <p:nvSpPr>
          <p:cNvPr id="5" name="Espaço reservado de data 4"/>
          <p:cNvSpPr>
            <a:spLocks noGrp="1"/>
          </p:cNvSpPr>
          <p:nvPr>
            <p:ph type="dt" sz="half" idx="10"/>
          </p:nvPr>
        </p:nvSpPr>
        <p:spPr/>
        <p:txBody>
          <a:bodyPr/>
          <a:lstStyle/>
          <a:p>
            <a:fld id="{E331444B-B92B-4E27-8C94-BB93EAF5CB18}"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39333339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6" name="Imagem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Imagem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tângulo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9" name="Retângulo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p:txBody>
          <a:bodyPr/>
          <a:lstStyle/>
          <a:p>
            <a:r>
              <a:rPr lang="pt-BR" dirty="0"/>
              <a:t>Clique para editar o título mestre</a:t>
            </a:r>
          </a:p>
        </p:txBody>
      </p:sp>
      <p:sp>
        <p:nvSpPr>
          <p:cNvPr id="3" name="Espaço reservado de data 2"/>
          <p:cNvSpPr>
            <a:spLocks noGrp="1"/>
          </p:cNvSpPr>
          <p:nvPr>
            <p:ph type="dt" sz="half" idx="10"/>
          </p:nvPr>
        </p:nvSpPr>
        <p:spPr/>
        <p:txBody>
          <a:bodyPr/>
          <a:lstStyle/>
          <a:p>
            <a:fld id="{CE99F462-093F-4566-844B-4C71F2739DA5}" type="datetimeFigureOut">
              <a:rPr lang="pt-BR"/>
              <a:pPr/>
              <a:t>19/03/2018</a:t>
            </a:fld>
            <a:endParaRPr lang="pt-BR" dirty="0"/>
          </a:p>
        </p:txBody>
      </p:sp>
      <p:sp>
        <p:nvSpPr>
          <p:cNvPr id="4" name="Espaço reservado do rodapé 3"/>
          <p:cNvSpPr>
            <a:spLocks noGrp="1"/>
          </p:cNvSpPr>
          <p:nvPr>
            <p:ph type="ftr" sz="quarter" idx="11"/>
          </p:nvPr>
        </p:nvSpPr>
        <p:spPr/>
        <p:txBody>
          <a:bodyPr/>
          <a:lstStyle/>
          <a:p>
            <a:endParaRPr lang="pt-BR" dirty="0"/>
          </a:p>
        </p:txBody>
      </p:sp>
      <p:sp>
        <p:nvSpPr>
          <p:cNvPr id="5" name="Espaço reservado do número do slide 4"/>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3" y="753228"/>
            <a:ext cx="9613857" cy="1080938"/>
          </a:xfrm>
        </p:spPr>
        <p:txBody>
          <a:bodyPr anchor="ctr">
            <a:normAutofit/>
          </a:bodyPr>
          <a:lstStyle>
            <a:lvl1pPr latinLnBrk="0">
              <a:defRPr lang="pt-BR" sz="3600"/>
            </a:lvl1pPr>
          </a:lstStyle>
          <a:p>
            <a:r>
              <a:rPr lang="pt-BR"/>
              <a:t>Clique para editar o título mestre</a:t>
            </a:r>
          </a:p>
        </p:txBody>
      </p:sp>
      <p:sp>
        <p:nvSpPr>
          <p:cNvPr id="3" name="Espaço reservado de imagem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pt-BR" sz="3200"/>
            </a:lvl1pPr>
            <a:lvl2pPr marL="457200" indent="0" latinLnBrk="0">
              <a:buNone/>
              <a:defRPr lang="pt-BR" sz="2800"/>
            </a:lvl2pPr>
            <a:lvl3pPr marL="914400" indent="0" latinLnBrk="0">
              <a:buNone/>
              <a:defRPr lang="pt-BR" sz="2400"/>
            </a:lvl3pPr>
            <a:lvl4pPr marL="1371600" indent="0" latinLnBrk="0">
              <a:buNone/>
              <a:defRPr lang="pt-BR" sz="2000"/>
            </a:lvl4pPr>
            <a:lvl5pPr marL="1828800" indent="0" latinLnBrk="0">
              <a:buNone/>
              <a:defRPr lang="pt-BR" sz="2000"/>
            </a:lvl5pPr>
            <a:lvl6pPr marL="2286000" indent="0" latinLnBrk="0">
              <a:buNone/>
              <a:defRPr lang="pt-BR" sz="2000"/>
            </a:lvl6pPr>
            <a:lvl7pPr marL="2743200" indent="0" latinLnBrk="0">
              <a:buNone/>
              <a:defRPr lang="pt-BR" sz="2000"/>
            </a:lvl7pPr>
            <a:lvl8pPr marL="3200400" indent="0" latinLnBrk="0">
              <a:buNone/>
              <a:defRPr lang="pt-BR" sz="2000"/>
            </a:lvl8pPr>
            <a:lvl9pPr marL="3657600" indent="0" latinLnBrk="0">
              <a:buNone/>
              <a:defRPr lang="pt-BR" sz="2000"/>
            </a:lvl9pPr>
          </a:lstStyle>
          <a:p>
            <a:r>
              <a:rPr lang="pt-BR"/>
              <a:t>Clique no ícone para adicionar uma imagem</a:t>
            </a:r>
          </a:p>
        </p:txBody>
      </p:sp>
      <p:sp>
        <p:nvSpPr>
          <p:cNvPr id="4" name="Espaço reservado para texto 3"/>
          <p:cNvSpPr>
            <a:spLocks noGrp="1"/>
          </p:cNvSpPr>
          <p:nvPr>
            <p:ph type="body" sz="half" idx="2"/>
          </p:nvPr>
        </p:nvSpPr>
        <p:spPr>
          <a:xfrm>
            <a:off x="680323" y="2336873"/>
            <a:ext cx="3876256" cy="3599315"/>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a:t>Clique para editar o texto mestre </a:t>
            </a:r>
          </a:p>
        </p:txBody>
      </p:sp>
      <p:sp>
        <p:nvSpPr>
          <p:cNvPr id="5" name="Espaço reservado de data 4"/>
          <p:cNvSpPr>
            <a:spLocks noGrp="1"/>
          </p:cNvSpPr>
          <p:nvPr>
            <p:ph type="dt" sz="half" idx="10"/>
          </p:nvPr>
        </p:nvSpPr>
        <p:spPr/>
        <p:txBody>
          <a:bodyPr/>
          <a:lstStyle/>
          <a:p>
            <a:fld id="{363EFA5E-FA76-400D-B3DC-F0BA90E6D107}"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6120674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Imagem panorâmica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tâ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4711616"/>
            <a:ext cx="9613859" cy="453051"/>
          </a:xfrm>
        </p:spPr>
        <p:txBody>
          <a:bodyPr anchor="b">
            <a:normAutofit/>
          </a:bodyPr>
          <a:lstStyle>
            <a:lvl1pPr latinLnBrk="0">
              <a:defRPr lang="pt-BR" sz="2400"/>
            </a:lvl1pPr>
          </a:lstStyle>
          <a:p>
            <a:r>
              <a:rPr lang="pt-BR" dirty="0"/>
              <a:t>Clique para editar o título mestre</a:t>
            </a:r>
          </a:p>
        </p:txBody>
      </p:sp>
      <p:sp>
        <p:nvSpPr>
          <p:cNvPr id="3" name="Espaço reservado de imagem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pt-BR" sz="3200"/>
            </a:lvl1pPr>
            <a:lvl2pPr marL="457200" indent="0" latinLnBrk="0">
              <a:buNone/>
              <a:defRPr lang="pt-BR" sz="2800"/>
            </a:lvl2pPr>
            <a:lvl3pPr marL="914400" indent="0" latinLnBrk="0">
              <a:buNone/>
              <a:defRPr lang="pt-BR" sz="2400"/>
            </a:lvl3pPr>
            <a:lvl4pPr marL="1371600" indent="0" latinLnBrk="0">
              <a:buNone/>
              <a:defRPr lang="pt-BR" sz="2000"/>
            </a:lvl4pPr>
            <a:lvl5pPr marL="1828800" indent="0" latinLnBrk="0">
              <a:buNone/>
              <a:defRPr lang="pt-BR" sz="2000"/>
            </a:lvl5pPr>
            <a:lvl6pPr marL="2286000" indent="0" latinLnBrk="0">
              <a:buNone/>
              <a:defRPr lang="pt-BR" sz="2000"/>
            </a:lvl6pPr>
            <a:lvl7pPr marL="2743200" indent="0" latinLnBrk="0">
              <a:buNone/>
              <a:defRPr lang="pt-BR" sz="2000"/>
            </a:lvl7pPr>
            <a:lvl8pPr marL="3200400" indent="0" latinLnBrk="0">
              <a:buNone/>
              <a:defRPr lang="pt-BR" sz="2000"/>
            </a:lvl8pPr>
            <a:lvl9pPr marL="3657600" indent="0" latinLnBrk="0">
              <a:buNone/>
              <a:defRPr lang="pt-BR" sz="2000"/>
            </a:lvl9pPr>
          </a:lstStyle>
          <a:p>
            <a:r>
              <a:rPr lang="pt-BR"/>
              <a:t>Clique no ícone para adicionar uma imagem</a:t>
            </a:r>
          </a:p>
        </p:txBody>
      </p:sp>
      <p:sp>
        <p:nvSpPr>
          <p:cNvPr id="4" name="Espaço reservado para texto 3"/>
          <p:cNvSpPr>
            <a:spLocks noGrp="1"/>
          </p:cNvSpPr>
          <p:nvPr>
            <p:ph type="body" sz="half" idx="2"/>
          </p:nvPr>
        </p:nvSpPr>
        <p:spPr>
          <a:xfrm>
            <a:off x="680319" y="5169583"/>
            <a:ext cx="9613862" cy="622971"/>
          </a:xfrm>
        </p:spPr>
        <p:txBody>
          <a:bodyP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446C117F-5CCF-4837-BE5F-2B92066CAFAF}"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a:xfrm>
            <a:off x="10729455" y="4711309"/>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34806075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tâ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â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22" y="609597"/>
            <a:ext cx="9613858" cy="3592750"/>
          </a:xfrm>
        </p:spPr>
        <p:txBody>
          <a:bodyPr anchor="ctr"/>
          <a:lstStyle>
            <a:lvl1pPr latinLnBrk="0">
              <a:defRPr lang="pt-BR" sz="3200"/>
            </a:lvl1pPr>
          </a:lstStyle>
          <a:p>
            <a:r>
              <a:rPr lang="pt-BR" dirty="0"/>
              <a:t>Clique para editar o título mestre</a:t>
            </a:r>
          </a:p>
        </p:txBody>
      </p:sp>
      <p:sp>
        <p:nvSpPr>
          <p:cNvPr id="4" name="Espaço reservado para texto 3"/>
          <p:cNvSpPr>
            <a:spLocks noGrp="1"/>
          </p:cNvSpPr>
          <p:nvPr>
            <p:ph type="body" sz="half" idx="2"/>
          </p:nvPr>
        </p:nvSpPr>
        <p:spPr>
          <a:xfrm>
            <a:off x="680322" y="4711615"/>
            <a:ext cx="9613859" cy="1090789"/>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84EB90BD-B6CE-46B7-997F-7313B992CCDC}"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a:xfrm>
            <a:off x="10729455" y="4711615"/>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18745271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Cotação com legenda">
    <p:spTree>
      <p:nvGrpSpPr>
        <p:cNvPr id="1" name=""/>
        <p:cNvGrpSpPr/>
        <p:nvPr/>
      </p:nvGrpSpPr>
      <p:grpSpPr>
        <a:xfrm>
          <a:off x="0" y="0"/>
          <a:ext cx="0" cy="0"/>
          <a:chOff x="0" y="0"/>
          <a:chExt cx="0" cy="0"/>
        </a:xfrm>
      </p:grpSpPr>
      <p:pic>
        <p:nvPicPr>
          <p:cNvPr id="11" name="Imagem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Imagem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tângulo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tângulo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127856" y="609598"/>
            <a:ext cx="8718877" cy="3036061"/>
          </a:xfrm>
        </p:spPr>
        <p:txBody>
          <a:bodyPr anchor="ctr"/>
          <a:lstStyle>
            <a:lvl1pPr latinLnBrk="0">
              <a:defRPr lang="pt-BR" sz="3200"/>
            </a:lvl1pPr>
          </a:lstStyle>
          <a:p>
            <a:r>
              <a:rPr lang="pt-BR" dirty="0"/>
              <a:t>Clique para editar o título mestre</a:t>
            </a:r>
          </a:p>
        </p:txBody>
      </p:sp>
      <p:sp>
        <p:nvSpPr>
          <p:cNvPr id="12" name="Espaço reservado para texto 3"/>
          <p:cNvSpPr>
            <a:spLocks noGrp="1"/>
          </p:cNvSpPr>
          <p:nvPr>
            <p:ph type="body" sz="half" idx="13"/>
          </p:nvPr>
        </p:nvSpPr>
        <p:spPr>
          <a:xfrm>
            <a:off x="1402288" y="3653379"/>
            <a:ext cx="8156579" cy="548968"/>
          </a:xfrm>
        </p:spPr>
        <p:txBody>
          <a:bodyPr anchor="t">
            <a:normAutofit/>
          </a:bodyPr>
          <a:lstStyle>
            <a:lvl1pPr marL="0" indent="0" latinLnBrk="0">
              <a:buNone/>
              <a:defRPr lang="pt-BR" sz="14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4" name="Espaço reservado para texto 3"/>
          <p:cNvSpPr>
            <a:spLocks noGrp="1"/>
          </p:cNvSpPr>
          <p:nvPr>
            <p:ph type="body" sz="half" idx="2"/>
          </p:nvPr>
        </p:nvSpPr>
        <p:spPr>
          <a:xfrm>
            <a:off x="680322" y="4711615"/>
            <a:ext cx="9613859" cy="1090789"/>
          </a:xfrm>
        </p:spPr>
        <p:txBody>
          <a:bodyPr anchor="ctr">
            <a:normAutofit/>
          </a:bodyP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CDB9D11F-B188-461D-B23F-39381795C052}"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a:xfrm>
            <a:off x="10729455" y="4709925"/>
            <a:ext cx="1154151" cy="1090789"/>
          </a:xfrm>
        </p:spPr>
        <p:txBody>
          <a:bodyPr/>
          <a:lstStyle/>
          <a:p>
            <a:fld id="{6D22F896-40B5-4ADD-8801-0D06FADFA095}" type="slidenum">
              <a:rPr/>
              <a:pPr/>
              <a:t>‹nº›</a:t>
            </a:fld>
            <a:endParaRPr lang="pt-BR"/>
          </a:p>
        </p:txBody>
      </p:sp>
      <p:sp>
        <p:nvSpPr>
          <p:cNvPr id="16" name="Caixa de texto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pt-B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t-BR">
                <a:solidFill>
                  <a:schemeClr val="tx2"/>
                </a:solidFill>
              </a:defRPr>
            </a:lvl2pPr>
            <a:lvl3pPr latinLnBrk="0">
              <a:defRPr lang="pt-BR">
                <a:solidFill>
                  <a:schemeClr val="tx2"/>
                </a:solidFill>
              </a:defRPr>
            </a:lvl3pPr>
            <a:lvl4pPr latinLnBrk="0">
              <a:defRPr lang="pt-BR">
                <a:solidFill>
                  <a:schemeClr val="tx2"/>
                </a:solidFill>
              </a:defRPr>
            </a:lvl4pPr>
            <a:lvl5pPr latinLnBrk="0">
              <a:defRPr lang="pt-BR">
                <a:solidFill>
                  <a:schemeClr val="tx2"/>
                </a:solidFill>
              </a:defRPr>
            </a:lvl5pPr>
            <a:lvl6pPr latinLnBrk="0">
              <a:defRPr lang="pt-BR">
                <a:solidFill>
                  <a:schemeClr val="tx2"/>
                </a:solidFill>
              </a:defRPr>
            </a:lvl6pPr>
            <a:lvl7pPr latinLnBrk="0">
              <a:defRPr lang="pt-BR">
                <a:solidFill>
                  <a:schemeClr val="tx2"/>
                </a:solidFill>
              </a:defRPr>
            </a:lvl7pPr>
            <a:lvl8pPr latinLnBrk="0">
              <a:defRPr lang="pt-BR">
                <a:solidFill>
                  <a:schemeClr val="tx2"/>
                </a:solidFill>
              </a:defRPr>
            </a:lvl8pPr>
            <a:lvl9pPr latinLnBrk="0">
              <a:defRPr lang="pt-BR">
                <a:solidFill>
                  <a:schemeClr val="tx2"/>
                </a:solidFill>
              </a:defRPr>
            </a:lvl9pPr>
          </a:lstStyle>
          <a:p>
            <a:pPr lvl="0"/>
            <a:r>
              <a:rPr lang="pt-BR" sz="7200">
                <a:solidFill>
                  <a:schemeClr val="tx1"/>
                </a:solidFill>
                <a:effectLst/>
              </a:rPr>
              <a:t>“</a:t>
            </a:r>
          </a:p>
        </p:txBody>
      </p:sp>
      <p:sp>
        <p:nvSpPr>
          <p:cNvPr id="17" name="Caixa de texto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pt-B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pt-BR">
                <a:solidFill>
                  <a:schemeClr val="tx2"/>
                </a:solidFill>
              </a:defRPr>
            </a:lvl2pPr>
            <a:lvl3pPr latinLnBrk="0">
              <a:defRPr lang="pt-BR">
                <a:solidFill>
                  <a:schemeClr val="tx2"/>
                </a:solidFill>
              </a:defRPr>
            </a:lvl3pPr>
            <a:lvl4pPr latinLnBrk="0">
              <a:defRPr lang="pt-BR">
                <a:solidFill>
                  <a:schemeClr val="tx2"/>
                </a:solidFill>
              </a:defRPr>
            </a:lvl4pPr>
            <a:lvl5pPr latinLnBrk="0">
              <a:defRPr lang="pt-BR">
                <a:solidFill>
                  <a:schemeClr val="tx2"/>
                </a:solidFill>
              </a:defRPr>
            </a:lvl5pPr>
            <a:lvl6pPr latinLnBrk="0">
              <a:defRPr lang="pt-BR">
                <a:solidFill>
                  <a:schemeClr val="tx2"/>
                </a:solidFill>
              </a:defRPr>
            </a:lvl6pPr>
            <a:lvl7pPr latinLnBrk="0">
              <a:defRPr lang="pt-BR">
                <a:solidFill>
                  <a:schemeClr val="tx2"/>
                </a:solidFill>
              </a:defRPr>
            </a:lvl7pPr>
            <a:lvl8pPr latinLnBrk="0">
              <a:defRPr lang="pt-BR">
                <a:solidFill>
                  <a:schemeClr val="tx2"/>
                </a:solidFill>
              </a:defRPr>
            </a:lvl8pPr>
            <a:lvl9pPr latinLnBrk="0">
              <a:defRPr lang="pt-BR">
                <a:solidFill>
                  <a:schemeClr val="tx2"/>
                </a:solidFill>
              </a:defRPr>
            </a:lvl9pPr>
          </a:lstStyle>
          <a:p>
            <a:pPr lvl="0" algn="r"/>
            <a:r>
              <a:rPr lang="pt-BR" sz="7200">
                <a:solidFill>
                  <a:schemeClr val="tx1"/>
                </a:solidFill>
                <a:effectLst/>
              </a:rPr>
              <a:t>”</a:t>
            </a:r>
          </a:p>
        </p:txBody>
      </p:sp>
    </p:spTree>
    <p:extLst>
      <p:ext uri="{BB962C8B-B14F-4D97-AF65-F5344CB8AC3E}">
        <p14:creationId xmlns:p14="http://schemas.microsoft.com/office/powerpoint/2010/main" xmlns="" val="18970230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Cartão de identificação">
    <p:spTree>
      <p:nvGrpSpPr>
        <p:cNvPr id="1" name=""/>
        <p:cNvGrpSpPr/>
        <p:nvPr/>
      </p:nvGrpSpPr>
      <p:grpSpPr>
        <a:xfrm>
          <a:off x="0" y="0"/>
          <a:ext cx="0" cy="0"/>
          <a:chOff x="0" y="0"/>
          <a:chExt cx="0" cy="0"/>
        </a:xfrm>
      </p:grpSpPr>
      <p:pic>
        <p:nvPicPr>
          <p:cNvPr id="9" name="Imagem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Imagem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tângulo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tângulo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680319" y="4711615"/>
            <a:ext cx="9613862" cy="588535"/>
          </a:xfrm>
        </p:spPr>
        <p:txBody>
          <a:bodyPr anchor="b"/>
          <a:lstStyle>
            <a:lvl1pPr latinLnBrk="0">
              <a:defRPr lang="pt-BR" sz="3200"/>
            </a:lvl1pPr>
          </a:lstStyle>
          <a:p>
            <a:r>
              <a:rPr lang="pt-BR" dirty="0"/>
              <a:t>Clique para editar o título mestre</a:t>
            </a:r>
          </a:p>
        </p:txBody>
      </p:sp>
      <p:sp>
        <p:nvSpPr>
          <p:cNvPr id="4" name="Espaço reservado para texto 3"/>
          <p:cNvSpPr>
            <a:spLocks noGrp="1"/>
          </p:cNvSpPr>
          <p:nvPr>
            <p:ph type="body" sz="half" idx="2"/>
          </p:nvPr>
        </p:nvSpPr>
        <p:spPr>
          <a:xfrm>
            <a:off x="680320" y="5300149"/>
            <a:ext cx="9613862" cy="502255"/>
          </a:xfrm>
        </p:spPr>
        <p:txBody>
          <a:bodyPr anchor="t"/>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52E6D8D9-55A2-4063-B0F3-121F44549695}" type="datetimeFigureOut">
              <a:rPr/>
              <a:pPr/>
              <a:t>30/09/2013</a:t>
            </a:fld>
            <a:endParaRPr lang="pt-BR"/>
          </a:p>
        </p:txBody>
      </p:sp>
      <p:sp>
        <p:nvSpPr>
          <p:cNvPr id="6" name="Espaço reservado do rodapé 5"/>
          <p:cNvSpPr>
            <a:spLocks noGrp="1"/>
          </p:cNvSpPr>
          <p:nvPr>
            <p:ph type="ftr" sz="quarter" idx="11"/>
          </p:nvPr>
        </p:nvSpPr>
        <p:spPr/>
        <p:txBody>
          <a:bodyPr/>
          <a:lstStyle/>
          <a:p>
            <a:endParaRPr lang="pt-BR"/>
          </a:p>
        </p:txBody>
      </p:sp>
      <p:sp>
        <p:nvSpPr>
          <p:cNvPr id="7" name="Espaço reservado do número do slide 6"/>
          <p:cNvSpPr>
            <a:spLocks noGrp="1"/>
          </p:cNvSpPr>
          <p:nvPr>
            <p:ph type="sldNum" sz="quarter" idx="12"/>
          </p:nvPr>
        </p:nvSpPr>
        <p:spPr>
          <a:xfrm>
            <a:off x="10729455" y="4709925"/>
            <a:ext cx="1154151" cy="1090789"/>
          </a:xfrm>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13686463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Imagem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Imagem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tângulo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tângulo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669222" y="753228"/>
            <a:ext cx="9624960" cy="1080938"/>
          </a:xfrm>
        </p:spPr>
        <p:txBody>
          <a:bodyPr/>
          <a:lstStyle/>
          <a:p>
            <a:r>
              <a:rPr lang="pt-BR" dirty="0"/>
              <a:t>Clique para editar o título mestre</a:t>
            </a:r>
          </a:p>
        </p:txBody>
      </p:sp>
      <p:sp>
        <p:nvSpPr>
          <p:cNvPr id="7" name="Espaço reservado para texto 2"/>
          <p:cNvSpPr>
            <a:spLocks noGrp="1"/>
          </p:cNvSpPr>
          <p:nvPr>
            <p:ph type="body" idx="1"/>
          </p:nvPr>
        </p:nvSpPr>
        <p:spPr>
          <a:xfrm>
            <a:off x="660946" y="2336873"/>
            <a:ext cx="3070034"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8" name="Espaço reservado para texto 3"/>
          <p:cNvSpPr>
            <a:spLocks noGrp="1"/>
          </p:cNvSpPr>
          <p:nvPr>
            <p:ph type="body" sz="half" idx="15"/>
          </p:nvPr>
        </p:nvSpPr>
        <p:spPr>
          <a:xfrm>
            <a:off x="680322" y="3022673"/>
            <a:ext cx="3049702"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9" name="Espaço reservado para texto 4"/>
          <p:cNvSpPr>
            <a:spLocks noGrp="1"/>
          </p:cNvSpPr>
          <p:nvPr>
            <p:ph type="body" sz="quarter" idx="3"/>
          </p:nvPr>
        </p:nvSpPr>
        <p:spPr>
          <a:xfrm>
            <a:off x="3956025" y="2336873"/>
            <a:ext cx="3063240"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10" name="Espaço reservado para texto 3"/>
          <p:cNvSpPr>
            <a:spLocks noGrp="1"/>
          </p:cNvSpPr>
          <p:nvPr>
            <p:ph type="body" sz="half" idx="16"/>
          </p:nvPr>
        </p:nvSpPr>
        <p:spPr>
          <a:xfrm>
            <a:off x="3945470" y="3022673"/>
            <a:ext cx="3063240"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11" name="Espaço reservado para texto 4"/>
          <p:cNvSpPr>
            <a:spLocks noGrp="1"/>
          </p:cNvSpPr>
          <p:nvPr>
            <p:ph type="body" sz="quarter" idx="13"/>
          </p:nvPr>
        </p:nvSpPr>
        <p:spPr>
          <a:xfrm>
            <a:off x="7224156" y="2336873"/>
            <a:ext cx="307002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12" name="Espaço reservado para texto 3"/>
          <p:cNvSpPr>
            <a:spLocks noGrp="1"/>
          </p:cNvSpPr>
          <p:nvPr>
            <p:ph type="body" sz="half" idx="17"/>
          </p:nvPr>
        </p:nvSpPr>
        <p:spPr>
          <a:xfrm>
            <a:off x="7224156" y="3022673"/>
            <a:ext cx="3070025" cy="2913513"/>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3" name="Espaço reservado de data 2"/>
          <p:cNvSpPr>
            <a:spLocks noGrp="1"/>
          </p:cNvSpPr>
          <p:nvPr>
            <p:ph type="dt" sz="half" idx="10"/>
          </p:nvPr>
        </p:nvSpPr>
        <p:spPr/>
        <p:txBody>
          <a:bodyPr/>
          <a:lstStyle/>
          <a:p>
            <a:fld id="{D4B24536-994D-4021-A283-9F449C0DB509}" type="datetimeFigureOut">
              <a:rPr/>
              <a:pPr/>
              <a:t>30/09/2013</a:t>
            </a:fld>
            <a:endParaRPr lang="pt-BR"/>
          </a:p>
        </p:txBody>
      </p:sp>
      <p:sp>
        <p:nvSpPr>
          <p:cNvPr id="4" name="Espaço reservado do rodapé 3"/>
          <p:cNvSpPr>
            <a:spLocks noGrp="1"/>
          </p:cNvSpPr>
          <p:nvPr>
            <p:ph type="ftr" sz="quarter" idx="11"/>
          </p:nvPr>
        </p:nvSpPr>
        <p:spPr/>
        <p:txBody>
          <a:bodyPr/>
          <a:lstStyle/>
          <a:p>
            <a:endParaRPr lang="pt-BR"/>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143517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Coluna com 3 imagens">
    <p:spTree>
      <p:nvGrpSpPr>
        <p:cNvPr id="1" name=""/>
        <p:cNvGrpSpPr/>
        <p:nvPr/>
      </p:nvGrpSpPr>
      <p:grpSpPr>
        <a:xfrm>
          <a:off x="0" y="0"/>
          <a:ext cx="0" cy="0"/>
          <a:chOff x="0" y="0"/>
          <a:chExt cx="0" cy="0"/>
        </a:xfrm>
      </p:grpSpPr>
      <p:pic>
        <p:nvPicPr>
          <p:cNvPr id="15" name="Imagem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m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tâ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tâ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680322" y="753228"/>
            <a:ext cx="9613860" cy="1080938"/>
          </a:xfrm>
        </p:spPr>
        <p:txBody>
          <a:bodyPr/>
          <a:lstStyle/>
          <a:p>
            <a:r>
              <a:rPr lang="pt-BR" dirty="0"/>
              <a:t>Clique para editar o título mestre</a:t>
            </a:r>
          </a:p>
        </p:txBody>
      </p:sp>
      <p:sp>
        <p:nvSpPr>
          <p:cNvPr id="19" name="Espaço reservado para texto 2"/>
          <p:cNvSpPr>
            <a:spLocks noGrp="1"/>
          </p:cNvSpPr>
          <p:nvPr>
            <p:ph type="body" idx="1"/>
          </p:nvPr>
        </p:nvSpPr>
        <p:spPr>
          <a:xfrm>
            <a:off x="680318" y="4297503"/>
            <a:ext cx="304970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0" name="Espaço reservado de imagem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1" name="Espaço reservado para texto 3"/>
          <p:cNvSpPr>
            <a:spLocks noGrp="1"/>
          </p:cNvSpPr>
          <p:nvPr>
            <p:ph type="body" sz="half" idx="18"/>
          </p:nvPr>
        </p:nvSpPr>
        <p:spPr>
          <a:xfrm>
            <a:off x="680318" y="4873765"/>
            <a:ext cx="3049705"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22" name="Espaço reservado para texto 4"/>
          <p:cNvSpPr>
            <a:spLocks noGrp="1"/>
          </p:cNvSpPr>
          <p:nvPr>
            <p:ph type="body" sz="quarter" idx="3"/>
          </p:nvPr>
        </p:nvSpPr>
        <p:spPr>
          <a:xfrm>
            <a:off x="3945471" y="4297503"/>
            <a:ext cx="3063240"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dirty="0"/>
              <a:t>Clique para editar o texto mestre </a:t>
            </a:r>
          </a:p>
        </p:txBody>
      </p:sp>
      <p:sp>
        <p:nvSpPr>
          <p:cNvPr id="23" name="Espaço reservado de imagem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dirty="0"/>
              <a:t>Clique no ícone para adicionar uma imagem</a:t>
            </a:r>
          </a:p>
        </p:txBody>
      </p:sp>
      <p:sp>
        <p:nvSpPr>
          <p:cNvPr id="24" name="Espaço reservado para texto 3"/>
          <p:cNvSpPr>
            <a:spLocks noGrp="1"/>
          </p:cNvSpPr>
          <p:nvPr>
            <p:ph type="body" sz="half" idx="19"/>
          </p:nvPr>
        </p:nvSpPr>
        <p:spPr>
          <a:xfrm>
            <a:off x="3944117" y="4873764"/>
            <a:ext cx="3067297"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dirty="0"/>
              <a:t>Clique para editar o texto mestre </a:t>
            </a:r>
          </a:p>
        </p:txBody>
      </p:sp>
      <p:sp>
        <p:nvSpPr>
          <p:cNvPr id="25" name="Espaço reservado para texto 4"/>
          <p:cNvSpPr>
            <a:spLocks noGrp="1"/>
          </p:cNvSpPr>
          <p:nvPr>
            <p:ph type="body" sz="quarter" idx="13"/>
          </p:nvPr>
        </p:nvSpPr>
        <p:spPr>
          <a:xfrm>
            <a:off x="7230678" y="4297503"/>
            <a:ext cx="3063505" cy="576262"/>
          </a:xfrm>
        </p:spPr>
        <p:txBody>
          <a:bodyPr anchor="b">
            <a:noAutofit/>
          </a:bodyPr>
          <a:lstStyle>
            <a:lvl1pPr marL="0" indent="0" latinLnBrk="0">
              <a:buNone/>
              <a:defRPr lang="pt-BR" sz="2400" b="0">
                <a:solidFill>
                  <a:schemeClr val="tx1"/>
                </a:solidFill>
              </a:defRPr>
            </a:lvl1pPr>
            <a:lvl2pPr marL="457200" indent="0" latinLnBrk="0">
              <a:buNone/>
              <a:defRPr lang="pt-BR" sz="2000" b="1"/>
            </a:lvl2pPr>
            <a:lvl3pPr marL="914400" indent="0" latinLnBrk="0">
              <a:buNone/>
              <a:defRPr lang="pt-BR" sz="1800" b="1"/>
            </a:lvl3pPr>
            <a:lvl4pPr marL="1371600" indent="0" latinLnBrk="0">
              <a:buNone/>
              <a:defRPr lang="pt-BR" sz="1600" b="1"/>
            </a:lvl4pPr>
            <a:lvl5pPr marL="1828800" indent="0" latinLnBrk="0">
              <a:buNone/>
              <a:defRPr lang="pt-BR" sz="1600" b="1"/>
            </a:lvl5pPr>
            <a:lvl6pPr marL="2286000" indent="0" latinLnBrk="0">
              <a:buNone/>
              <a:defRPr lang="pt-BR" sz="1600" b="1"/>
            </a:lvl6pPr>
            <a:lvl7pPr marL="2743200" indent="0" latinLnBrk="0">
              <a:buNone/>
              <a:defRPr lang="pt-BR" sz="1600" b="1"/>
            </a:lvl7pPr>
            <a:lvl8pPr marL="3200400" indent="0" latinLnBrk="0">
              <a:buNone/>
              <a:defRPr lang="pt-BR" sz="1600" b="1"/>
            </a:lvl8pPr>
            <a:lvl9pPr marL="3657600" indent="0" latinLnBrk="0">
              <a:buNone/>
              <a:defRPr lang="pt-BR" sz="1600" b="1"/>
            </a:lvl9pPr>
          </a:lstStyle>
          <a:p>
            <a:pPr lvl="0"/>
            <a:r>
              <a:rPr lang="pt-BR"/>
              <a:t>Clique para editar o texto mestre </a:t>
            </a:r>
          </a:p>
        </p:txBody>
      </p:sp>
      <p:sp>
        <p:nvSpPr>
          <p:cNvPr id="26" name="Espaço reservado de imagem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pt-BR" sz="1600"/>
            </a:lvl1pPr>
            <a:lvl2pPr marL="457200" indent="0" latinLnBrk="0">
              <a:buNone/>
              <a:defRPr lang="pt-BR" sz="1600"/>
            </a:lvl2pPr>
            <a:lvl3pPr marL="914400" indent="0" latinLnBrk="0">
              <a:buNone/>
              <a:defRPr lang="pt-BR" sz="1600"/>
            </a:lvl3pPr>
            <a:lvl4pPr marL="1371600" indent="0" latinLnBrk="0">
              <a:buNone/>
              <a:defRPr lang="pt-BR" sz="1600"/>
            </a:lvl4pPr>
            <a:lvl5pPr marL="1828800" indent="0" latinLnBrk="0">
              <a:buNone/>
              <a:defRPr lang="pt-BR" sz="1600"/>
            </a:lvl5pPr>
            <a:lvl6pPr marL="2286000" indent="0" latinLnBrk="0">
              <a:buNone/>
              <a:defRPr lang="pt-BR" sz="1600"/>
            </a:lvl6pPr>
            <a:lvl7pPr marL="2743200" indent="0" latinLnBrk="0">
              <a:buNone/>
              <a:defRPr lang="pt-BR" sz="1600"/>
            </a:lvl7pPr>
            <a:lvl8pPr marL="3200400" indent="0" latinLnBrk="0">
              <a:buNone/>
              <a:defRPr lang="pt-BR" sz="1600"/>
            </a:lvl8pPr>
            <a:lvl9pPr marL="3657600" indent="0" latinLnBrk="0">
              <a:buNone/>
              <a:defRPr lang="pt-BR" sz="1600"/>
            </a:lvl9pPr>
          </a:lstStyle>
          <a:p>
            <a:r>
              <a:rPr lang="pt-BR"/>
              <a:t>Clique no ícone para adicionar uma imagem</a:t>
            </a:r>
          </a:p>
        </p:txBody>
      </p:sp>
      <p:sp>
        <p:nvSpPr>
          <p:cNvPr id="27" name="Espaço reservado para texto 3"/>
          <p:cNvSpPr>
            <a:spLocks noGrp="1"/>
          </p:cNvSpPr>
          <p:nvPr>
            <p:ph type="body" sz="half" idx="20"/>
          </p:nvPr>
        </p:nvSpPr>
        <p:spPr>
          <a:xfrm>
            <a:off x="7230553" y="4873762"/>
            <a:ext cx="3067563" cy="1062422"/>
          </a:xfrm>
        </p:spPr>
        <p:txBody>
          <a:bodyPr anchor="t">
            <a:normAutofit/>
          </a:bodyPr>
          <a:lstStyle>
            <a:lvl1pPr marL="0" indent="0" latinLnBrk="0">
              <a:buNone/>
              <a:defRPr lang="pt-BR" sz="1400"/>
            </a:lvl1pPr>
            <a:lvl2pPr marL="457200" indent="0" latinLnBrk="0">
              <a:buNone/>
              <a:defRPr lang="pt-BR" sz="1200"/>
            </a:lvl2pPr>
            <a:lvl3pPr marL="914400" indent="0" latinLnBrk="0">
              <a:buNone/>
              <a:defRPr lang="pt-BR" sz="1000"/>
            </a:lvl3pPr>
            <a:lvl4pPr marL="1371600" indent="0" latinLnBrk="0">
              <a:buNone/>
              <a:defRPr lang="pt-BR" sz="900"/>
            </a:lvl4pPr>
            <a:lvl5pPr marL="1828800" indent="0" latinLnBrk="0">
              <a:buNone/>
              <a:defRPr lang="pt-BR" sz="900"/>
            </a:lvl5pPr>
            <a:lvl6pPr marL="2286000" indent="0" latinLnBrk="0">
              <a:buNone/>
              <a:defRPr lang="pt-BR" sz="900"/>
            </a:lvl6pPr>
            <a:lvl7pPr marL="2743200" indent="0" latinLnBrk="0">
              <a:buNone/>
              <a:defRPr lang="pt-BR" sz="900"/>
            </a:lvl7pPr>
            <a:lvl8pPr marL="3200400" indent="0" latinLnBrk="0">
              <a:buNone/>
              <a:defRPr lang="pt-BR" sz="900"/>
            </a:lvl8pPr>
            <a:lvl9pPr marL="3657600" indent="0" latinLnBrk="0">
              <a:buNone/>
              <a:defRPr lang="pt-BR" sz="900"/>
            </a:lvl9pPr>
          </a:lstStyle>
          <a:p>
            <a:pPr lvl="0"/>
            <a:r>
              <a:rPr lang="pt-BR"/>
              <a:t>Clique para editar o texto mestre </a:t>
            </a:r>
          </a:p>
        </p:txBody>
      </p:sp>
      <p:sp>
        <p:nvSpPr>
          <p:cNvPr id="3" name="Espaço reservado de data 2"/>
          <p:cNvSpPr>
            <a:spLocks noGrp="1"/>
          </p:cNvSpPr>
          <p:nvPr>
            <p:ph type="dt" sz="half" idx="10"/>
          </p:nvPr>
        </p:nvSpPr>
        <p:spPr/>
        <p:txBody>
          <a:bodyPr/>
          <a:lstStyle/>
          <a:p>
            <a:fld id="{3CBBBB78-C96F-47B7-AB17-D852CA960AC9}" type="datetimeFigureOut">
              <a:rPr/>
              <a:pPr/>
              <a:t>30/09/2013</a:t>
            </a:fld>
            <a:endParaRPr lang="pt-BR"/>
          </a:p>
        </p:txBody>
      </p:sp>
      <p:sp>
        <p:nvSpPr>
          <p:cNvPr id="4" name="Espaço reservado do rodapé 3"/>
          <p:cNvSpPr>
            <a:spLocks noGrp="1"/>
          </p:cNvSpPr>
          <p:nvPr>
            <p:ph type="ftr" sz="quarter" idx="11"/>
          </p:nvPr>
        </p:nvSpPr>
        <p:spPr/>
        <p:txBody>
          <a:bodyPr/>
          <a:lstStyle/>
          <a:p>
            <a:endParaRPr lang="pt-BR"/>
          </a:p>
        </p:txBody>
      </p:sp>
      <p:sp>
        <p:nvSpPr>
          <p:cNvPr id="5" name="Espaço reservado do número do slide 4"/>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35917296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7" name="Imagem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Imagem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tângulo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ângulo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lvl1pPr algn="r" latinLnBrk="0">
              <a:defRPr lang="pt-BR"/>
            </a:lvl1pPr>
          </a:lstStyle>
          <a:p>
            <a:r>
              <a:rPr lang="pt-BR" dirty="0"/>
              <a:t>Clique para editar o título mestre</a:t>
            </a:r>
          </a:p>
        </p:txBody>
      </p:sp>
      <p:sp>
        <p:nvSpPr>
          <p:cNvPr id="3" name="Espaço reservado para o texto vertical 2"/>
          <p:cNvSpPr>
            <a:spLocks noGrp="1"/>
          </p:cNvSpPr>
          <p:nvPr>
            <p:ph type="body" orient="vert" idx="1"/>
          </p:nvPr>
        </p:nvSpPr>
        <p:spPr/>
        <p:txBody>
          <a:bodyPr vert="eaVert"/>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p:txBody>
          <a:bodyPr/>
          <a:lstStyle/>
          <a:p>
            <a:fld id="{1FA3F48C-C7C6-4055-9F49-3777875E72AE}" type="datetimeFigureOut">
              <a:rPr/>
              <a:pPr/>
              <a:t>30/09/2013</a:t>
            </a:fld>
            <a:endParaRPr lang="pt-BR" dirty="0"/>
          </a:p>
        </p:txBody>
      </p:sp>
      <p:sp>
        <p:nvSpPr>
          <p:cNvPr id="5" name="Espaço reservado do rodapé 4"/>
          <p:cNvSpPr>
            <a:spLocks noGrp="1"/>
          </p:cNvSpPr>
          <p:nvPr>
            <p:ph type="ftr" sz="quarter" idx="11"/>
          </p:nvPr>
        </p:nvSpPr>
        <p:spPr/>
        <p:txBody>
          <a:bodyPr/>
          <a:lstStyle/>
          <a:p>
            <a:endParaRPr lang="pt-BR"/>
          </a:p>
        </p:txBody>
      </p:sp>
      <p:sp>
        <p:nvSpPr>
          <p:cNvPr id="6" name="Espaço reservado do número do slide 5"/>
          <p:cNvSpPr>
            <a:spLocks noGrp="1"/>
          </p:cNvSpPr>
          <p:nvPr>
            <p:ph type="sldNum" sz="quarter" idx="12"/>
          </p:nvPr>
        </p:nvSpPr>
        <p:spPr/>
        <p:txBody>
          <a:bodyPr/>
          <a:lstStyle/>
          <a:p>
            <a:fld id="{6D22F896-40B5-4ADD-8801-0D06FADFA095}" type="slidenum">
              <a:rPr/>
              <a:pPr/>
              <a:t>‹nº›</a:t>
            </a:fld>
            <a:endParaRPr lang="pt-BR"/>
          </a:p>
        </p:txBody>
      </p:sp>
    </p:spTree>
    <p:extLst>
      <p:ext uri="{BB962C8B-B14F-4D97-AF65-F5344CB8AC3E}">
        <p14:creationId xmlns:p14="http://schemas.microsoft.com/office/powerpoint/2010/main" xmlns="" val="26499037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7" name="Retângulo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tângulo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10129231" y="609597"/>
            <a:ext cx="1073802" cy="4353760"/>
          </a:xfrm>
        </p:spPr>
        <p:txBody>
          <a:bodyPr vert="eaVert"/>
          <a:lstStyle/>
          <a:p>
            <a:r>
              <a:rPr lang="pt-BR" dirty="0"/>
              <a:t>Clique para editar o título mestre</a:t>
            </a:r>
          </a:p>
        </p:txBody>
      </p:sp>
      <p:sp>
        <p:nvSpPr>
          <p:cNvPr id="3" name="Espaço reservado para o texto vertical 2"/>
          <p:cNvSpPr>
            <a:spLocks noGrp="1"/>
          </p:cNvSpPr>
          <p:nvPr>
            <p:ph type="body" orient="vert" idx="1"/>
          </p:nvPr>
        </p:nvSpPr>
        <p:spPr>
          <a:xfrm>
            <a:off x="680322" y="609597"/>
            <a:ext cx="8870004" cy="5326589"/>
          </a:xfrm>
        </p:spPr>
        <p:txBody>
          <a:bodyPr vert="eaVert"/>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10"/>
          </p:nvPr>
        </p:nvSpPr>
        <p:spPr>
          <a:xfrm>
            <a:off x="6807126" y="5936187"/>
            <a:ext cx="2743200" cy="365125"/>
          </a:xfrm>
        </p:spPr>
        <p:txBody>
          <a:bodyPr/>
          <a:lstStyle/>
          <a:p>
            <a:fld id="{6178E61D-D431-422C-9764-11DAFE33AB63}" type="datetimeFigureOut">
              <a:rPr/>
              <a:pPr/>
              <a:t>30/09/2013</a:t>
            </a:fld>
            <a:endParaRPr lang="pt-BR"/>
          </a:p>
        </p:txBody>
      </p:sp>
      <p:sp>
        <p:nvSpPr>
          <p:cNvPr id="5" name="Espaço reservado do rodapé 4"/>
          <p:cNvSpPr>
            <a:spLocks noGrp="1"/>
          </p:cNvSpPr>
          <p:nvPr>
            <p:ph type="ftr" sz="quarter" idx="11"/>
          </p:nvPr>
        </p:nvSpPr>
        <p:spPr>
          <a:xfrm>
            <a:off x="680321" y="5936188"/>
            <a:ext cx="6126805" cy="365125"/>
          </a:xfrm>
        </p:spPr>
        <p:txBody>
          <a:bodyPr/>
          <a:lstStyle/>
          <a:p>
            <a:endParaRPr lang="pt-BR"/>
          </a:p>
        </p:txBody>
      </p:sp>
      <p:sp>
        <p:nvSpPr>
          <p:cNvPr id="6" name="Espaço reservado do número do slide 5"/>
          <p:cNvSpPr>
            <a:spLocks noGrp="1"/>
          </p:cNvSpPr>
          <p:nvPr>
            <p:ph type="sldNum" sz="quarter" idx="12"/>
          </p:nvPr>
        </p:nvSpPr>
        <p:spPr>
          <a:xfrm>
            <a:off x="10097550" y="5398633"/>
            <a:ext cx="1154151" cy="1090789"/>
          </a:xfrm>
        </p:spPr>
        <p:txBody>
          <a:bodyPr anchor="t"/>
          <a:lstStyle>
            <a:lvl1pPr algn="ctr" latinLnBrk="0">
              <a:defRPr lang="pt-BR"/>
            </a:lvl1pPr>
          </a:lstStyle>
          <a:p>
            <a:fld id="{6D22F896-40B5-4ADD-8801-0D06FADFA095}" type="slidenum">
              <a:rPr/>
              <a:pPr/>
              <a:t>‹nº›</a:t>
            </a:fld>
            <a:endParaRPr lang="pt-BR"/>
          </a:p>
        </p:txBody>
      </p:sp>
    </p:spTree>
    <p:extLst>
      <p:ext uri="{BB962C8B-B14F-4D97-AF65-F5344CB8AC3E}">
        <p14:creationId xmlns:p14="http://schemas.microsoft.com/office/powerpoint/2010/main" xmlns="" val="23445459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5" name="Imagem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tângulo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Espaço reservado de data 1"/>
          <p:cNvSpPr>
            <a:spLocks noGrp="1"/>
          </p:cNvSpPr>
          <p:nvPr>
            <p:ph type="dt" sz="half" idx="10"/>
          </p:nvPr>
        </p:nvSpPr>
        <p:spPr/>
        <p:txBody>
          <a:bodyPr/>
          <a:lstStyle/>
          <a:p>
            <a:fld id="{3D24A7AC-904D-4781-85BA-7D10C17ED021}" type="datetimeFigureOut">
              <a:rPr lang="pt-BR"/>
              <a:pPr/>
              <a:t>19/03/2018</a:t>
            </a:fld>
            <a:endParaRPr lang="pt-BR" dirty="0"/>
          </a:p>
        </p:txBody>
      </p:sp>
      <p:sp>
        <p:nvSpPr>
          <p:cNvPr id="3" name="Espaço reservado do rodapé 2"/>
          <p:cNvSpPr>
            <a:spLocks noGrp="1"/>
          </p:cNvSpPr>
          <p:nvPr>
            <p:ph type="ftr" sz="quarter" idx="11"/>
          </p:nvPr>
        </p:nvSpPr>
        <p:spPr/>
        <p:txBody>
          <a:bodyPr/>
          <a:lstStyle/>
          <a:p>
            <a:endParaRPr lang="pt-BR" dirty="0"/>
          </a:p>
        </p:txBody>
      </p:sp>
      <p:sp>
        <p:nvSpPr>
          <p:cNvPr id="4" name="Espaço reservado do número do slide 3"/>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a:xfrm>
            <a:off x="680321" y="753227"/>
            <a:ext cx="9613859" cy="1080940"/>
          </a:xfrm>
        </p:spPr>
        <p:txBody>
          <a:bodyPr anchor="ctr">
            <a:normAutofit/>
          </a:bodyPr>
          <a:lstStyle>
            <a:lvl1pPr latinLnBrk="0">
              <a:defRPr lang="pt-BR" sz="3600"/>
            </a:lvl1pPr>
          </a:lstStyle>
          <a:p>
            <a:r>
              <a:rPr lang="pt-BR" dirty="0"/>
              <a:t>Clique para editar o título mestre</a:t>
            </a:r>
          </a:p>
        </p:txBody>
      </p:sp>
      <p:sp>
        <p:nvSpPr>
          <p:cNvPr id="3" name="Espaço reservado 2"/>
          <p:cNvSpPr>
            <a:spLocks noGrp="1"/>
          </p:cNvSpPr>
          <p:nvPr>
            <p:ph idx="1"/>
          </p:nvPr>
        </p:nvSpPr>
        <p:spPr>
          <a:xfrm>
            <a:off x="4685846" y="2336873"/>
            <a:ext cx="5608336" cy="3599313"/>
          </a:xfrm>
        </p:spPr>
        <p:txBody>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texto 3"/>
          <p:cNvSpPr>
            <a:spLocks noGrp="1"/>
          </p:cNvSpPr>
          <p:nvPr>
            <p:ph type="body" sz="half" idx="2"/>
          </p:nvPr>
        </p:nvSpPr>
        <p:spPr>
          <a:xfrm>
            <a:off x="680322" y="2336872"/>
            <a:ext cx="3790078" cy="3599317"/>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E331444B-B92B-4E27-8C94-BB93EAF5CB18}" type="datetimeFigureOut">
              <a:rPr lang="pt-BR"/>
              <a:pPr/>
              <a:t>19/03/2018</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8" name="Imagem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m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tâ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11" name="Retâ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t-BR" dirty="0"/>
          </a:p>
        </p:txBody>
      </p:sp>
      <p:sp>
        <p:nvSpPr>
          <p:cNvPr id="2" name="Título 1"/>
          <p:cNvSpPr>
            <a:spLocks noGrp="1"/>
          </p:cNvSpPr>
          <p:nvPr>
            <p:ph type="title"/>
          </p:nvPr>
        </p:nvSpPr>
        <p:spPr>
          <a:xfrm>
            <a:off x="680323" y="753228"/>
            <a:ext cx="9613857" cy="1080938"/>
          </a:xfrm>
        </p:spPr>
        <p:txBody>
          <a:bodyPr anchor="ctr">
            <a:normAutofit/>
          </a:bodyPr>
          <a:lstStyle>
            <a:lvl1pPr latinLnBrk="0">
              <a:defRPr lang="pt-BR" sz="3600"/>
            </a:lvl1pPr>
          </a:lstStyle>
          <a:p>
            <a:r>
              <a:rPr lang="pt-BR" dirty="0"/>
              <a:t>Clique para editar o título mestre</a:t>
            </a:r>
          </a:p>
        </p:txBody>
      </p:sp>
      <p:sp>
        <p:nvSpPr>
          <p:cNvPr id="3" name="Espaço reservado de imagem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pt-BR" sz="3200"/>
            </a:lvl1pPr>
            <a:lvl2pPr marL="457200" indent="0" latinLnBrk="0">
              <a:buNone/>
              <a:defRPr lang="pt-BR" sz="2800"/>
            </a:lvl2pPr>
            <a:lvl3pPr marL="914400" indent="0" latinLnBrk="0">
              <a:buNone/>
              <a:defRPr lang="pt-BR" sz="2400"/>
            </a:lvl3pPr>
            <a:lvl4pPr marL="1371600" indent="0" latinLnBrk="0">
              <a:buNone/>
              <a:defRPr lang="pt-BR" sz="2000"/>
            </a:lvl4pPr>
            <a:lvl5pPr marL="1828800" indent="0" latinLnBrk="0">
              <a:buNone/>
              <a:defRPr lang="pt-BR" sz="2000"/>
            </a:lvl5pPr>
            <a:lvl6pPr marL="2286000" indent="0" latinLnBrk="0">
              <a:buNone/>
              <a:defRPr lang="pt-BR" sz="2000"/>
            </a:lvl6pPr>
            <a:lvl7pPr marL="2743200" indent="0" latinLnBrk="0">
              <a:buNone/>
              <a:defRPr lang="pt-BR" sz="2000"/>
            </a:lvl7pPr>
            <a:lvl8pPr marL="3200400" indent="0" latinLnBrk="0">
              <a:buNone/>
              <a:defRPr lang="pt-BR" sz="2000"/>
            </a:lvl8pPr>
            <a:lvl9pPr marL="3657600" indent="0" latinLnBrk="0">
              <a:buNone/>
              <a:defRPr lang="pt-BR" sz="2000"/>
            </a:lvl9pPr>
          </a:lstStyle>
          <a:p>
            <a:r>
              <a:rPr lang="pt-BR" dirty="0"/>
              <a:t>Clique no ícone para adicionar uma imagem</a:t>
            </a:r>
          </a:p>
        </p:txBody>
      </p:sp>
      <p:sp>
        <p:nvSpPr>
          <p:cNvPr id="4" name="Espaço reservado para texto 3"/>
          <p:cNvSpPr>
            <a:spLocks noGrp="1"/>
          </p:cNvSpPr>
          <p:nvPr>
            <p:ph type="body" sz="half" idx="2"/>
          </p:nvPr>
        </p:nvSpPr>
        <p:spPr>
          <a:xfrm>
            <a:off x="680323" y="2336873"/>
            <a:ext cx="3876256" cy="3599315"/>
          </a:xfrm>
        </p:spPr>
        <p:txBody>
          <a:bodyPr anchor="ctr"/>
          <a:lstStyle>
            <a:lvl1pPr marL="0" indent="0" latinLnBrk="0">
              <a:buNone/>
              <a:defRPr lang="pt-BR" sz="1600"/>
            </a:lvl1pPr>
            <a:lvl2pPr marL="457200" indent="0" latinLnBrk="0">
              <a:buNone/>
              <a:defRPr lang="pt-BR" sz="1400"/>
            </a:lvl2pPr>
            <a:lvl3pPr marL="914400" indent="0" latinLnBrk="0">
              <a:buNone/>
              <a:defRPr lang="pt-BR" sz="1200"/>
            </a:lvl3pPr>
            <a:lvl4pPr marL="1371600" indent="0" latinLnBrk="0">
              <a:buNone/>
              <a:defRPr lang="pt-BR" sz="1000"/>
            </a:lvl4pPr>
            <a:lvl5pPr marL="1828800" indent="0" latinLnBrk="0">
              <a:buNone/>
              <a:defRPr lang="pt-BR" sz="1000"/>
            </a:lvl5pPr>
            <a:lvl6pPr marL="2286000" indent="0" latinLnBrk="0">
              <a:buNone/>
              <a:defRPr lang="pt-BR" sz="1000"/>
            </a:lvl6pPr>
            <a:lvl7pPr marL="2743200" indent="0" latinLnBrk="0">
              <a:buNone/>
              <a:defRPr lang="pt-BR" sz="1000"/>
            </a:lvl7pPr>
            <a:lvl8pPr marL="3200400" indent="0" latinLnBrk="0">
              <a:buNone/>
              <a:defRPr lang="pt-BR" sz="1000"/>
            </a:lvl8pPr>
            <a:lvl9pPr marL="3657600" indent="0" latinLnBrk="0">
              <a:buNone/>
              <a:defRPr lang="pt-BR" sz="1000"/>
            </a:lvl9pPr>
          </a:lstStyle>
          <a:p>
            <a:pPr lvl="0"/>
            <a:r>
              <a:rPr lang="pt-BR" dirty="0"/>
              <a:t>Clique para editar o texto mestre </a:t>
            </a:r>
          </a:p>
        </p:txBody>
      </p:sp>
      <p:sp>
        <p:nvSpPr>
          <p:cNvPr id="5" name="Espaço reservado de data 4"/>
          <p:cNvSpPr>
            <a:spLocks noGrp="1"/>
          </p:cNvSpPr>
          <p:nvPr>
            <p:ph type="dt" sz="half" idx="10"/>
          </p:nvPr>
        </p:nvSpPr>
        <p:spPr/>
        <p:txBody>
          <a:bodyPr/>
          <a:lstStyle/>
          <a:p>
            <a:fld id="{363EFA5E-FA76-400D-B3DC-F0BA90E6D107}" type="datetimeFigureOut">
              <a:rPr lang="pt-BR"/>
              <a:pPr/>
              <a:t>19/03/2018</a:t>
            </a:fld>
            <a:endParaRPr lang="pt-BR" dirty="0"/>
          </a:p>
        </p:txBody>
      </p:sp>
      <p:sp>
        <p:nvSpPr>
          <p:cNvPr id="6" name="Espaço reservado do rodapé 5"/>
          <p:cNvSpPr>
            <a:spLocks noGrp="1"/>
          </p:cNvSpPr>
          <p:nvPr>
            <p:ph type="ftr" sz="quarter" idx="11"/>
          </p:nvPr>
        </p:nvSpPr>
        <p:spPr/>
        <p:txBody>
          <a:bodyPr/>
          <a:lstStyle/>
          <a:p>
            <a:endParaRPr lang="pt-BR" dirty="0"/>
          </a:p>
        </p:txBody>
      </p:sp>
      <p:sp>
        <p:nvSpPr>
          <p:cNvPr id="7" name="Espaço reservado do número do slide 6"/>
          <p:cNvSpPr>
            <a:spLocks noGrp="1"/>
          </p:cNvSpPr>
          <p:nvPr>
            <p:ph type="sldNum" sz="quarter" idx="12"/>
          </p:nvPr>
        </p:nvSpPr>
        <p:spPr/>
        <p:txBody>
          <a:bodyPr/>
          <a:lstStyle/>
          <a:p>
            <a:fld id="{6D22F896-40B5-4ADD-8801-0D06FADFA095}" type="slidenum">
              <a:rPr lang="pt-BR" smtClean="0"/>
              <a:pPr/>
              <a:t>‹nº›</a:t>
            </a:fld>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image" Target="../media/image1.png"/><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image" Target="../media/image1.png"/><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m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Espaço reservado do título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t-BR" dirty="0"/>
              <a:t>Clique para editar o texto mestre </a:t>
            </a:r>
          </a:p>
          <a:p>
            <a:pPr lvl="1"/>
            <a:r>
              <a:rPr lang="pt-BR" dirty="0"/>
              <a:t>Segundo nível</a:t>
            </a:r>
          </a:p>
          <a:p>
            <a:pPr lvl="2"/>
            <a:r>
              <a:rPr lang="pt-BR" dirty="0"/>
              <a:t>Terceiro </a:t>
            </a:r>
            <a:r>
              <a:rPr lang="pt-BR" dirty="0" smtClean="0"/>
              <a:t>nível</a:t>
            </a:r>
            <a:endParaRPr lang="pt-BR" dirty="0"/>
          </a:p>
          <a:p>
            <a:pPr lvl="3"/>
            <a:r>
              <a:rPr lang="pt-BR" dirty="0"/>
              <a:t>Quarto nível</a:t>
            </a:r>
          </a:p>
          <a:p>
            <a:pPr lvl="4"/>
            <a:r>
              <a:rPr lang="pt-BR" dirty="0"/>
              <a:t>Quinto nível</a:t>
            </a:r>
          </a:p>
        </p:txBody>
      </p:sp>
      <p:sp>
        <p:nvSpPr>
          <p:cNvPr id="4" name="Espaço reservado de data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pt-BR" sz="1050">
                <a:solidFill>
                  <a:schemeClr val="tx1">
                    <a:tint val="75000"/>
                  </a:schemeClr>
                </a:solidFill>
              </a:defRPr>
            </a:lvl1pPr>
          </a:lstStyle>
          <a:p>
            <a:fld id="{9D6E9DEC-419B-4CC5-A080-3B06BD5A8291}" type="datetimeFigureOut">
              <a:rPr lang="pt-BR"/>
              <a:pPr/>
              <a:t>19/03/2018</a:t>
            </a:fld>
            <a:endParaRPr lang="pt-BR" dirty="0"/>
          </a:p>
        </p:txBody>
      </p:sp>
      <p:sp>
        <p:nvSpPr>
          <p:cNvPr id="5" name="Espaço reservado do rodapé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pt-BR" sz="1050">
                <a:solidFill>
                  <a:schemeClr val="tx1">
                    <a:tint val="75000"/>
                  </a:schemeClr>
                </a:solidFill>
              </a:defRPr>
            </a:lvl1pPr>
          </a:lstStyle>
          <a:p>
            <a:endParaRPr lang="pt-BR" dirty="0"/>
          </a:p>
        </p:txBody>
      </p:sp>
      <p:sp>
        <p:nvSpPr>
          <p:cNvPr id="6" name="Espaço reservado do número do slid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pt-BR" sz="3600">
                <a:solidFill>
                  <a:schemeClr val="tx1">
                    <a:tint val="75000"/>
                  </a:schemeClr>
                </a:solidFill>
              </a:defRPr>
            </a:lvl1pPr>
          </a:lstStyle>
          <a:p>
            <a:fld id="{6D22F896-40B5-4ADD-8801-0D06FADFA095}" type="slidenum">
              <a:rPr lang="pt-BR" smtClean="0"/>
              <a:pPr/>
              <a:t>‹nº›</a:t>
            </a:fld>
            <a:endParaRPr lang="pt-BR"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pt-B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pt-B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9pPr>
    </p:bodyStyle>
    <p:otherStyle>
      <a:defPPr>
        <a:defRPr lang="pt-BR"/>
      </a:defPPr>
      <a:lvl1pPr marL="0" algn="l" defTabSz="914400" rtl="0" eaLnBrk="1" latinLnBrk="0" hangingPunct="1">
        <a:defRPr lang="pt-BR" sz="1800" kern="1200">
          <a:solidFill>
            <a:schemeClr val="tx1"/>
          </a:solidFill>
          <a:latin typeface="+mn-lt"/>
          <a:ea typeface="+mn-ea"/>
          <a:cs typeface="+mn-cs"/>
        </a:defRPr>
      </a:lvl1pPr>
      <a:lvl2pPr marL="457200" algn="l" defTabSz="914400" rtl="0" eaLnBrk="1" latinLnBrk="0" hangingPunct="1">
        <a:defRPr lang="pt-BR" sz="1800" kern="1200">
          <a:solidFill>
            <a:schemeClr val="tx1"/>
          </a:solidFill>
          <a:latin typeface="+mn-lt"/>
          <a:ea typeface="+mn-ea"/>
          <a:cs typeface="+mn-cs"/>
        </a:defRPr>
      </a:lvl2pPr>
      <a:lvl3pPr marL="914400" algn="l" defTabSz="914400" rtl="0" eaLnBrk="1" latinLnBrk="0" hangingPunct="1">
        <a:defRPr lang="pt-BR" sz="1800" kern="1200">
          <a:solidFill>
            <a:schemeClr val="tx1"/>
          </a:solidFill>
          <a:latin typeface="+mn-lt"/>
          <a:ea typeface="+mn-ea"/>
          <a:cs typeface="+mn-cs"/>
        </a:defRPr>
      </a:lvl3pPr>
      <a:lvl4pPr marL="1371600" algn="l" defTabSz="914400" rtl="0" eaLnBrk="1" latinLnBrk="0" hangingPunct="1">
        <a:defRPr lang="pt-BR" sz="1800" kern="1200">
          <a:solidFill>
            <a:schemeClr val="tx1"/>
          </a:solidFill>
          <a:latin typeface="+mn-lt"/>
          <a:ea typeface="+mn-ea"/>
          <a:cs typeface="+mn-cs"/>
        </a:defRPr>
      </a:lvl4pPr>
      <a:lvl5pPr marL="1828800" algn="l" defTabSz="914400" rtl="0" eaLnBrk="1" latinLnBrk="0" hangingPunct="1">
        <a:defRPr lang="pt-BR" sz="1800" kern="1200">
          <a:solidFill>
            <a:schemeClr val="tx1"/>
          </a:solidFill>
          <a:latin typeface="+mn-lt"/>
          <a:ea typeface="+mn-ea"/>
          <a:cs typeface="+mn-cs"/>
        </a:defRPr>
      </a:lvl5pPr>
      <a:lvl6pPr marL="2286000" algn="l" defTabSz="914400" rtl="0" eaLnBrk="1" latinLnBrk="0" hangingPunct="1">
        <a:defRPr lang="pt-BR" sz="1800" kern="1200">
          <a:solidFill>
            <a:schemeClr val="tx1"/>
          </a:solidFill>
          <a:latin typeface="+mn-lt"/>
          <a:ea typeface="+mn-ea"/>
          <a:cs typeface="+mn-cs"/>
        </a:defRPr>
      </a:lvl6pPr>
      <a:lvl7pPr marL="2743200" algn="l" defTabSz="914400" rtl="0" eaLnBrk="1" latinLnBrk="0" hangingPunct="1">
        <a:defRPr lang="pt-BR" sz="1800" kern="1200">
          <a:solidFill>
            <a:schemeClr val="tx1"/>
          </a:solidFill>
          <a:latin typeface="+mn-lt"/>
          <a:ea typeface="+mn-ea"/>
          <a:cs typeface="+mn-cs"/>
        </a:defRPr>
      </a:lvl7pPr>
      <a:lvl8pPr marL="3200400" algn="l" defTabSz="914400" rtl="0" eaLnBrk="1" latinLnBrk="0" hangingPunct="1">
        <a:defRPr lang="pt-BR" sz="1800" kern="1200">
          <a:solidFill>
            <a:schemeClr val="tx1"/>
          </a:solidFill>
          <a:latin typeface="+mn-lt"/>
          <a:ea typeface="+mn-ea"/>
          <a:cs typeface="+mn-cs"/>
        </a:defRPr>
      </a:lvl8pPr>
      <a:lvl9pPr marL="3657600" algn="l" defTabSz="914400" rtl="0" eaLnBrk="1" latinLnBrk="0" hangingPunct="1">
        <a:defRPr lang="pt-B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m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Espaço reservado do título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pt-BR" sz="1050">
                <a:solidFill>
                  <a:schemeClr val="tx1">
                    <a:tint val="75000"/>
                  </a:schemeClr>
                </a:solidFill>
              </a:defRPr>
            </a:lvl1pPr>
          </a:lstStyle>
          <a:p>
            <a:fld id="{9D6E9DEC-419B-4CC5-A080-3B06BD5A8291}" type="datetimeFigureOut">
              <a:rPr/>
              <a:pPr/>
              <a:t>30/09/2013</a:t>
            </a:fld>
            <a:endParaRPr lang="pt-BR"/>
          </a:p>
        </p:txBody>
      </p:sp>
      <p:sp>
        <p:nvSpPr>
          <p:cNvPr id="5" name="Espaço reservado do rodapé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pt-BR" sz="1050">
                <a:solidFill>
                  <a:schemeClr val="tx1">
                    <a:tint val="75000"/>
                  </a:schemeClr>
                </a:solidFill>
              </a:defRPr>
            </a:lvl1pPr>
          </a:lstStyle>
          <a:p>
            <a:endParaRPr lang="pt-BR"/>
          </a:p>
        </p:txBody>
      </p:sp>
      <p:sp>
        <p:nvSpPr>
          <p:cNvPr id="6" name="Espaço reservado do número do slid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pt-BR" sz="3600">
                <a:solidFill>
                  <a:schemeClr val="tx1">
                    <a:tint val="75000"/>
                  </a:schemeClr>
                </a:solidFill>
              </a:defRPr>
            </a:lvl1pPr>
          </a:lstStyle>
          <a:p>
            <a:fld id="{6D22F896-40B5-4ADD-8801-0D06FADFA095}" type="slidenum">
              <a:rPr/>
              <a:pPr/>
              <a:t>‹nº›</a:t>
            </a:fld>
            <a:endParaRPr lang="pt-BR"/>
          </a:p>
        </p:txBody>
      </p:sp>
    </p:spTree>
    <p:extLst>
      <p:ext uri="{BB962C8B-B14F-4D97-AF65-F5344CB8AC3E}">
        <p14:creationId xmlns:p14="http://schemas.microsoft.com/office/powerpoint/2010/main" xmlns="" val="13762867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pt-B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pt-B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9pPr>
    </p:bodyStyle>
    <p:otherStyle>
      <a:defPPr>
        <a:defRPr lang="pt-BR"/>
      </a:defPPr>
      <a:lvl1pPr marL="0" algn="l" defTabSz="914400" rtl="0" eaLnBrk="1" latinLnBrk="0" hangingPunct="1">
        <a:defRPr lang="pt-BR" sz="1800" kern="1200">
          <a:solidFill>
            <a:schemeClr val="tx1"/>
          </a:solidFill>
          <a:latin typeface="+mn-lt"/>
          <a:ea typeface="+mn-ea"/>
          <a:cs typeface="+mn-cs"/>
        </a:defRPr>
      </a:lvl1pPr>
      <a:lvl2pPr marL="457200" algn="l" defTabSz="914400" rtl="0" eaLnBrk="1" latinLnBrk="0" hangingPunct="1">
        <a:defRPr lang="pt-BR" sz="1800" kern="1200">
          <a:solidFill>
            <a:schemeClr val="tx1"/>
          </a:solidFill>
          <a:latin typeface="+mn-lt"/>
          <a:ea typeface="+mn-ea"/>
          <a:cs typeface="+mn-cs"/>
        </a:defRPr>
      </a:lvl2pPr>
      <a:lvl3pPr marL="914400" algn="l" defTabSz="914400" rtl="0" eaLnBrk="1" latinLnBrk="0" hangingPunct="1">
        <a:defRPr lang="pt-BR" sz="1800" kern="1200">
          <a:solidFill>
            <a:schemeClr val="tx1"/>
          </a:solidFill>
          <a:latin typeface="+mn-lt"/>
          <a:ea typeface="+mn-ea"/>
          <a:cs typeface="+mn-cs"/>
        </a:defRPr>
      </a:lvl3pPr>
      <a:lvl4pPr marL="1371600" algn="l" defTabSz="914400" rtl="0" eaLnBrk="1" latinLnBrk="0" hangingPunct="1">
        <a:defRPr lang="pt-BR" sz="1800" kern="1200">
          <a:solidFill>
            <a:schemeClr val="tx1"/>
          </a:solidFill>
          <a:latin typeface="+mn-lt"/>
          <a:ea typeface="+mn-ea"/>
          <a:cs typeface="+mn-cs"/>
        </a:defRPr>
      </a:lvl4pPr>
      <a:lvl5pPr marL="1828800" algn="l" defTabSz="914400" rtl="0" eaLnBrk="1" latinLnBrk="0" hangingPunct="1">
        <a:defRPr lang="pt-BR" sz="1800" kern="1200">
          <a:solidFill>
            <a:schemeClr val="tx1"/>
          </a:solidFill>
          <a:latin typeface="+mn-lt"/>
          <a:ea typeface="+mn-ea"/>
          <a:cs typeface="+mn-cs"/>
        </a:defRPr>
      </a:lvl5pPr>
      <a:lvl6pPr marL="2286000" algn="l" defTabSz="914400" rtl="0" eaLnBrk="1" latinLnBrk="0" hangingPunct="1">
        <a:defRPr lang="pt-BR" sz="1800" kern="1200">
          <a:solidFill>
            <a:schemeClr val="tx1"/>
          </a:solidFill>
          <a:latin typeface="+mn-lt"/>
          <a:ea typeface="+mn-ea"/>
          <a:cs typeface="+mn-cs"/>
        </a:defRPr>
      </a:lvl6pPr>
      <a:lvl7pPr marL="2743200" algn="l" defTabSz="914400" rtl="0" eaLnBrk="1" latinLnBrk="0" hangingPunct="1">
        <a:defRPr lang="pt-BR" sz="1800" kern="1200">
          <a:solidFill>
            <a:schemeClr val="tx1"/>
          </a:solidFill>
          <a:latin typeface="+mn-lt"/>
          <a:ea typeface="+mn-ea"/>
          <a:cs typeface="+mn-cs"/>
        </a:defRPr>
      </a:lvl7pPr>
      <a:lvl8pPr marL="3200400" algn="l" defTabSz="914400" rtl="0" eaLnBrk="1" latinLnBrk="0" hangingPunct="1">
        <a:defRPr lang="pt-BR" sz="1800" kern="1200">
          <a:solidFill>
            <a:schemeClr val="tx1"/>
          </a:solidFill>
          <a:latin typeface="+mn-lt"/>
          <a:ea typeface="+mn-ea"/>
          <a:cs typeface="+mn-cs"/>
        </a:defRPr>
      </a:lvl8pPr>
      <a:lvl9pPr marL="3657600" algn="l" defTabSz="914400" rtl="0" eaLnBrk="1" latinLnBrk="0" hangingPunct="1">
        <a:defRPr lang="pt-B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m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Espaço reservado do título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pt-BR" sz="1050">
                <a:solidFill>
                  <a:schemeClr val="tx1">
                    <a:tint val="75000"/>
                  </a:schemeClr>
                </a:solidFill>
              </a:defRPr>
            </a:lvl1pPr>
          </a:lstStyle>
          <a:p>
            <a:fld id="{9D6E9DEC-419B-4CC5-A080-3B06BD5A8291}" type="datetimeFigureOut">
              <a:rPr/>
              <a:pPr/>
              <a:t>30/09/2013</a:t>
            </a:fld>
            <a:endParaRPr lang="pt-BR"/>
          </a:p>
        </p:txBody>
      </p:sp>
      <p:sp>
        <p:nvSpPr>
          <p:cNvPr id="5" name="Espaço reservado do rodapé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pt-BR" sz="1050">
                <a:solidFill>
                  <a:schemeClr val="tx1">
                    <a:tint val="75000"/>
                  </a:schemeClr>
                </a:solidFill>
              </a:defRPr>
            </a:lvl1pPr>
          </a:lstStyle>
          <a:p>
            <a:endParaRPr lang="pt-BR"/>
          </a:p>
        </p:txBody>
      </p:sp>
      <p:sp>
        <p:nvSpPr>
          <p:cNvPr id="6" name="Espaço reservado do número do slid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pt-BR" sz="3600">
                <a:solidFill>
                  <a:schemeClr val="tx1">
                    <a:tint val="75000"/>
                  </a:schemeClr>
                </a:solidFill>
              </a:defRPr>
            </a:lvl1pPr>
          </a:lstStyle>
          <a:p>
            <a:fld id="{6D22F896-40B5-4ADD-8801-0D06FADFA095}" type="slidenum">
              <a:rPr/>
              <a:pPr/>
              <a:t>‹nº›</a:t>
            </a:fld>
            <a:endParaRPr lang="pt-BR"/>
          </a:p>
        </p:txBody>
      </p:sp>
    </p:spTree>
    <p:extLst>
      <p:ext uri="{BB962C8B-B14F-4D97-AF65-F5344CB8AC3E}">
        <p14:creationId xmlns:p14="http://schemas.microsoft.com/office/powerpoint/2010/main" xmlns="" val="3475826612"/>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pt-B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pt-B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9pPr>
    </p:bodyStyle>
    <p:otherStyle>
      <a:defPPr>
        <a:defRPr lang="pt-BR"/>
      </a:defPPr>
      <a:lvl1pPr marL="0" algn="l" defTabSz="914400" rtl="0" eaLnBrk="1" latinLnBrk="0" hangingPunct="1">
        <a:defRPr lang="pt-BR" sz="1800" kern="1200">
          <a:solidFill>
            <a:schemeClr val="tx1"/>
          </a:solidFill>
          <a:latin typeface="+mn-lt"/>
          <a:ea typeface="+mn-ea"/>
          <a:cs typeface="+mn-cs"/>
        </a:defRPr>
      </a:lvl1pPr>
      <a:lvl2pPr marL="457200" algn="l" defTabSz="914400" rtl="0" eaLnBrk="1" latinLnBrk="0" hangingPunct="1">
        <a:defRPr lang="pt-BR" sz="1800" kern="1200">
          <a:solidFill>
            <a:schemeClr val="tx1"/>
          </a:solidFill>
          <a:latin typeface="+mn-lt"/>
          <a:ea typeface="+mn-ea"/>
          <a:cs typeface="+mn-cs"/>
        </a:defRPr>
      </a:lvl2pPr>
      <a:lvl3pPr marL="914400" algn="l" defTabSz="914400" rtl="0" eaLnBrk="1" latinLnBrk="0" hangingPunct="1">
        <a:defRPr lang="pt-BR" sz="1800" kern="1200">
          <a:solidFill>
            <a:schemeClr val="tx1"/>
          </a:solidFill>
          <a:latin typeface="+mn-lt"/>
          <a:ea typeface="+mn-ea"/>
          <a:cs typeface="+mn-cs"/>
        </a:defRPr>
      </a:lvl3pPr>
      <a:lvl4pPr marL="1371600" algn="l" defTabSz="914400" rtl="0" eaLnBrk="1" latinLnBrk="0" hangingPunct="1">
        <a:defRPr lang="pt-BR" sz="1800" kern="1200">
          <a:solidFill>
            <a:schemeClr val="tx1"/>
          </a:solidFill>
          <a:latin typeface="+mn-lt"/>
          <a:ea typeface="+mn-ea"/>
          <a:cs typeface="+mn-cs"/>
        </a:defRPr>
      </a:lvl4pPr>
      <a:lvl5pPr marL="1828800" algn="l" defTabSz="914400" rtl="0" eaLnBrk="1" latinLnBrk="0" hangingPunct="1">
        <a:defRPr lang="pt-BR" sz="1800" kern="1200">
          <a:solidFill>
            <a:schemeClr val="tx1"/>
          </a:solidFill>
          <a:latin typeface="+mn-lt"/>
          <a:ea typeface="+mn-ea"/>
          <a:cs typeface="+mn-cs"/>
        </a:defRPr>
      </a:lvl5pPr>
      <a:lvl6pPr marL="2286000" algn="l" defTabSz="914400" rtl="0" eaLnBrk="1" latinLnBrk="0" hangingPunct="1">
        <a:defRPr lang="pt-BR" sz="1800" kern="1200">
          <a:solidFill>
            <a:schemeClr val="tx1"/>
          </a:solidFill>
          <a:latin typeface="+mn-lt"/>
          <a:ea typeface="+mn-ea"/>
          <a:cs typeface="+mn-cs"/>
        </a:defRPr>
      </a:lvl6pPr>
      <a:lvl7pPr marL="2743200" algn="l" defTabSz="914400" rtl="0" eaLnBrk="1" latinLnBrk="0" hangingPunct="1">
        <a:defRPr lang="pt-BR" sz="1800" kern="1200">
          <a:solidFill>
            <a:schemeClr val="tx1"/>
          </a:solidFill>
          <a:latin typeface="+mn-lt"/>
          <a:ea typeface="+mn-ea"/>
          <a:cs typeface="+mn-cs"/>
        </a:defRPr>
      </a:lvl7pPr>
      <a:lvl8pPr marL="3200400" algn="l" defTabSz="914400" rtl="0" eaLnBrk="1" latinLnBrk="0" hangingPunct="1">
        <a:defRPr lang="pt-BR" sz="1800" kern="1200">
          <a:solidFill>
            <a:schemeClr val="tx1"/>
          </a:solidFill>
          <a:latin typeface="+mn-lt"/>
          <a:ea typeface="+mn-ea"/>
          <a:cs typeface="+mn-cs"/>
        </a:defRPr>
      </a:lvl8pPr>
      <a:lvl9pPr marL="3657600" algn="l" defTabSz="914400" rtl="0" eaLnBrk="1" latinLnBrk="0" hangingPunct="1">
        <a:defRPr lang="pt-B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m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Espaço reservado do título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t-BR" dirty="0"/>
              <a:t>Clique para editar o texto mestre </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de data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pt-BR" sz="1050">
                <a:solidFill>
                  <a:schemeClr val="tx1">
                    <a:tint val="75000"/>
                  </a:schemeClr>
                </a:solidFill>
              </a:defRPr>
            </a:lvl1pPr>
          </a:lstStyle>
          <a:p>
            <a:fld id="{9D6E9DEC-419B-4CC5-A080-3B06BD5A8291}" type="datetimeFigureOut">
              <a:rPr/>
              <a:pPr/>
              <a:t>30/09/2013</a:t>
            </a:fld>
            <a:endParaRPr lang="pt-BR" dirty="0"/>
          </a:p>
        </p:txBody>
      </p:sp>
      <p:sp>
        <p:nvSpPr>
          <p:cNvPr id="5" name="Espaço reservado do rodapé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pt-BR" sz="1050">
                <a:solidFill>
                  <a:schemeClr val="tx1">
                    <a:tint val="75000"/>
                  </a:schemeClr>
                </a:solidFill>
              </a:defRPr>
            </a:lvl1pPr>
          </a:lstStyle>
          <a:p>
            <a:endParaRPr lang="pt-BR" dirty="0"/>
          </a:p>
        </p:txBody>
      </p:sp>
      <p:sp>
        <p:nvSpPr>
          <p:cNvPr id="6" name="Espaço reservado do número do slid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pt-BR" sz="3600">
                <a:solidFill>
                  <a:schemeClr val="tx1">
                    <a:tint val="75000"/>
                  </a:schemeClr>
                </a:solidFill>
              </a:defRPr>
            </a:lvl1pPr>
          </a:lstStyle>
          <a:p>
            <a:fld id="{6D22F896-40B5-4ADD-8801-0D06FADFA095}" type="slidenum">
              <a:rPr/>
              <a:pPr/>
              <a:t>‹nº›</a:t>
            </a:fld>
            <a:endParaRPr lang="pt-BR"/>
          </a:p>
        </p:txBody>
      </p:sp>
    </p:spTree>
    <p:extLst>
      <p:ext uri="{BB962C8B-B14F-4D97-AF65-F5344CB8AC3E}">
        <p14:creationId xmlns:p14="http://schemas.microsoft.com/office/powerpoint/2010/main" xmlns="" val="526897659"/>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pt-B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pt-B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400" kern="1200">
          <a:solidFill>
            <a:schemeClr val="tx1"/>
          </a:solidFill>
          <a:latin typeface="+mn-lt"/>
          <a:ea typeface="+mn-ea"/>
          <a:cs typeface="+mn-cs"/>
        </a:defRPr>
      </a:lvl9pPr>
    </p:bodyStyle>
    <p:otherStyle>
      <a:defPPr>
        <a:defRPr lang="pt-BR"/>
      </a:defPPr>
      <a:lvl1pPr marL="0" algn="l" defTabSz="914400" rtl="0" eaLnBrk="1" latinLnBrk="0" hangingPunct="1">
        <a:defRPr lang="pt-BR" sz="1800" kern="1200">
          <a:solidFill>
            <a:schemeClr val="tx1"/>
          </a:solidFill>
          <a:latin typeface="+mn-lt"/>
          <a:ea typeface="+mn-ea"/>
          <a:cs typeface="+mn-cs"/>
        </a:defRPr>
      </a:lvl1pPr>
      <a:lvl2pPr marL="457200" algn="l" defTabSz="914400" rtl="0" eaLnBrk="1" latinLnBrk="0" hangingPunct="1">
        <a:defRPr lang="pt-BR" sz="1800" kern="1200">
          <a:solidFill>
            <a:schemeClr val="tx1"/>
          </a:solidFill>
          <a:latin typeface="+mn-lt"/>
          <a:ea typeface="+mn-ea"/>
          <a:cs typeface="+mn-cs"/>
        </a:defRPr>
      </a:lvl2pPr>
      <a:lvl3pPr marL="914400" algn="l" defTabSz="914400" rtl="0" eaLnBrk="1" latinLnBrk="0" hangingPunct="1">
        <a:defRPr lang="pt-BR" sz="1800" kern="1200">
          <a:solidFill>
            <a:schemeClr val="tx1"/>
          </a:solidFill>
          <a:latin typeface="+mn-lt"/>
          <a:ea typeface="+mn-ea"/>
          <a:cs typeface="+mn-cs"/>
        </a:defRPr>
      </a:lvl3pPr>
      <a:lvl4pPr marL="1371600" algn="l" defTabSz="914400" rtl="0" eaLnBrk="1" latinLnBrk="0" hangingPunct="1">
        <a:defRPr lang="pt-BR" sz="1800" kern="1200">
          <a:solidFill>
            <a:schemeClr val="tx1"/>
          </a:solidFill>
          <a:latin typeface="+mn-lt"/>
          <a:ea typeface="+mn-ea"/>
          <a:cs typeface="+mn-cs"/>
        </a:defRPr>
      </a:lvl4pPr>
      <a:lvl5pPr marL="1828800" algn="l" defTabSz="914400" rtl="0" eaLnBrk="1" latinLnBrk="0" hangingPunct="1">
        <a:defRPr lang="pt-BR" sz="1800" kern="1200">
          <a:solidFill>
            <a:schemeClr val="tx1"/>
          </a:solidFill>
          <a:latin typeface="+mn-lt"/>
          <a:ea typeface="+mn-ea"/>
          <a:cs typeface="+mn-cs"/>
        </a:defRPr>
      </a:lvl5pPr>
      <a:lvl6pPr marL="2286000" algn="l" defTabSz="914400" rtl="0" eaLnBrk="1" latinLnBrk="0" hangingPunct="1">
        <a:defRPr lang="pt-BR" sz="1800" kern="1200">
          <a:solidFill>
            <a:schemeClr val="tx1"/>
          </a:solidFill>
          <a:latin typeface="+mn-lt"/>
          <a:ea typeface="+mn-ea"/>
          <a:cs typeface="+mn-cs"/>
        </a:defRPr>
      </a:lvl6pPr>
      <a:lvl7pPr marL="2743200" algn="l" defTabSz="914400" rtl="0" eaLnBrk="1" latinLnBrk="0" hangingPunct="1">
        <a:defRPr lang="pt-BR" sz="1800" kern="1200">
          <a:solidFill>
            <a:schemeClr val="tx1"/>
          </a:solidFill>
          <a:latin typeface="+mn-lt"/>
          <a:ea typeface="+mn-ea"/>
          <a:cs typeface="+mn-cs"/>
        </a:defRPr>
      </a:lvl7pPr>
      <a:lvl8pPr marL="3200400" algn="l" defTabSz="914400" rtl="0" eaLnBrk="1" latinLnBrk="0" hangingPunct="1">
        <a:defRPr lang="pt-BR" sz="1800" kern="1200">
          <a:solidFill>
            <a:schemeClr val="tx1"/>
          </a:solidFill>
          <a:latin typeface="+mn-lt"/>
          <a:ea typeface="+mn-ea"/>
          <a:cs typeface="+mn-cs"/>
        </a:defRPr>
      </a:lvl8pPr>
      <a:lvl9pPr marL="3657600" algn="l" defTabSz="914400" rtl="0" eaLnBrk="1" latinLnBrk="0" hangingPunct="1">
        <a:defRPr lang="pt-B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Gêneros Acadêmicos</a:t>
            </a:r>
            <a:br>
              <a:rPr lang="pt-BR" dirty="0" smtClean="0"/>
            </a:br>
            <a:r>
              <a:rPr lang="pt-BR" sz="2800" i="1" dirty="0" smtClean="0"/>
              <a:t>Resenha e </a:t>
            </a:r>
            <a:r>
              <a:rPr lang="pt-BR" sz="2800" i="1" dirty="0" err="1" smtClean="0"/>
              <a:t>Fichamento</a:t>
            </a:r>
            <a:endParaRPr lang="pt-BR" sz="2800" i="1" dirty="0"/>
          </a:p>
        </p:txBody>
      </p:sp>
      <p:sp>
        <p:nvSpPr>
          <p:cNvPr id="3" name="Subtítulo 2"/>
          <p:cNvSpPr>
            <a:spLocks noGrp="1"/>
          </p:cNvSpPr>
          <p:nvPr>
            <p:ph type="subTitle" idx="1"/>
          </p:nvPr>
        </p:nvSpPr>
        <p:spPr/>
        <p:txBody>
          <a:bodyPr>
            <a:normAutofit lnSpcReduction="10000"/>
          </a:bodyPr>
          <a:lstStyle/>
          <a:p>
            <a:r>
              <a:rPr lang="pt-BR" dirty="0" err="1" smtClean="0"/>
              <a:t>Tatiane</a:t>
            </a:r>
            <a:r>
              <a:rPr lang="pt-BR" dirty="0" smtClean="0"/>
              <a:t> </a:t>
            </a:r>
            <a:r>
              <a:rPr lang="pt-BR" dirty="0" smtClean="0"/>
              <a:t>H</a:t>
            </a:r>
            <a:r>
              <a:rPr lang="pt-BR" dirty="0" smtClean="0"/>
              <a:t>onório Lima</a:t>
            </a:r>
            <a:endParaRPr lang="pt-BR" dirty="0"/>
          </a:p>
          <a:p>
            <a:r>
              <a:rPr lang="pt-BR" dirty="0" smtClean="0"/>
              <a:t>Bacharela e Licenciada em Letras – FFLCH-USP</a:t>
            </a:r>
            <a:endParaRPr lang="pt-BR" dirty="0"/>
          </a:p>
          <a:p>
            <a:r>
              <a:rPr lang="pt-BR" dirty="0" smtClean="0"/>
              <a:t>Especialista em </a:t>
            </a:r>
            <a:r>
              <a:rPr lang="pt-BR" dirty="0" err="1" smtClean="0"/>
              <a:t>EaD</a:t>
            </a:r>
            <a:r>
              <a:rPr lang="pt-BR" dirty="0" smtClean="0"/>
              <a:t> – UFF</a:t>
            </a:r>
          </a:p>
          <a:p>
            <a:endParaRPr lang="pt-BR" dirty="0"/>
          </a:p>
        </p:txBody>
      </p:sp>
    </p:spTree>
    <p:extLst>
      <p:ext uri="{BB962C8B-B14F-4D97-AF65-F5344CB8AC3E}">
        <p14:creationId xmlns:p14="http://schemas.microsoft.com/office/powerpoint/2010/main" xmlns="" val="32892916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205947" y="1232453"/>
            <a:ext cx="8839200" cy="4401205"/>
          </a:xfrm>
          <a:prstGeom prst="rect">
            <a:avLst/>
          </a:prstGeom>
          <a:noFill/>
        </p:spPr>
        <p:txBody>
          <a:bodyPr wrap="square" rtlCol="0">
            <a:spAutoFit/>
          </a:bodyPr>
          <a:lstStyle/>
          <a:p>
            <a:pPr algn="just">
              <a:buFont typeface="Wingdings" pitchFamily="2" charset="2"/>
              <a:buChar char="Ø"/>
            </a:pPr>
            <a:r>
              <a:rPr lang="pt-BR" sz="2800" b="1" dirty="0" err="1" smtClean="0">
                <a:effectLst>
                  <a:outerShdw blurRad="38100" dist="38100" dir="2700000" algn="tl">
                    <a:srgbClr val="000000">
                      <a:alpha val="43137"/>
                    </a:srgbClr>
                  </a:outerShdw>
                </a:effectLst>
              </a:rPr>
              <a:t>Resenhista</a:t>
            </a:r>
            <a:r>
              <a:rPr lang="pt-BR" sz="2800" dirty="0" smtClean="0"/>
              <a:t> = alguém que conhece o assunto a partir de outras leituras</a:t>
            </a:r>
          </a:p>
          <a:p>
            <a:pPr algn="just">
              <a:buFont typeface="Wingdings" pitchFamily="2" charset="2"/>
              <a:buChar char="Ø"/>
            </a:pPr>
            <a:endParaRPr lang="pt-BR" sz="2800" dirty="0" smtClean="0"/>
          </a:p>
          <a:p>
            <a:pPr lvl="1" algn="just">
              <a:buFont typeface="Arial" pitchFamily="34" charset="0"/>
              <a:buChar char="•"/>
            </a:pPr>
            <a:r>
              <a:rPr lang="pt-BR" sz="2800" dirty="0" smtClean="0"/>
              <a:t>Se </a:t>
            </a:r>
            <a:r>
              <a:rPr lang="pt-BR" sz="2800" u="sng" dirty="0" smtClean="0"/>
              <a:t>não tiver conhecimento sobre o assunto</a:t>
            </a:r>
            <a:r>
              <a:rPr lang="pt-BR" sz="2800" dirty="0" smtClean="0"/>
              <a:t>, pesquise sobre ele para inteirar-se melhor antes de iniciar a resenha</a:t>
            </a:r>
          </a:p>
          <a:p>
            <a:pPr lvl="1" algn="just">
              <a:buFont typeface="Arial" pitchFamily="34" charset="0"/>
              <a:buChar char="•"/>
            </a:pPr>
            <a:endParaRPr lang="pt-BR" sz="2800" dirty="0" smtClean="0"/>
          </a:p>
          <a:p>
            <a:pPr lvl="1" algn="just">
              <a:buFont typeface="Arial" pitchFamily="34" charset="0"/>
              <a:buChar char="•"/>
            </a:pPr>
            <a:r>
              <a:rPr lang="pt-BR" sz="2800" dirty="0" smtClean="0"/>
              <a:t>Comentários ao texto–base pressupõem  a </a:t>
            </a:r>
            <a:r>
              <a:rPr lang="pt-BR" sz="2800" u="sng" dirty="0" smtClean="0"/>
              <a:t>citação de outros autores/obre de referência </a:t>
            </a:r>
            <a:r>
              <a:rPr lang="pt-BR" sz="2800" dirty="0" smtClean="0"/>
              <a:t>para enriquecer seu comentário crítico.</a:t>
            </a:r>
            <a:endParaRPr lang="pt-BR" sz="28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Roteiro para elaboração de uma resenha</a:t>
            </a:r>
            <a:endParaRPr lang="pt-BR" dirty="0"/>
          </a:p>
        </p:txBody>
      </p:sp>
      <p:sp>
        <p:nvSpPr>
          <p:cNvPr id="3" name="Espaço Reservado para Conteúdo 2"/>
          <p:cNvSpPr>
            <a:spLocks noGrp="1"/>
          </p:cNvSpPr>
          <p:nvPr>
            <p:ph idx="1"/>
          </p:nvPr>
        </p:nvSpPr>
        <p:spPr>
          <a:xfrm>
            <a:off x="185530" y="2027582"/>
            <a:ext cx="11767931" cy="4830417"/>
          </a:xfrm>
        </p:spPr>
        <p:txBody>
          <a:bodyPr>
            <a:normAutofit fontScale="77500" lnSpcReduction="20000"/>
          </a:bodyPr>
          <a:lstStyle/>
          <a:p>
            <a:pPr marL="457200" indent="-457200" algn="just">
              <a:buFont typeface="+mj-lt"/>
              <a:buAutoNum type="arabicParenR"/>
            </a:pPr>
            <a:r>
              <a:rPr lang="pt-BR" dirty="0" smtClean="0"/>
              <a:t>Referência bibliográfica do texto resenhado</a:t>
            </a:r>
          </a:p>
          <a:p>
            <a:pPr marL="457200" indent="-457200" algn="just">
              <a:buFont typeface="+mj-lt"/>
              <a:buAutoNum type="arabicParenR"/>
            </a:pPr>
            <a:r>
              <a:rPr lang="pt-BR" dirty="0" smtClean="0"/>
              <a:t>Introdução breve (análise textual)</a:t>
            </a:r>
          </a:p>
          <a:p>
            <a:pPr marL="914400" lvl="1" indent="-457200" algn="just">
              <a:buFont typeface="Wingdings" pitchFamily="2" charset="2"/>
              <a:buChar char="ü"/>
            </a:pPr>
            <a:r>
              <a:rPr lang="pt-BR" dirty="0" smtClean="0"/>
              <a:t>C</a:t>
            </a:r>
            <a:r>
              <a:rPr lang="pt-BR" dirty="0" smtClean="0"/>
              <a:t>ontextualização do autor, de suas credenciais, do assunto da obra, de seus objeitos/foco e sua relevância para um leitor interessado no assunto</a:t>
            </a:r>
          </a:p>
          <a:p>
            <a:pPr marL="457200" indent="-457200" algn="just">
              <a:buFont typeface="+mj-lt"/>
              <a:buAutoNum type="arabicParenR"/>
            </a:pPr>
            <a:r>
              <a:rPr lang="pt-BR" dirty="0" smtClean="0"/>
              <a:t>Resumo informativo da obra (análise temática)</a:t>
            </a:r>
          </a:p>
          <a:p>
            <a:pPr marL="914400" lvl="1" indent="-457200" algn="just">
              <a:buFont typeface="+mj-lt"/>
              <a:buAutoNum type="arabicParenR"/>
            </a:pPr>
            <a:r>
              <a:rPr lang="pt-BR" dirty="0" smtClean="0"/>
              <a:t>Sem crítica – apenas um descrição das ideias contidas na obra</a:t>
            </a:r>
          </a:p>
          <a:p>
            <a:pPr marL="914400" lvl="1" indent="-457200" algn="just">
              <a:buFont typeface="+mj-lt"/>
              <a:buAutoNum type="arabicParenR"/>
            </a:pPr>
            <a:r>
              <a:rPr lang="pt-BR" dirty="0" smtClean="0"/>
              <a:t>Com crítica -  ideias + opinião, indicando pontos positivos/negativos; revelando ideologias e argumentações. Citações formais podem aparecer.</a:t>
            </a:r>
            <a:endParaRPr lang="pt-BR" dirty="0" smtClean="0"/>
          </a:p>
          <a:p>
            <a:pPr marL="914400" lvl="1" indent="-457200" algn="just">
              <a:buFont typeface="+mj-lt"/>
              <a:buAutoNum type="arabicParenR"/>
            </a:pPr>
            <a:r>
              <a:rPr lang="pt-BR" dirty="0" smtClean="0"/>
              <a:t>O</a:t>
            </a:r>
            <a:r>
              <a:rPr lang="pt-BR" dirty="0" smtClean="0"/>
              <a:t>utros elementos do resumo – estrutura da obra (quantos capítulos? Quais? Como? Há um mais importante? Por quê? Há menção a outros autores); contexto de produção em que a obra foi produzida (contexto sócio-histórico)</a:t>
            </a:r>
            <a:endParaRPr lang="pt-BR" dirty="0" smtClean="0"/>
          </a:p>
          <a:p>
            <a:pPr marL="457200" lvl="1" indent="-457200" algn="just">
              <a:buFont typeface="+mj-lt"/>
              <a:buAutoNum type="arabicParenR"/>
            </a:pPr>
            <a:r>
              <a:rPr lang="pt-BR" sz="2400" dirty="0" smtClean="0"/>
              <a:t>Apreciação crítica (análise interpretativa)</a:t>
            </a:r>
          </a:p>
          <a:p>
            <a:pPr marL="914400" lvl="2" indent="-457200" algn="just">
              <a:buFont typeface="+mj-lt"/>
              <a:buAutoNum type="arabicParenR"/>
            </a:pPr>
            <a:r>
              <a:rPr lang="pt-BR" sz="2200" dirty="0" smtClean="0"/>
              <a:t>Quanto ao aspecto </a:t>
            </a:r>
            <a:r>
              <a:rPr lang="pt-BR" sz="2200" dirty="0" smtClean="0"/>
              <a:t>f</a:t>
            </a:r>
            <a:r>
              <a:rPr lang="pt-BR" sz="2200" dirty="0" smtClean="0"/>
              <a:t>ormal: O estilo é conciso, objetivo, claro,  acessível, coerente, preciso? A linguagem é técnica? A forma é lógica, sistematizada? Utiliza recursos explicativos (ilustrações, exemplos, gráficos, desenhos, figuras etc.)? Há alguma falha grave de edição?</a:t>
            </a:r>
          </a:p>
          <a:p>
            <a:pPr marL="914400" lvl="2" indent="-457200" algn="just">
              <a:buFont typeface="+mj-lt"/>
              <a:buAutoNum type="arabicParenR"/>
            </a:pPr>
            <a:r>
              <a:rPr lang="pt-BR" sz="2200" dirty="0" smtClean="0"/>
              <a:t>Quanto ao conteúdo: qual a contribuição dada? As ideias são originais , criativas?  A abordagem dos conhecimento é inovadora? A argumentação é clara e mostra ligação com a área?</a:t>
            </a:r>
          </a:p>
          <a:p>
            <a:pPr marL="457200" lvl="1" indent="-457200" algn="just">
              <a:buFont typeface="+mj-lt"/>
              <a:buAutoNum type="arabicParenR"/>
            </a:pPr>
            <a:r>
              <a:rPr lang="pt-BR" sz="2400" dirty="0" smtClean="0"/>
              <a:t>Indicação de leitura</a:t>
            </a:r>
          </a:p>
          <a:p>
            <a:pPr marL="914400" lvl="2" indent="-457200" algn="just">
              <a:buFont typeface="Wingdings" pitchFamily="2" charset="2"/>
              <a:buChar char="ü"/>
            </a:pPr>
            <a:r>
              <a:rPr lang="pt-BR" sz="2200" dirty="0" smtClean="0"/>
              <a:t>A quem se destina á obra? Grande público, especialistas, estudantes? Quem melhor pode aproveitar-se da leitura do texto?</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09598" y="1060181"/>
            <a:ext cx="9939131" cy="1477328"/>
          </a:xfrm>
          <a:prstGeom prst="rect">
            <a:avLst/>
          </a:prstGeom>
          <a:noFill/>
        </p:spPr>
        <p:txBody>
          <a:bodyPr wrap="square" rtlCol="0">
            <a:spAutoFit/>
          </a:bodyPr>
          <a:lstStyle/>
          <a:p>
            <a:pPr marL="357188" indent="-357188" algn="just">
              <a:buFont typeface="Wingdings" pitchFamily="2" charset="2"/>
              <a:buChar char="q"/>
            </a:pPr>
            <a:r>
              <a:rPr lang="pt-BR" dirty="0" smtClean="0"/>
              <a:t>Verbos </a:t>
            </a:r>
            <a:r>
              <a:rPr lang="pt-BR" i="1" dirty="0" err="1" smtClean="0"/>
              <a:t>discendi</a:t>
            </a:r>
            <a:r>
              <a:rPr lang="pt-BR" dirty="0" smtClean="0"/>
              <a:t> (verbos do dizer) usados no discurso direto e indireto:</a:t>
            </a:r>
          </a:p>
          <a:p>
            <a:pPr algn="just"/>
            <a:endParaRPr lang="pt-BR" dirty="0" smtClean="0"/>
          </a:p>
          <a:p>
            <a:pPr marL="357188" algn="just"/>
            <a:r>
              <a:rPr lang="pt-BR" i="1" dirty="0" smtClean="0"/>
              <a:t>Dizer</a:t>
            </a:r>
            <a:r>
              <a:rPr lang="pt-BR" i="1" dirty="0" smtClean="0"/>
              <a:t>, falar, comentar, afirmar, propor, determinar, mencionar, discutir, afirmar, confirmar,exemplificar, examinar, pretender, referir, reiterar, recomendar, argumentar, explicar, postular,descrever, permitir...</a:t>
            </a:r>
            <a:endParaRPr lang="pt-BR" i="1" dirty="0"/>
          </a:p>
        </p:txBody>
      </p:sp>
      <p:sp>
        <p:nvSpPr>
          <p:cNvPr id="3" name="Retângulo 2"/>
          <p:cNvSpPr/>
          <p:nvPr/>
        </p:nvSpPr>
        <p:spPr>
          <a:xfrm>
            <a:off x="1046920" y="2598877"/>
            <a:ext cx="10628245" cy="9233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pt-BR" i="1" dirty="0" smtClean="0"/>
              <a:t>É sempre </a:t>
            </a:r>
            <a:r>
              <a:rPr lang="pt-BR" i="1" dirty="0" smtClean="0"/>
              <a:t>instigador pensarmos que, apesar de haver enorme quantidade de </a:t>
            </a:r>
            <a:r>
              <a:rPr lang="pt-BR" i="1" dirty="0" smtClean="0"/>
              <a:t>pesquisas sobre </a:t>
            </a:r>
            <a:r>
              <a:rPr lang="pt-BR" i="1" dirty="0" smtClean="0"/>
              <a:t>o tema do fracasso escolar, tão pouco tenha mudado </a:t>
            </a:r>
            <a:r>
              <a:rPr lang="pt-BR" i="1" dirty="0" smtClean="0"/>
              <a:t>nas últimas décadas.</a:t>
            </a:r>
            <a:r>
              <a:rPr lang="pt-BR" i="1" dirty="0" err="1" smtClean="0"/>
              <a:t>Marchesi</a:t>
            </a:r>
            <a:r>
              <a:rPr lang="pt-BR" i="1" dirty="0" smtClean="0"/>
              <a:t> </a:t>
            </a:r>
            <a:r>
              <a:rPr lang="pt-BR" b="1" i="1" dirty="0" smtClean="0">
                <a:solidFill>
                  <a:schemeClr val="tx1"/>
                </a:solidFill>
              </a:rPr>
              <a:t>permite-nos</a:t>
            </a:r>
            <a:r>
              <a:rPr lang="pt-BR" i="1" dirty="0" smtClean="0"/>
              <a:t> entender </a:t>
            </a:r>
            <a:r>
              <a:rPr lang="pt-BR" i="1" dirty="0" smtClean="0"/>
              <a:t>a razão desse fato. </a:t>
            </a:r>
            <a:r>
              <a:rPr lang="pt-BR" i="1" dirty="0" smtClean="0"/>
              <a:t>[...].</a:t>
            </a:r>
            <a:endParaRPr lang="pt-BR" i="1" dirty="0"/>
          </a:p>
        </p:txBody>
      </p:sp>
      <p:sp>
        <p:nvSpPr>
          <p:cNvPr id="4" name="Retângulo 3"/>
          <p:cNvSpPr/>
          <p:nvPr/>
        </p:nvSpPr>
        <p:spPr>
          <a:xfrm>
            <a:off x="556590" y="85638"/>
            <a:ext cx="10031897" cy="923330"/>
          </a:xfrm>
          <a:prstGeom prst="rect">
            <a:avLst/>
          </a:prstGeom>
        </p:spPr>
        <p:txBody>
          <a:bodyPr wrap="square">
            <a:spAutoFit/>
          </a:bodyPr>
          <a:lstStyle/>
          <a:p>
            <a:pPr marL="450850" indent="-450850" algn="just">
              <a:buFont typeface="Wingdings" pitchFamily="2" charset="2"/>
              <a:buChar char="q"/>
            </a:pPr>
            <a:r>
              <a:rPr lang="pt-BR" dirty="0" smtClean="0"/>
              <a:t>O </a:t>
            </a:r>
            <a:r>
              <a:rPr lang="pt-BR" dirty="0" err="1" smtClean="0"/>
              <a:t>resenhista</a:t>
            </a:r>
            <a:r>
              <a:rPr lang="pt-BR" dirty="0" smtClean="0"/>
              <a:t> poderá (ou não) dar um título a sua resenha; se optar por intitular, o título </a:t>
            </a:r>
            <a:r>
              <a:rPr lang="pt-BR" dirty="0" smtClean="0"/>
              <a:t>deverá guardar </a:t>
            </a:r>
            <a:r>
              <a:rPr lang="pt-BR" dirty="0" smtClean="0"/>
              <a:t>estreita relação com algum atributo ou ideia mais destacada da obra, segundo a </a:t>
            </a:r>
            <a:r>
              <a:rPr lang="pt-BR" dirty="0" smtClean="0"/>
              <a:t>percepção do </a:t>
            </a:r>
            <a:r>
              <a:rPr lang="pt-BR" dirty="0" err="1" smtClean="0"/>
              <a:t>resenhista</a:t>
            </a:r>
            <a:r>
              <a:rPr lang="pt-BR" dirty="0" smtClean="0"/>
              <a:t>.</a:t>
            </a:r>
            <a:endParaRPr lang="pt-BR" dirty="0"/>
          </a:p>
        </p:txBody>
      </p:sp>
      <p:sp>
        <p:nvSpPr>
          <p:cNvPr id="5" name="Retângulo 4"/>
          <p:cNvSpPr/>
          <p:nvPr/>
        </p:nvSpPr>
        <p:spPr>
          <a:xfrm>
            <a:off x="636105" y="3757758"/>
            <a:ext cx="11105321" cy="646331"/>
          </a:xfrm>
          <a:prstGeom prst="rect">
            <a:avLst/>
          </a:prstGeom>
        </p:spPr>
        <p:txBody>
          <a:bodyPr wrap="square">
            <a:spAutoFit/>
          </a:bodyPr>
          <a:lstStyle/>
          <a:p>
            <a:pPr marL="357188" indent="-357188" algn="just">
              <a:buFont typeface="Wingdings" pitchFamily="2" charset="2"/>
              <a:buChar char="q"/>
            </a:pPr>
            <a:r>
              <a:rPr lang="pt-BR" dirty="0" smtClean="0"/>
              <a:t>A primeira vez que se referir ao autor, mencione </a:t>
            </a:r>
            <a:r>
              <a:rPr lang="pt-BR" dirty="0" smtClean="0"/>
              <a:t>o nome completo, </a:t>
            </a:r>
            <a:r>
              <a:rPr lang="pt-BR" dirty="0" smtClean="0"/>
              <a:t>conforme </a:t>
            </a:r>
            <a:r>
              <a:rPr lang="pt-BR" dirty="0" smtClean="0"/>
              <a:t>a publicação </a:t>
            </a:r>
            <a:r>
              <a:rPr lang="pt-BR" dirty="0" smtClean="0"/>
              <a:t>dispõe; nas demais vezes, utilize </a:t>
            </a:r>
            <a:r>
              <a:rPr lang="pt-BR" dirty="0" smtClean="0"/>
              <a:t>o sobrenome para </a:t>
            </a:r>
            <a:r>
              <a:rPr lang="pt-BR" dirty="0" smtClean="0"/>
              <a:t>referir-se a ele.</a:t>
            </a:r>
            <a:endParaRPr lang="pt-BR" dirty="0"/>
          </a:p>
        </p:txBody>
      </p:sp>
      <p:sp>
        <p:nvSpPr>
          <p:cNvPr id="6" name="Retângulo 5"/>
          <p:cNvSpPr/>
          <p:nvPr/>
        </p:nvSpPr>
        <p:spPr>
          <a:xfrm>
            <a:off x="636105" y="4532544"/>
            <a:ext cx="11171582" cy="923330"/>
          </a:xfrm>
          <a:prstGeom prst="rect">
            <a:avLst/>
          </a:prstGeom>
        </p:spPr>
        <p:txBody>
          <a:bodyPr wrap="square">
            <a:spAutoFit/>
          </a:bodyPr>
          <a:lstStyle/>
          <a:p>
            <a:pPr marL="357188" indent="-357188" algn="just">
              <a:buFont typeface="Wingdings" pitchFamily="2" charset="2"/>
              <a:buChar char="q"/>
            </a:pPr>
            <a:r>
              <a:rPr lang="pt-BR" dirty="0" smtClean="0"/>
              <a:t>Uma resenha deve propiciar ao leitor uma informação primeira e básica sobre </a:t>
            </a:r>
            <a:r>
              <a:rPr lang="pt-BR" dirty="0" smtClean="0"/>
              <a:t>a obra </a:t>
            </a:r>
            <a:r>
              <a:rPr lang="pt-BR" dirty="0" smtClean="0"/>
              <a:t>resenhada, sobre o tipo dessa obra, o autor, o momento da publicação e </a:t>
            </a:r>
            <a:r>
              <a:rPr lang="pt-BR" dirty="0" smtClean="0"/>
              <a:t>dados similares</a:t>
            </a:r>
            <a:r>
              <a:rPr lang="pt-BR" dirty="0" smtClean="0"/>
              <a:t>. O trecho a seguir nos dá um exemplo disso</a:t>
            </a:r>
            <a:r>
              <a:rPr lang="pt-BR" dirty="0" smtClean="0"/>
              <a:t>.</a:t>
            </a:r>
            <a:endParaRPr lang="pt-BR" dirty="0" smtClean="0"/>
          </a:p>
        </p:txBody>
      </p:sp>
      <p:sp>
        <p:nvSpPr>
          <p:cNvPr id="7" name="Retângulo 6"/>
          <p:cNvSpPr/>
          <p:nvPr/>
        </p:nvSpPr>
        <p:spPr>
          <a:xfrm>
            <a:off x="980660" y="5563614"/>
            <a:ext cx="10641496" cy="9233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265113" algn="just"/>
            <a:r>
              <a:rPr lang="pt-BR" i="1" dirty="0" smtClean="0"/>
              <a:t>O livro de Álvaro </a:t>
            </a:r>
            <a:r>
              <a:rPr lang="pt-BR" i="1" dirty="0" err="1" smtClean="0"/>
              <a:t>Marchesi</a:t>
            </a:r>
            <a:r>
              <a:rPr lang="pt-BR" i="1" dirty="0" smtClean="0"/>
              <a:t> é instigador em vários sentidos, a começar pelo título. Trata-sede uma obra que retoma os problemas de aprendizagem em suas múltiplas perspectivas,mostrando que é possível estabelecer políticas efetivas para enfrentar o problema </a:t>
            </a:r>
            <a:r>
              <a:rPr lang="pt-BR" i="1" dirty="0" smtClean="0"/>
              <a:t>do fracasso </a:t>
            </a:r>
            <a:r>
              <a:rPr lang="pt-BR" i="1" dirty="0" smtClean="0"/>
              <a:t>escolar. [...]</a:t>
            </a:r>
            <a:endParaRPr lang="pt-BR" i="1"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Procedimentos de leitura, organização do resumo e da apreciação crítica</a:t>
            </a:r>
            <a:endParaRPr lang="pt-BR" dirty="0"/>
          </a:p>
        </p:txBody>
      </p:sp>
      <p:sp>
        <p:nvSpPr>
          <p:cNvPr id="3" name="Espaço Reservado para Texto 2"/>
          <p:cNvSpPr>
            <a:spLocks noGrp="1"/>
          </p:cNvSpPr>
          <p:nvPr>
            <p:ph type="body" idx="1"/>
          </p:nvPr>
        </p:nvSpPr>
        <p:spPr/>
        <p:style>
          <a:lnRef idx="2">
            <a:schemeClr val="dk1">
              <a:shade val="50000"/>
            </a:schemeClr>
          </a:lnRef>
          <a:fillRef idx="1">
            <a:schemeClr val="dk1"/>
          </a:fillRef>
          <a:effectRef idx="0">
            <a:schemeClr val="dk1"/>
          </a:effectRef>
          <a:fontRef idx="minor">
            <a:schemeClr val="lt1"/>
          </a:fontRef>
        </p:style>
        <p:txBody>
          <a:bodyPr/>
          <a:lstStyle/>
          <a:p>
            <a:r>
              <a:rPr lang="pt-BR" dirty="0" smtClean="0"/>
              <a:t>Analise textual</a:t>
            </a:r>
            <a:endParaRPr lang="pt-BR" dirty="0"/>
          </a:p>
        </p:txBody>
      </p:sp>
      <p:sp>
        <p:nvSpPr>
          <p:cNvPr id="4" name="Espaço Reservado para Texto 3"/>
          <p:cNvSpPr>
            <a:spLocks noGrp="1"/>
          </p:cNvSpPr>
          <p:nvPr>
            <p:ph type="body" sz="half" idx="15"/>
          </p:nvPr>
        </p:nvSpPr>
        <p:spPr/>
        <p:txBody>
          <a:bodyPr>
            <a:normAutofit/>
          </a:bodyPr>
          <a:lstStyle/>
          <a:p>
            <a:pPr algn="just"/>
            <a:r>
              <a:rPr lang="pt-BR" sz="1600" dirty="0" smtClean="0"/>
              <a:t>Dados sobre:</a:t>
            </a:r>
          </a:p>
          <a:p>
            <a:pPr marL="342900" indent="-342900" algn="just">
              <a:buFont typeface="+mj-lt"/>
              <a:buAutoNum type="arabicPeriod"/>
            </a:pPr>
            <a:r>
              <a:rPr lang="pt-BR" sz="1600" dirty="0" smtClean="0"/>
              <a:t>Autor</a:t>
            </a:r>
          </a:p>
          <a:p>
            <a:pPr marL="342900" indent="-342900" algn="just">
              <a:buFont typeface="+mj-lt"/>
              <a:buAutoNum type="arabicPeriod"/>
            </a:pPr>
            <a:r>
              <a:rPr lang="pt-BR" sz="1600" dirty="0" smtClean="0"/>
              <a:t>Vocabulário (conceitos, termos fundamentais á compreensão do texto)</a:t>
            </a:r>
          </a:p>
          <a:p>
            <a:pPr marL="342900" indent="-342900" algn="just">
              <a:buFont typeface="+mj-lt"/>
              <a:buAutoNum type="arabicPeriod"/>
            </a:pPr>
            <a:r>
              <a:rPr lang="pt-BR" sz="1600" dirty="0" smtClean="0"/>
              <a:t>Autores citados</a:t>
            </a:r>
            <a:endParaRPr lang="pt-BR" sz="1600" dirty="0" smtClean="0"/>
          </a:p>
          <a:p>
            <a:pPr marL="342900" indent="-342900" algn="just">
              <a:buFont typeface="+mj-lt"/>
              <a:buAutoNum type="arabicPeriod"/>
            </a:pPr>
            <a:r>
              <a:rPr lang="pt-BR" sz="1600" dirty="0" smtClean="0"/>
              <a:t>Esquema das ideias relevantes</a:t>
            </a:r>
          </a:p>
        </p:txBody>
      </p:sp>
      <p:sp>
        <p:nvSpPr>
          <p:cNvPr id="5" name="Espaço Reservado para Texto 4"/>
          <p:cNvSpPr>
            <a:spLocks noGrp="1"/>
          </p:cNvSpPr>
          <p:nvPr>
            <p:ph type="body" sz="quarter" idx="3"/>
          </p:nvPr>
        </p:nvSpPr>
        <p:spPr/>
        <p:style>
          <a:lnRef idx="2">
            <a:schemeClr val="dk1">
              <a:shade val="50000"/>
            </a:schemeClr>
          </a:lnRef>
          <a:fillRef idx="1">
            <a:schemeClr val="dk1"/>
          </a:fillRef>
          <a:effectRef idx="0">
            <a:schemeClr val="dk1"/>
          </a:effectRef>
          <a:fontRef idx="minor">
            <a:schemeClr val="lt1"/>
          </a:fontRef>
        </p:style>
        <p:txBody>
          <a:bodyPr/>
          <a:lstStyle/>
          <a:p>
            <a:r>
              <a:rPr lang="pt-BR" dirty="0" smtClean="0"/>
              <a:t>Análise temática</a:t>
            </a:r>
            <a:endParaRPr lang="pt-BR" dirty="0"/>
          </a:p>
        </p:txBody>
      </p:sp>
      <p:sp>
        <p:nvSpPr>
          <p:cNvPr id="6" name="Espaço Reservado para Texto 5"/>
          <p:cNvSpPr>
            <a:spLocks noGrp="1"/>
          </p:cNvSpPr>
          <p:nvPr>
            <p:ph type="body" sz="half" idx="16"/>
          </p:nvPr>
        </p:nvSpPr>
        <p:spPr/>
        <p:txBody>
          <a:bodyPr>
            <a:normAutofit/>
          </a:bodyPr>
          <a:lstStyle/>
          <a:p>
            <a:pPr marL="342900" indent="-342900" algn="just">
              <a:buFont typeface="+mj-lt"/>
              <a:buAutoNum type="arabicPeriod"/>
            </a:pPr>
            <a:r>
              <a:rPr lang="pt-BR" sz="1600" dirty="0" smtClean="0"/>
              <a:t>Do que fala o texto?</a:t>
            </a:r>
          </a:p>
          <a:p>
            <a:pPr marL="342900" indent="-342900" algn="just">
              <a:buFont typeface="+mj-lt"/>
              <a:buAutoNum type="arabicPeriod"/>
            </a:pPr>
            <a:r>
              <a:rPr lang="pt-BR" sz="1600" dirty="0" smtClean="0"/>
              <a:t>Como o autor problematiza o tema?</a:t>
            </a:r>
          </a:p>
          <a:p>
            <a:pPr marL="342900" indent="-342900" algn="just">
              <a:buFont typeface="+mj-lt"/>
              <a:buAutoNum type="arabicPeriod"/>
            </a:pPr>
            <a:r>
              <a:rPr lang="pt-BR" sz="1600" dirty="0" smtClean="0"/>
              <a:t>Que posição assume?</a:t>
            </a:r>
          </a:p>
          <a:p>
            <a:pPr marL="342900" indent="-342900" algn="just">
              <a:buFont typeface="+mj-lt"/>
              <a:buAutoNum type="arabicPeriod"/>
            </a:pPr>
            <a:r>
              <a:rPr lang="pt-BR" sz="1600" dirty="0" smtClean="0"/>
              <a:t>Como expõe passo a passo seu pensamento, ou seja, como se processa sua argumentação?</a:t>
            </a:r>
          </a:p>
          <a:p>
            <a:pPr marL="342900" indent="-342900" algn="just">
              <a:buFont typeface="+mj-lt"/>
              <a:buAutoNum type="arabicPeriod"/>
            </a:pPr>
            <a:r>
              <a:rPr lang="pt-BR" sz="1600" dirty="0" smtClean="0"/>
              <a:t>Quais são as ideias principais e secundárias?</a:t>
            </a:r>
          </a:p>
          <a:p>
            <a:pPr algn="just"/>
            <a:endParaRPr lang="pt-BR" sz="1600" dirty="0" smtClean="0"/>
          </a:p>
          <a:p>
            <a:pPr algn="just"/>
            <a:endParaRPr lang="pt-BR" sz="1600" dirty="0"/>
          </a:p>
        </p:txBody>
      </p:sp>
      <p:sp>
        <p:nvSpPr>
          <p:cNvPr id="7" name="Espaço Reservado para Texto 6"/>
          <p:cNvSpPr>
            <a:spLocks noGrp="1"/>
          </p:cNvSpPr>
          <p:nvPr>
            <p:ph type="body" sz="quarter" idx="13"/>
          </p:nvPr>
        </p:nvSpPr>
        <p:spPr>
          <a:xfrm>
            <a:off x="7224156" y="2336873"/>
            <a:ext cx="4079948" cy="576262"/>
          </a:xfrm>
        </p:spPr>
        <p:style>
          <a:lnRef idx="2">
            <a:schemeClr val="dk1">
              <a:shade val="50000"/>
            </a:schemeClr>
          </a:lnRef>
          <a:fillRef idx="1">
            <a:schemeClr val="dk1"/>
          </a:fillRef>
          <a:effectRef idx="0">
            <a:schemeClr val="dk1"/>
          </a:effectRef>
          <a:fontRef idx="minor">
            <a:schemeClr val="lt1"/>
          </a:fontRef>
        </p:style>
        <p:txBody>
          <a:bodyPr/>
          <a:lstStyle/>
          <a:p>
            <a:r>
              <a:rPr lang="pt-BR" dirty="0" smtClean="0"/>
              <a:t>Análise interpretativa</a:t>
            </a:r>
            <a:endParaRPr lang="pt-BR" dirty="0"/>
          </a:p>
        </p:txBody>
      </p:sp>
      <p:sp>
        <p:nvSpPr>
          <p:cNvPr id="8" name="Espaço Reservado para Texto 7"/>
          <p:cNvSpPr>
            <a:spLocks noGrp="1"/>
          </p:cNvSpPr>
          <p:nvPr>
            <p:ph type="body" sz="half" idx="17"/>
          </p:nvPr>
        </p:nvSpPr>
        <p:spPr>
          <a:xfrm>
            <a:off x="7224155" y="3022673"/>
            <a:ext cx="4132957" cy="3232354"/>
          </a:xfrm>
        </p:spPr>
        <p:txBody>
          <a:bodyPr>
            <a:noAutofit/>
          </a:bodyPr>
          <a:lstStyle/>
          <a:p>
            <a:pPr marL="342900" indent="-342900" algn="just">
              <a:buFont typeface="+mj-lt"/>
              <a:buAutoNum type="arabicPeriod"/>
            </a:pPr>
            <a:r>
              <a:rPr lang="pt-BR" sz="1600" dirty="0" smtClean="0"/>
              <a:t>Qual a sua posição sobre as ideias enunciadas?</a:t>
            </a:r>
          </a:p>
          <a:p>
            <a:pPr marL="342900" indent="-342900" algn="just">
              <a:buFont typeface="+mj-lt"/>
              <a:buAutoNum type="arabicPeriod"/>
            </a:pPr>
            <a:r>
              <a:rPr lang="pt-BR" sz="1600" dirty="0" smtClean="0"/>
              <a:t>É possível fazer uma aproximação, associação ou comparação com as ideias temáticas afins e com os autores que tenham desenvolvido a mesma ou outra abordagem do tema?</a:t>
            </a:r>
          </a:p>
          <a:p>
            <a:pPr marL="342900" indent="-342900" algn="just">
              <a:buFont typeface="+mj-lt"/>
              <a:buAutoNum type="arabicPeriod"/>
            </a:pPr>
            <a:r>
              <a:rPr lang="pt-BR" sz="1600" dirty="0" smtClean="0"/>
              <a:t>O texto é coerente internamente (i.e, a maneira como o autor desenvolve e aprofunda o tema é satisfatória)?</a:t>
            </a:r>
          </a:p>
          <a:p>
            <a:pPr marL="342900" indent="-342900" algn="just">
              <a:buFont typeface="+mj-lt"/>
              <a:buAutoNum type="arabicPeriod"/>
            </a:pPr>
            <a:r>
              <a:rPr lang="pt-BR" sz="1600" dirty="0" smtClean="0"/>
              <a:t>A obra é original e válida? Qual é o seu alcance e contribuição á discussão do problema?</a:t>
            </a:r>
            <a:endParaRPr lang="pt-BR" sz="16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Apresentação da resenha</a:t>
            </a:r>
            <a:endParaRPr lang="pt-BR" dirty="0"/>
          </a:p>
        </p:txBody>
      </p:sp>
      <p:sp>
        <p:nvSpPr>
          <p:cNvPr id="3" name="Espaço Reservado para Conteúdo 2"/>
          <p:cNvSpPr>
            <a:spLocks noGrp="1"/>
          </p:cNvSpPr>
          <p:nvPr>
            <p:ph idx="1"/>
          </p:nvPr>
        </p:nvSpPr>
        <p:spPr>
          <a:xfrm>
            <a:off x="397565" y="2080591"/>
            <a:ext cx="11449878" cy="4777409"/>
          </a:xfrm>
        </p:spPr>
        <p:txBody>
          <a:bodyPr>
            <a:normAutofit/>
          </a:bodyPr>
          <a:lstStyle/>
          <a:p>
            <a:pPr algn="just"/>
            <a:r>
              <a:rPr lang="pt-BR" dirty="0" smtClean="0"/>
              <a:t>Fonte: </a:t>
            </a:r>
            <a:r>
              <a:rPr lang="pt-BR" dirty="0" err="1" smtClean="0"/>
              <a:t>Arial</a:t>
            </a:r>
            <a:r>
              <a:rPr lang="pt-BR" dirty="0" smtClean="0"/>
              <a:t> ou Times </a:t>
            </a:r>
            <a:r>
              <a:rPr lang="pt-BR" dirty="0" err="1" smtClean="0"/>
              <a:t>New</a:t>
            </a:r>
            <a:r>
              <a:rPr lang="pt-BR" dirty="0" smtClean="0"/>
              <a:t> Roman </a:t>
            </a:r>
            <a:r>
              <a:rPr lang="pt-BR" dirty="0" smtClean="0"/>
              <a:t>/ tamanho </a:t>
            </a:r>
            <a:r>
              <a:rPr lang="pt-BR" dirty="0" smtClean="0"/>
              <a:t>12</a:t>
            </a:r>
            <a:r>
              <a:rPr lang="pt-BR" dirty="0" smtClean="0"/>
              <a:t> </a:t>
            </a:r>
            <a:endParaRPr lang="pt-BR" dirty="0" smtClean="0"/>
          </a:p>
          <a:p>
            <a:pPr algn="just"/>
            <a:r>
              <a:rPr lang="pt-BR" dirty="0" smtClean="0"/>
              <a:t>Alinhamento </a:t>
            </a:r>
            <a:r>
              <a:rPr lang="pt-BR" dirty="0" smtClean="0"/>
              <a:t>do texto: </a:t>
            </a:r>
            <a:r>
              <a:rPr lang="pt-BR" dirty="0" smtClean="0"/>
              <a:t>justificado</a:t>
            </a:r>
          </a:p>
          <a:p>
            <a:pPr algn="just"/>
            <a:r>
              <a:rPr lang="pt-BR" dirty="0" smtClean="0"/>
              <a:t>Espaçamento </a:t>
            </a:r>
            <a:r>
              <a:rPr lang="pt-BR" dirty="0" smtClean="0"/>
              <a:t>entre linhas 1,5cm ou </a:t>
            </a:r>
            <a:r>
              <a:rPr lang="pt-BR" dirty="0" smtClean="0"/>
              <a:t>duplo</a:t>
            </a:r>
          </a:p>
          <a:p>
            <a:pPr algn="just"/>
            <a:r>
              <a:rPr lang="pt-BR" dirty="0" smtClean="0"/>
              <a:t>Não </a:t>
            </a:r>
            <a:r>
              <a:rPr lang="pt-BR" dirty="0" smtClean="0"/>
              <a:t>há espaçamento de parágrafo, apenas recuo de 1,5 na primeira </a:t>
            </a:r>
            <a:r>
              <a:rPr lang="pt-BR" dirty="0" smtClean="0"/>
              <a:t>linha</a:t>
            </a:r>
          </a:p>
          <a:p>
            <a:pPr algn="just"/>
            <a:r>
              <a:rPr lang="pt-BR" dirty="0" smtClean="0"/>
              <a:t>Margens</a:t>
            </a:r>
            <a:r>
              <a:rPr lang="pt-BR" dirty="0" smtClean="0"/>
              <a:t>: esquerda e </a:t>
            </a:r>
            <a:r>
              <a:rPr lang="pt-BR" dirty="0" smtClean="0"/>
              <a:t>superior - 3cm</a:t>
            </a:r>
            <a:r>
              <a:rPr lang="pt-BR" dirty="0" smtClean="0"/>
              <a:t>; direita ou </a:t>
            </a:r>
            <a:r>
              <a:rPr lang="pt-BR" dirty="0" smtClean="0"/>
              <a:t>inferior - 2cm</a:t>
            </a:r>
          </a:p>
          <a:p>
            <a:pPr algn="just"/>
            <a:r>
              <a:rPr lang="pt-BR" dirty="0" smtClean="0"/>
              <a:t>Bibliografia utilizada: devem ser indicadas ao longo do texto quando o autor for direta ou indiretamente utilizado (explicitar sobrenome do autor, ano da obra e página); ao final da resenha, em seção reservada (“Referências bibliográficas”), colocar referências no padrão ABNT.</a:t>
            </a:r>
          </a:p>
          <a:p>
            <a:pPr algn="just"/>
            <a:r>
              <a:rPr lang="pt-BR" dirty="0" smtClean="0"/>
              <a:t>Submissão: em arquivo .</a:t>
            </a:r>
            <a:r>
              <a:rPr lang="pt-BR" dirty="0" err="1" smtClean="0"/>
              <a:t>pdf</a:t>
            </a:r>
            <a:r>
              <a:rPr lang="pt-BR" dirty="0" smtClean="0"/>
              <a:t>, pelo </a:t>
            </a:r>
            <a:r>
              <a:rPr lang="pt-BR" dirty="0" err="1" smtClean="0"/>
              <a:t>Moodle</a:t>
            </a:r>
            <a:r>
              <a:rPr lang="pt-BR" dirty="0" smtClean="0"/>
              <a:t>; colocar nome de todos os integrantes e os respectivos números USP</a:t>
            </a:r>
          </a:p>
          <a:p>
            <a:pPr algn="just"/>
            <a:endParaRPr lang="pt-BR" dirty="0" smtClean="0"/>
          </a:p>
          <a:p>
            <a:pPr algn="just"/>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err="1" smtClean="0"/>
              <a:t>F</a:t>
            </a:r>
            <a:r>
              <a:rPr lang="pt-BR" dirty="0" err="1" smtClean="0"/>
              <a:t>ichamento</a:t>
            </a:r>
            <a:endParaRPr lang="pt-BR" dirty="0"/>
          </a:p>
        </p:txBody>
      </p:sp>
      <p:sp>
        <p:nvSpPr>
          <p:cNvPr id="3" name="Subtítulo 2"/>
          <p:cNvSpPr>
            <a:spLocks noGrp="1"/>
          </p:cNvSpPr>
          <p:nvPr>
            <p:ph type="subTitle" idx="1"/>
          </p:nvPr>
        </p:nvSpPr>
        <p:spPr/>
        <p:txBody>
          <a:bodyPr/>
          <a:lstStyle/>
          <a:p>
            <a:r>
              <a:rPr lang="pt-BR" dirty="0" smtClean="0"/>
              <a:t>Obra selecionada:  CARVALHO, José Murilo de</a:t>
            </a:r>
            <a:r>
              <a:rPr lang="pt-BR" i="1" dirty="0" smtClean="0"/>
              <a:t>. Cidadania no Brasil – o longo caminho</a:t>
            </a:r>
            <a:r>
              <a:rPr lang="pt-BR" dirty="0" smtClean="0"/>
              <a:t>. Rio de Janeiro: Civilização Brasileira, 2008.</a:t>
            </a:r>
            <a:endParaRPr lang="pt-BR" dirty="0"/>
          </a:p>
        </p:txBody>
      </p:sp>
    </p:spTree>
    <p:extLst>
      <p:ext uri="{BB962C8B-B14F-4D97-AF65-F5344CB8AC3E}">
        <p14:creationId xmlns:p14="http://schemas.microsoft.com/office/powerpoint/2010/main" xmlns="" val="20622533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que é “fichar” um texto?</a:t>
            </a:r>
            <a:endParaRPr lang="pt-BR" dirty="0"/>
          </a:p>
        </p:txBody>
      </p:sp>
      <p:sp>
        <p:nvSpPr>
          <p:cNvPr id="3" name="Espaço reservado do conteúdo 2"/>
          <p:cNvSpPr>
            <a:spLocks noGrp="1"/>
          </p:cNvSpPr>
          <p:nvPr>
            <p:ph sz="half" idx="2"/>
          </p:nvPr>
        </p:nvSpPr>
        <p:spPr>
          <a:xfrm>
            <a:off x="667070" y="2080590"/>
            <a:ext cx="11167121" cy="4777409"/>
          </a:xfrm>
        </p:spPr>
        <p:txBody>
          <a:bodyPr>
            <a:normAutofit fontScale="92500" lnSpcReduction="20000"/>
          </a:bodyPr>
          <a:lstStyle/>
          <a:p>
            <a:pPr algn="just"/>
            <a:r>
              <a:rPr lang="pt-BR" dirty="0" smtClean="0"/>
              <a:t>Fichar = sintetizar, o que requer:</a:t>
            </a:r>
          </a:p>
          <a:p>
            <a:pPr marL="914400" lvl="1" indent="-457200" algn="just">
              <a:buFont typeface="+mj-lt"/>
              <a:buAutoNum type="alphaLcParenR"/>
            </a:pPr>
            <a:r>
              <a:rPr lang="pt-BR" dirty="0" smtClean="0"/>
              <a:t>leitura atenta do texto</a:t>
            </a:r>
          </a:p>
          <a:p>
            <a:pPr marL="914400" lvl="1" indent="-457200" algn="just">
              <a:buFont typeface="+mj-lt"/>
              <a:buAutoNum type="alphaLcParenR"/>
            </a:pPr>
            <a:r>
              <a:rPr lang="pt-BR" dirty="0" smtClean="0"/>
              <a:t>Compreensão</a:t>
            </a:r>
          </a:p>
          <a:p>
            <a:pPr marL="914400" lvl="1" indent="-457200" algn="just">
              <a:buFont typeface="+mj-lt"/>
              <a:buAutoNum type="alphaLcParenR"/>
            </a:pPr>
            <a:r>
              <a:rPr lang="pt-BR" dirty="0" smtClean="0"/>
              <a:t>Identificação das ideais principais</a:t>
            </a:r>
          </a:p>
          <a:p>
            <a:pPr marL="914400" lvl="1" indent="-457200" algn="just">
              <a:buFont typeface="+mj-lt"/>
              <a:buAutoNum type="alphaLcParenR"/>
            </a:pPr>
            <a:r>
              <a:rPr lang="pt-BR" dirty="0" smtClean="0"/>
              <a:t>Registro escrito de modo conciso, sintético, coerente e objetivo (</a:t>
            </a:r>
            <a:r>
              <a:rPr lang="pt-BR" dirty="0" err="1" smtClean="0"/>
              <a:t>fichamento</a:t>
            </a:r>
            <a:r>
              <a:rPr lang="pt-BR" dirty="0" smtClean="0"/>
              <a:t>)</a:t>
            </a:r>
          </a:p>
          <a:p>
            <a:pPr marL="914400" lvl="1" indent="-457200" algn="just">
              <a:buNone/>
            </a:pPr>
            <a:endParaRPr lang="pt-BR" dirty="0"/>
          </a:p>
          <a:p>
            <a:pPr algn="just"/>
            <a:r>
              <a:rPr lang="pt-BR" dirty="0" err="1" smtClean="0"/>
              <a:t>Fichamento</a:t>
            </a:r>
            <a:r>
              <a:rPr lang="pt-BR" dirty="0" smtClean="0"/>
              <a:t> = novo texto, essencial para a elaboração de resenhas, </a:t>
            </a:r>
            <a:r>
              <a:rPr lang="pt-BR" i="1" dirty="0" err="1" smtClean="0"/>
              <a:t>papers</a:t>
            </a:r>
            <a:r>
              <a:rPr lang="pt-BR" dirty="0" smtClean="0"/>
              <a:t>, artigos, relatórios de pesquisa, monografias de conclusão de curso etc., além de ser uma das bases da </a:t>
            </a:r>
            <a:r>
              <a:rPr lang="pt-BR" dirty="0" smtClean="0"/>
              <a:t>l</a:t>
            </a:r>
            <a:r>
              <a:rPr lang="pt-BR" dirty="0" smtClean="0"/>
              <a:t>eitura acadêmica para a realização de pesquisas  e assimilação de conteúdos</a:t>
            </a:r>
          </a:p>
          <a:p>
            <a:pPr algn="just">
              <a:buNone/>
            </a:pPr>
            <a:endParaRPr lang="pt-BR" dirty="0"/>
          </a:p>
          <a:p>
            <a:pPr algn="just"/>
            <a:r>
              <a:rPr lang="pt-BR" dirty="0" smtClean="0"/>
              <a:t>Importância: registro e documentação </a:t>
            </a:r>
            <a:r>
              <a:rPr lang="pt-BR" dirty="0" smtClean="0"/>
              <a:t>de informação factual ou teórica mais significativa</a:t>
            </a:r>
            <a:r>
              <a:rPr lang="pt-BR" dirty="0" smtClean="0"/>
              <a:t> para utilização posterior em produções escritas (trabalhos, resenhas, palestras, relatórios de pesquisa, monografia, teses, dissertações); permite a manipulação de uma quantidade considerável de material bibliográfico e otimiza a leitura</a:t>
            </a:r>
            <a:endParaRPr lang="pt-BR" dirty="0"/>
          </a:p>
        </p:txBody>
      </p:sp>
    </p:spTree>
    <p:extLst>
      <p:ext uri="{BB962C8B-B14F-4D97-AF65-F5344CB8AC3E}">
        <p14:creationId xmlns:p14="http://schemas.microsoft.com/office/powerpoint/2010/main" xmlns="" val="16722750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Tipo de </a:t>
            </a:r>
            <a:r>
              <a:rPr lang="pt-BR" dirty="0" err="1" smtClean="0"/>
              <a:t>fichamentos</a:t>
            </a:r>
            <a:endParaRPr lang="pt-BR" dirty="0"/>
          </a:p>
        </p:txBody>
      </p:sp>
      <p:sp>
        <p:nvSpPr>
          <p:cNvPr id="3" name="Espaço Reservado para Texto 2"/>
          <p:cNvSpPr>
            <a:spLocks noGrp="1"/>
          </p:cNvSpPr>
          <p:nvPr>
            <p:ph type="body" idx="1"/>
          </p:nvPr>
        </p:nvSpPr>
        <p:spPr>
          <a:xfrm>
            <a:off x="660946" y="2146852"/>
            <a:ext cx="3070034" cy="766283"/>
          </a:xfrm>
        </p:spPr>
        <p:style>
          <a:lnRef idx="2">
            <a:schemeClr val="dk1">
              <a:shade val="50000"/>
            </a:schemeClr>
          </a:lnRef>
          <a:fillRef idx="1">
            <a:schemeClr val="dk1"/>
          </a:fillRef>
          <a:effectRef idx="0">
            <a:schemeClr val="dk1"/>
          </a:effectRef>
          <a:fontRef idx="minor">
            <a:schemeClr val="lt1"/>
          </a:fontRef>
        </p:style>
        <p:txBody>
          <a:bodyPr/>
          <a:lstStyle/>
          <a:p>
            <a:r>
              <a:rPr lang="pt-BR" dirty="0" smtClean="0"/>
              <a:t>Transcrição ou citação direta</a:t>
            </a:r>
            <a:endParaRPr lang="pt-BR" dirty="0"/>
          </a:p>
        </p:txBody>
      </p:sp>
      <p:sp>
        <p:nvSpPr>
          <p:cNvPr id="4" name="Espaço Reservado para Texto 3"/>
          <p:cNvSpPr>
            <a:spLocks noGrp="1"/>
          </p:cNvSpPr>
          <p:nvPr>
            <p:ph type="body" sz="half" idx="15"/>
          </p:nvPr>
        </p:nvSpPr>
        <p:spPr/>
        <p:txBody>
          <a:bodyPr>
            <a:normAutofit/>
          </a:bodyPr>
          <a:lstStyle/>
          <a:p>
            <a:pPr marL="265113" indent="-265113" algn="just">
              <a:buFont typeface="Arial" pitchFamily="34" charset="0"/>
              <a:buChar char="•"/>
            </a:pPr>
            <a:r>
              <a:rPr lang="pt-BR" sz="1800" dirty="0" smtClean="0"/>
              <a:t>Aplica-se para partes de obras ou capítulos</a:t>
            </a:r>
            <a:endParaRPr lang="pt-BR" sz="1800" dirty="0" smtClean="0"/>
          </a:p>
          <a:p>
            <a:pPr marL="265113" indent="-265113" algn="just">
              <a:buFont typeface="Arial" pitchFamily="34" charset="0"/>
              <a:buChar char="•"/>
            </a:pPr>
            <a:r>
              <a:rPr lang="pt-BR" sz="1800" dirty="0" smtClean="0"/>
              <a:t>Transcrição fiel de trechos fundamentais da obra estudada</a:t>
            </a:r>
          </a:p>
          <a:p>
            <a:pPr marL="265113" lvl="1" indent="-265113" algn="just">
              <a:spcBef>
                <a:spcPts val="1000"/>
              </a:spcBef>
              <a:buFont typeface="Arial" pitchFamily="34" charset="0"/>
              <a:buChar char="•"/>
            </a:pPr>
            <a:r>
              <a:rPr lang="pt-BR" sz="1800" dirty="0" smtClean="0"/>
              <a:t>É </a:t>
            </a:r>
            <a:r>
              <a:rPr lang="pt-BR" sz="1800" dirty="0" smtClean="0"/>
              <a:t>o raciocínio, a argumentação do autor da obra ou do texto que "comanda" o trabalho de resumo do </a:t>
            </a:r>
            <a:r>
              <a:rPr lang="pt-BR" sz="1800" dirty="0" err="1" smtClean="0"/>
              <a:t>fichador</a:t>
            </a:r>
            <a:r>
              <a:rPr lang="pt-BR" sz="1800" dirty="0" smtClean="0"/>
              <a:t>. </a:t>
            </a:r>
          </a:p>
          <a:p>
            <a:pPr marL="265113" indent="-265113" algn="just">
              <a:buFont typeface="Arial" pitchFamily="34" charset="0"/>
              <a:buChar char="•"/>
            </a:pPr>
            <a:endParaRPr lang="pt-BR" sz="1800" dirty="0" smtClean="0"/>
          </a:p>
          <a:p>
            <a:pPr algn="just">
              <a:buFont typeface="Arial" pitchFamily="34" charset="0"/>
              <a:buChar char="•"/>
            </a:pPr>
            <a:endParaRPr lang="pt-BR" sz="1800" dirty="0"/>
          </a:p>
        </p:txBody>
      </p:sp>
      <p:sp>
        <p:nvSpPr>
          <p:cNvPr id="5" name="Espaço Reservado para Texto 4"/>
          <p:cNvSpPr>
            <a:spLocks noGrp="1"/>
          </p:cNvSpPr>
          <p:nvPr>
            <p:ph type="body" sz="quarter" idx="3"/>
          </p:nvPr>
        </p:nvSpPr>
        <p:spPr>
          <a:xfrm>
            <a:off x="3956025" y="2133600"/>
            <a:ext cx="3063240" cy="779535"/>
          </a:xfrm>
        </p:spPr>
        <p:style>
          <a:lnRef idx="2">
            <a:schemeClr val="dk1">
              <a:shade val="50000"/>
            </a:schemeClr>
          </a:lnRef>
          <a:fillRef idx="1">
            <a:schemeClr val="dk1"/>
          </a:fillRef>
          <a:effectRef idx="0">
            <a:schemeClr val="dk1"/>
          </a:effectRef>
          <a:fontRef idx="minor">
            <a:schemeClr val="lt1"/>
          </a:fontRef>
        </p:style>
        <p:txBody>
          <a:bodyPr/>
          <a:lstStyle/>
          <a:p>
            <a:r>
              <a:rPr lang="pt-BR" dirty="0" smtClean="0"/>
              <a:t>Indicação bibliográfica</a:t>
            </a:r>
            <a:endParaRPr lang="pt-BR" dirty="0"/>
          </a:p>
        </p:txBody>
      </p:sp>
      <p:sp>
        <p:nvSpPr>
          <p:cNvPr id="6" name="Espaço Reservado para Texto 5"/>
          <p:cNvSpPr>
            <a:spLocks noGrp="1"/>
          </p:cNvSpPr>
          <p:nvPr>
            <p:ph type="body" sz="half" idx="16"/>
          </p:nvPr>
        </p:nvSpPr>
        <p:spPr/>
        <p:txBody>
          <a:bodyPr>
            <a:noAutofit/>
          </a:bodyPr>
          <a:lstStyle/>
          <a:p>
            <a:pPr marL="265113" indent="-265113" algn="just">
              <a:buFont typeface="Arial" pitchFamily="34" charset="0"/>
              <a:buChar char="•"/>
            </a:pPr>
            <a:r>
              <a:rPr lang="pt-BR" sz="1450" dirty="0" smtClean="0"/>
              <a:t>Deve </a:t>
            </a:r>
            <a:r>
              <a:rPr lang="pt-BR" sz="1450" dirty="0" smtClean="0"/>
              <a:t>conter:</a:t>
            </a:r>
          </a:p>
          <a:p>
            <a:pPr marL="549275" lvl="1" indent="-265113" algn="just">
              <a:buFont typeface="+mj-lt"/>
              <a:buAutoNum type="alphaLcParenR"/>
            </a:pPr>
            <a:r>
              <a:rPr lang="pt-BR" sz="1450" dirty="0" smtClean="0"/>
              <a:t>nome </a:t>
            </a:r>
            <a:r>
              <a:rPr lang="pt-BR" sz="1450" dirty="0" smtClean="0"/>
              <a:t>do autor (na </a:t>
            </a:r>
            <a:r>
              <a:rPr lang="pt-BR" sz="1450" dirty="0" smtClean="0"/>
              <a:t>chamada)</a:t>
            </a:r>
          </a:p>
          <a:p>
            <a:pPr marL="549275" lvl="1" indent="-265113" algn="just">
              <a:buFont typeface="+mj-lt"/>
              <a:buAutoNum type="alphaLcParenR"/>
            </a:pPr>
            <a:r>
              <a:rPr lang="pt-BR" sz="1450" dirty="0" smtClean="0"/>
              <a:t>título </a:t>
            </a:r>
            <a:r>
              <a:rPr lang="pt-BR" sz="1450" dirty="0" smtClean="0"/>
              <a:t>da obra, edição, local </a:t>
            </a:r>
            <a:r>
              <a:rPr lang="pt-BR" sz="1450" dirty="0" smtClean="0"/>
              <a:t>de publicação</a:t>
            </a:r>
            <a:r>
              <a:rPr lang="pt-BR" sz="1450" dirty="0" smtClean="0"/>
              <a:t>, editora, ano da publicação, número do volume se houver mais de um e</a:t>
            </a:r>
            <a:r>
              <a:rPr lang="pt-BR" sz="1450" dirty="0" smtClean="0"/>
              <a:t> número </a:t>
            </a:r>
            <a:r>
              <a:rPr lang="pt-BR" sz="1450" dirty="0" smtClean="0"/>
              <a:t>de </a:t>
            </a:r>
            <a:r>
              <a:rPr lang="pt-BR" sz="1450" dirty="0" smtClean="0"/>
              <a:t>páginas</a:t>
            </a:r>
          </a:p>
          <a:p>
            <a:pPr marL="549275" lvl="1" indent="-265113" algn="just">
              <a:buFont typeface="+mj-lt"/>
              <a:buAutoNum type="alphaLcParenR"/>
            </a:pPr>
            <a:r>
              <a:rPr lang="pt-BR" sz="1450" dirty="0" smtClean="0"/>
              <a:t>corpo </a:t>
            </a:r>
            <a:r>
              <a:rPr lang="pt-BR" sz="1450" dirty="0" smtClean="0"/>
              <a:t>do </a:t>
            </a:r>
            <a:r>
              <a:rPr lang="pt-BR" sz="1450" dirty="0" smtClean="0"/>
              <a:t>texto, i.e.,</a:t>
            </a:r>
            <a:r>
              <a:rPr lang="pt-BR" sz="1450" dirty="0" smtClean="0"/>
              <a:t> </a:t>
            </a:r>
            <a:r>
              <a:rPr lang="pt-BR" sz="1450" dirty="0" smtClean="0"/>
              <a:t>um </a:t>
            </a:r>
            <a:r>
              <a:rPr lang="pt-BR" sz="1450" dirty="0" smtClean="0"/>
              <a:t>resumo sobre o assunto do livro ou do artigo,incluindo detalhes importantes sobre o tema tratado que possam ajudar </a:t>
            </a:r>
            <a:r>
              <a:rPr lang="pt-BR" sz="1450" dirty="0" smtClean="0"/>
              <a:t>o pesquisador </a:t>
            </a:r>
            <a:r>
              <a:rPr lang="pt-BR" sz="1450" dirty="0" smtClean="0"/>
              <a:t>em sua tarefa de pesquisa, seja em que nível de for</a:t>
            </a:r>
            <a:endParaRPr lang="pt-BR" sz="1450" dirty="0"/>
          </a:p>
        </p:txBody>
      </p:sp>
      <p:sp>
        <p:nvSpPr>
          <p:cNvPr id="7" name="Espaço Reservado para Texto 6"/>
          <p:cNvSpPr>
            <a:spLocks noGrp="1"/>
          </p:cNvSpPr>
          <p:nvPr>
            <p:ph type="body" sz="quarter" idx="13"/>
          </p:nvPr>
        </p:nvSpPr>
        <p:spPr>
          <a:xfrm>
            <a:off x="7224156" y="2133600"/>
            <a:ext cx="3070025" cy="779535"/>
          </a:xfrm>
        </p:spPr>
        <p:style>
          <a:lnRef idx="2">
            <a:schemeClr val="dk1">
              <a:shade val="50000"/>
            </a:schemeClr>
          </a:lnRef>
          <a:fillRef idx="1">
            <a:schemeClr val="dk1"/>
          </a:fillRef>
          <a:effectRef idx="0">
            <a:schemeClr val="dk1"/>
          </a:effectRef>
          <a:fontRef idx="minor">
            <a:schemeClr val="lt1"/>
          </a:fontRef>
        </p:style>
        <p:txBody>
          <a:bodyPr/>
          <a:lstStyle/>
          <a:p>
            <a:r>
              <a:rPr lang="pt-BR" dirty="0" smtClean="0"/>
              <a:t>Resumo</a:t>
            </a:r>
            <a:endParaRPr lang="pt-BR" dirty="0"/>
          </a:p>
        </p:txBody>
      </p:sp>
      <p:sp>
        <p:nvSpPr>
          <p:cNvPr id="8" name="Espaço Reservado para Texto 7"/>
          <p:cNvSpPr>
            <a:spLocks noGrp="1"/>
          </p:cNvSpPr>
          <p:nvPr>
            <p:ph type="body" sz="half" idx="17"/>
          </p:nvPr>
        </p:nvSpPr>
        <p:spPr/>
        <p:txBody>
          <a:bodyPr>
            <a:noAutofit/>
          </a:bodyPr>
          <a:lstStyle/>
          <a:p>
            <a:pPr marL="185738" indent="-185738" algn="just">
              <a:buFont typeface="Arial" pitchFamily="34" charset="0"/>
              <a:buChar char="•"/>
            </a:pPr>
            <a:r>
              <a:rPr lang="pt-BR" sz="1600" dirty="0" smtClean="0"/>
              <a:t>Expor</a:t>
            </a:r>
            <a:r>
              <a:rPr lang="pt-BR" sz="1600" dirty="0" smtClean="0"/>
              <a:t>, abreviadamente, as </a:t>
            </a:r>
            <a:r>
              <a:rPr lang="pt-BR" sz="1600" dirty="0" smtClean="0"/>
              <a:t>principais ideias </a:t>
            </a:r>
            <a:r>
              <a:rPr lang="pt-BR" sz="1600" dirty="0" smtClean="0"/>
              <a:t>do autor ou também para sintetizar as ideias principais de um texto ou de </a:t>
            </a:r>
            <a:r>
              <a:rPr lang="pt-BR" sz="1600" dirty="0" smtClean="0"/>
              <a:t>uma aula.</a:t>
            </a:r>
          </a:p>
          <a:p>
            <a:pPr marL="185738" indent="-185738" algn="just">
              <a:buFont typeface="Arial" pitchFamily="34" charset="0"/>
              <a:buChar char="•"/>
            </a:pPr>
            <a:r>
              <a:rPr lang="pt-BR" sz="1600" dirty="0" smtClean="0"/>
              <a:t>Deve </a:t>
            </a:r>
            <a:r>
              <a:rPr lang="pt-BR" sz="1600" dirty="0" smtClean="0"/>
              <a:t>ser breve e redigida com as próprias palavras, nãoprecisando obedecer a estrutura da </a:t>
            </a:r>
            <a:r>
              <a:rPr lang="pt-BR" sz="1600" dirty="0" smtClean="0"/>
              <a:t>obra</a:t>
            </a:r>
          </a:p>
          <a:p>
            <a:pPr marL="185738" indent="-185738" algn="just">
              <a:buFont typeface="Arial" pitchFamily="34" charset="0"/>
              <a:buChar char="•"/>
            </a:pPr>
            <a:r>
              <a:rPr lang="pt-BR" sz="1600" dirty="0" smtClean="0"/>
              <a:t>São </a:t>
            </a:r>
            <a:r>
              <a:rPr lang="pt-BR" sz="1600" dirty="0" smtClean="0"/>
              <a:t>os propósitos temáticos de quem estuda as obras consultadas que "comandam" a seleção das ideias, conceitos,elementos teóricos ou factuais que integrarão o resumo</a:t>
            </a:r>
            <a:endParaRPr lang="pt-BR" sz="16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437322" y="424070"/>
            <a:ext cx="10137913" cy="6186309"/>
          </a:xfrm>
          <a:prstGeom prst="rect">
            <a:avLst/>
          </a:prstGeom>
        </p:spPr>
        <p:txBody>
          <a:bodyPr wrap="square">
            <a:spAutoFit/>
          </a:bodyPr>
          <a:lstStyle/>
          <a:p>
            <a:pPr marL="450850" indent="-450850" algn="just">
              <a:buFont typeface="Wingdings" pitchFamily="2" charset="2"/>
              <a:buChar char="q"/>
            </a:pPr>
            <a:r>
              <a:rPr lang="pt-BR" sz="2400" dirty="0" err="1" smtClean="0"/>
              <a:t>F</a:t>
            </a:r>
            <a:r>
              <a:rPr lang="pt-BR" sz="2400" dirty="0" err="1" smtClean="0"/>
              <a:t>ichamento</a:t>
            </a:r>
            <a:r>
              <a:rPr lang="pt-BR" sz="2400" dirty="0" smtClean="0"/>
              <a:t> tipo citação - obedece </a:t>
            </a:r>
            <a:r>
              <a:rPr lang="pt-BR" sz="2400" dirty="0" smtClean="0"/>
              <a:t>algumas </a:t>
            </a:r>
            <a:r>
              <a:rPr lang="pt-BR" sz="2400" dirty="0" smtClean="0"/>
              <a:t>normas</a:t>
            </a:r>
          </a:p>
          <a:p>
            <a:pPr marL="450850" indent="-450850" algn="just">
              <a:buFont typeface="Wingdings" pitchFamily="2" charset="2"/>
              <a:buChar char="q"/>
            </a:pPr>
            <a:endParaRPr lang="pt-BR" sz="2400" dirty="0" smtClean="0"/>
          </a:p>
          <a:p>
            <a:pPr marL="342900" indent="-342900" algn="just">
              <a:buFont typeface="+mj-lt"/>
              <a:buAutoNum type="alphaLcParenR"/>
            </a:pPr>
            <a:r>
              <a:rPr lang="pt-BR" sz="2400" dirty="0" smtClean="0"/>
              <a:t>T</a:t>
            </a:r>
            <a:r>
              <a:rPr lang="pt-BR" sz="2400" dirty="0" smtClean="0"/>
              <a:t>oda</a:t>
            </a:r>
            <a:r>
              <a:rPr lang="pt-BR" sz="2400" dirty="0" smtClean="0"/>
              <a:t> citação deve vir entre </a:t>
            </a:r>
            <a:r>
              <a:rPr lang="pt-BR" sz="2400" dirty="0" smtClean="0"/>
              <a:t>aspas</a:t>
            </a:r>
          </a:p>
          <a:p>
            <a:pPr marL="342900" indent="-342900" algn="just">
              <a:buFont typeface="+mj-lt"/>
              <a:buAutoNum type="alphaLcParenR"/>
            </a:pPr>
            <a:r>
              <a:rPr lang="pt-BR" sz="2400" dirty="0" smtClean="0"/>
              <a:t>Após </a:t>
            </a:r>
            <a:r>
              <a:rPr lang="pt-BR" sz="2400" dirty="0" smtClean="0"/>
              <a:t>a citação, deve constar entre parênteses o número da página </a:t>
            </a:r>
            <a:r>
              <a:rPr lang="pt-BR" sz="2400" dirty="0" smtClean="0"/>
              <a:t>de onde </a:t>
            </a:r>
            <a:r>
              <a:rPr lang="pt-BR" sz="2400" dirty="0" smtClean="0"/>
              <a:t>foi extraída a </a:t>
            </a:r>
            <a:r>
              <a:rPr lang="pt-BR" sz="2400" dirty="0" smtClean="0"/>
              <a:t>citação</a:t>
            </a:r>
          </a:p>
          <a:p>
            <a:pPr marL="342900" indent="-342900" algn="just">
              <a:buFont typeface="+mj-lt"/>
              <a:buAutoNum type="alphaLcParenR"/>
            </a:pPr>
            <a:r>
              <a:rPr lang="pt-BR" sz="2400" dirty="0" smtClean="0"/>
              <a:t>A</a:t>
            </a:r>
            <a:r>
              <a:rPr lang="pt-BR" sz="2400" dirty="0" smtClean="0"/>
              <a:t> </a:t>
            </a:r>
            <a:r>
              <a:rPr lang="pt-BR" sz="2400" dirty="0" smtClean="0"/>
              <a:t>transcrição tem que ser textual e não </a:t>
            </a:r>
            <a:r>
              <a:rPr lang="pt-BR" sz="2400" dirty="0" smtClean="0"/>
              <a:t>esquemática</a:t>
            </a:r>
          </a:p>
          <a:p>
            <a:pPr marL="342900" indent="-342900" algn="just">
              <a:buFont typeface="+mj-lt"/>
              <a:buAutoNum type="alphaLcParenR"/>
            </a:pPr>
            <a:r>
              <a:rPr lang="pt-BR" sz="2400" dirty="0" smtClean="0"/>
              <a:t>A</a:t>
            </a:r>
            <a:r>
              <a:rPr lang="pt-BR" sz="2400" dirty="0" smtClean="0"/>
              <a:t> </a:t>
            </a:r>
            <a:r>
              <a:rPr lang="pt-BR" sz="2400" dirty="0" smtClean="0"/>
              <a:t>supressão de uma ou mais palavras deve ser indicada, </a:t>
            </a:r>
            <a:r>
              <a:rPr lang="pt-BR" sz="2400" dirty="0" smtClean="0"/>
              <a:t>utilizando-se no </a:t>
            </a:r>
            <a:r>
              <a:rPr lang="pt-BR" sz="2400" dirty="0" smtClean="0"/>
              <a:t>local da omissão, três pontos, entre colchetes </a:t>
            </a:r>
            <a:r>
              <a:rPr lang="pt-BR" sz="2400" dirty="0" smtClean="0"/>
              <a:t>[...]</a:t>
            </a:r>
          </a:p>
          <a:p>
            <a:pPr marL="342900" indent="-342900" algn="just">
              <a:buFont typeface="+mj-lt"/>
              <a:buAutoNum type="alphaLcParenR"/>
            </a:pPr>
            <a:r>
              <a:rPr lang="pt-BR" sz="2400" dirty="0" smtClean="0"/>
              <a:t>Nos </a:t>
            </a:r>
            <a:r>
              <a:rPr lang="pt-BR" sz="2400" dirty="0" smtClean="0"/>
              <a:t>casos de acréscimos ou comentários, colocar dentro </a:t>
            </a:r>
            <a:r>
              <a:rPr lang="pt-BR" sz="2400" dirty="0" smtClean="0"/>
              <a:t>dos colchetes</a:t>
            </a:r>
            <a:r>
              <a:rPr lang="pt-BR" sz="2400" dirty="0" smtClean="0"/>
              <a:t> [ </a:t>
            </a:r>
            <a:r>
              <a:rPr lang="pt-BR" sz="2400" dirty="0" smtClean="0"/>
              <a:t>]</a:t>
            </a:r>
          </a:p>
          <a:p>
            <a:pPr marL="342900" indent="-342900" algn="just">
              <a:buFont typeface="+mj-lt"/>
              <a:buAutoNum type="alphaLcParenR"/>
            </a:pPr>
            <a:r>
              <a:rPr lang="pt-BR" sz="2400" dirty="0" smtClean="0"/>
              <a:t>O </a:t>
            </a:r>
            <a:r>
              <a:rPr lang="pt-BR" sz="2400" dirty="0" err="1" smtClean="0"/>
              <a:t>fichamento</a:t>
            </a:r>
            <a:r>
              <a:rPr lang="pt-BR" sz="2400" dirty="0" smtClean="0"/>
              <a:t> não deve conter opiniões ou posicionamentos do </a:t>
            </a:r>
            <a:r>
              <a:rPr lang="pt-BR" sz="2400" dirty="0" smtClean="0"/>
              <a:t>leitor</a:t>
            </a:r>
          </a:p>
          <a:p>
            <a:pPr marL="342900" indent="-342900" algn="just">
              <a:buFont typeface="+mj-lt"/>
              <a:buAutoNum type="alphaLcParenR"/>
            </a:pPr>
            <a:r>
              <a:rPr lang="pt-BR" sz="2400" dirty="0" smtClean="0"/>
              <a:t>O </a:t>
            </a:r>
            <a:r>
              <a:rPr lang="pt-BR" sz="2400" dirty="0" err="1" smtClean="0"/>
              <a:t>fichamento</a:t>
            </a:r>
            <a:r>
              <a:rPr lang="pt-BR" sz="2400" dirty="0" smtClean="0"/>
              <a:t> não deve acrescentar novas informações ao que </a:t>
            </a:r>
            <a:r>
              <a:rPr lang="pt-BR" sz="2400" dirty="0" smtClean="0"/>
              <a:t>foi exposto </a:t>
            </a:r>
            <a:r>
              <a:rPr lang="pt-BR" sz="2400" dirty="0" smtClean="0"/>
              <a:t>pelo </a:t>
            </a:r>
            <a:r>
              <a:rPr lang="pt-BR" sz="2400" dirty="0" smtClean="0"/>
              <a:t>texto</a:t>
            </a:r>
          </a:p>
          <a:p>
            <a:pPr marL="342900" indent="-342900" algn="just">
              <a:buFont typeface="+mj-lt"/>
              <a:buAutoNum type="alphaLcParenR"/>
            </a:pPr>
            <a:r>
              <a:rPr lang="pt-BR" sz="2400" dirty="0" smtClean="0"/>
              <a:t>Se </a:t>
            </a:r>
            <a:r>
              <a:rPr lang="pt-BR" sz="2400" dirty="0" smtClean="0"/>
              <a:t>houver erros de grafia ou gramaticais, copia-se como está no </a:t>
            </a:r>
            <a:r>
              <a:rPr lang="pt-BR" sz="2400" dirty="0" smtClean="0"/>
              <a:t>original e </a:t>
            </a:r>
            <a:r>
              <a:rPr lang="pt-BR" sz="2400" dirty="0" smtClean="0"/>
              <a:t>escreve-se entre parênteses </a:t>
            </a:r>
            <a:r>
              <a:rPr lang="pt-BR" sz="2400" dirty="0" smtClean="0"/>
              <a:t>(sic</a:t>
            </a:r>
            <a:r>
              <a:rPr lang="pt-BR" dirty="0" smtClean="0"/>
              <a:t>)</a:t>
            </a:r>
            <a:endParaRPr lang="pt-BR" dirty="0" smtClean="0"/>
          </a:p>
          <a:p>
            <a:pPr marL="908050" lvl="1" indent="-450850" algn="just">
              <a:buFont typeface="Wingdings" pitchFamily="2" charset="2"/>
              <a:buChar char="ü"/>
            </a:pPr>
            <a:endParaRPr lang="pt-BR" dirty="0" smtClean="0"/>
          </a:p>
          <a:p>
            <a:pPr algn="just"/>
            <a:endParaRPr lang="pt-BR" dirty="0" smtClean="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Apresentação do </a:t>
            </a:r>
            <a:r>
              <a:rPr lang="pt-BR" dirty="0" err="1" smtClean="0"/>
              <a:t>fichamento</a:t>
            </a:r>
            <a:endParaRPr lang="pt-BR" dirty="0"/>
          </a:p>
        </p:txBody>
      </p:sp>
      <p:sp>
        <p:nvSpPr>
          <p:cNvPr id="3" name="Espaço Reservado para Conteúdo 2"/>
          <p:cNvSpPr>
            <a:spLocks noGrp="1"/>
          </p:cNvSpPr>
          <p:nvPr>
            <p:ph idx="1"/>
          </p:nvPr>
        </p:nvSpPr>
        <p:spPr/>
        <p:txBody>
          <a:bodyPr/>
          <a:lstStyle/>
          <a:p>
            <a:pPr algn="just"/>
            <a:r>
              <a:rPr lang="pt-BR" dirty="0" smtClean="0"/>
              <a:t>Fonte: </a:t>
            </a:r>
            <a:r>
              <a:rPr lang="pt-BR" dirty="0" err="1" smtClean="0"/>
              <a:t>Arial</a:t>
            </a:r>
            <a:r>
              <a:rPr lang="pt-BR" dirty="0" smtClean="0"/>
              <a:t> ou Times </a:t>
            </a:r>
            <a:r>
              <a:rPr lang="pt-BR" dirty="0" err="1" smtClean="0"/>
              <a:t>New</a:t>
            </a:r>
            <a:r>
              <a:rPr lang="pt-BR" dirty="0" smtClean="0"/>
              <a:t> Roman / tamanho 12 </a:t>
            </a:r>
          </a:p>
          <a:p>
            <a:pPr algn="just"/>
            <a:r>
              <a:rPr lang="pt-BR" dirty="0" smtClean="0"/>
              <a:t>Alinhamento do texto: justificado</a:t>
            </a:r>
          </a:p>
          <a:p>
            <a:pPr algn="just"/>
            <a:r>
              <a:rPr lang="pt-BR" dirty="0" smtClean="0"/>
              <a:t>Espaçamento entre linhas 1,5cm ou duplo</a:t>
            </a:r>
          </a:p>
          <a:p>
            <a:pPr algn="just"/>
            <a:r>
              <a:rPr lang="pt-BR" dirty="0" smtClean="0"/>
              <a:t>Não há espaçamento de parágrafo, apenas recuo de 1,5 na primeira linha</a:t>
            </a:r>
          </a:p>
          <a:p>
            <a:pPr algn="just"/>
            <a:r>
              <a:rPr lang="pt-BR" dirty="0" smtClean="0"/>
              <a:t>Margens: esquerda e superior - 3cm; direita ou inferior - </a:t>
            </a:r>
            <a:r>
              <a:rPr lang="pt-BR" dirty="0" smtClean="0"/>
              <a:t>2cm</a:t>
            </a:r>
          </a:p>
          <a:p>
            <a:pPr algn="just"/>
            <a:r>
              <a:rPr lang="pt-BR" dirty="0" smtClean="0"/>
              <a:t>Submissão: em arquivo .</a:t>
            </a:r>
            <a:r>
              <a:rPr lang="pt-BR" dirty="0" err="1" smtClean="0"/>
              <a:t>pdf</a:t>
            </a:r>
            <a:r>
              <a:rPr lang="pt-BR" dirty="0" smtClean="0"/>
              <a:t>, pelo </a:t>
            </a:r>
            <a:r>
              <a:rPr lang="pt-BR" dirty="0" err="1" smtClean="0"/>
              <a:t>Moodle</a:t>
            </a:r>
            <a:r>
              <a:rPr lang="pt-BR" dirty="0" smtClean="0"/>
              <a:t>; colocar nome de todos os integrantes e os respectivos números USP</a:t>
            </a:r>
          </a:p>
          <a:p>
            <a:pPr algn="just"/>
            <a:endParaRPr lang="pt-BR" dirty="0" smtClean="0"/>
          </a:p>
          <a:p>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Tipos Textuais X Gêneros Textuais</a:t>
            </a:r>
            <a:endParaRPr lang="pt-BR" dirty="0"/>
          </a:p>
        </p:txBody>
      </p:sp>
      <p:sp>
        <p:nvSpPr>
          <p:cNvPr id="3" name="Espaço reservado 2"/>
          <p:cNvSpPr>
            <a:spLocks noGrp="1"/>
          </p:cNvSpPr>
          <p:nvPr>
            <p:ph idx="1"/>
          </p:nvPr>
        </p:nvSpPr>
        <p:spPr>
          <a:xfrm>
            <a:off x="1462199" y="2853708"/>
            <a:ext cx="9523852" cy="1585770"/>
          </a:xfrm>
        </p:spPr>
        <p:txBody>
          <a:bodyPr>
            <a:noAutofit/>
          </a:bodyPr>
          <a:lstStyle/>
          <a:p>
            <a:r>
              <a:rPr lang="pt-BR" sz="3200" dirty="0" smtClean="0"/>
              <a:t>O que são gêneros textuais?</a:t>
            </a:r>
          </a:p>
          <a:p>
            <a:endParaRPr lang="pt-BR" sz="3200" dirty="0"/>
          </a:p>
          <a:p>
            <a:r>
              <a:rPr lang="pt-BR" sz="3200" dirty="0" smtClean="0"/>
              <a:t>O que são tipos textuais?</a:t>
            </a:r>
          </a:p>
          <a:p>
            <a:endParaRPr lang="pt-BR" sz="3200" dirty="0"/>
          </a:p>
          <a:p>
            <a:r>
              <a:rPr lang="pt-BR" sz="3200" dirty="0" smtClean="0"/>
              <a:t>Qual a importância de conhecer essa diferença?</a:t>
            </a:r>
            <a:endParaRPr lang="pt-BR" sz="3200" dirty="0"/>
          </a:p>
        </p:txBody>
      </p:sp>
    </p:spTree>
    <p:extLst>
      <p:ext uri="{BB962C8B-B14F-4D97-AF65-F5344CB8AC3E}">
        <p14:creationId xmlns:p14="http://schemas.microsoft.com/office/powerpoint/2010/main" xmlns="" val="27725650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Obrigada!</a:t>
            </a:r>
            <a:endParaRPr lang="pt-BR" dirty="0"/>
          </a:p>
        </p:txBody>
      </p:sp>
      <p:sp>
        <p:nvSpPr>
          <p:cNvPr id="3" name="Subtítulo 2"/>
          <p:cNvSpPr>
            <a:spLocks noGrp="1"/>
          </p:cNvSpPr>
          <p:nvPr>
            <p:ph type="subTitle" idx="1"/>
          </p:nvPr>
        </p:nvSpPr>
        <p:spPr/>
        <p:txBody>
          <a:bodyPr/>
          <a:lstStyle/>
          <a:p>
            <a:r>
              <a:rPr lang="pt-BR" dirty="0" smtClean="0"/>
              <a:t>t</a:t>
            </a:r>
            <a:r>
              <a:rPr lang="pt-BR" dirty="0" smtClean="0"/>
              <a:t>atiane.lima@usp.br</a:t>
            </a:r>
            <a:endParaRPr lang="pt-BR" dirty="0"/>
          </a:p>
        </p:txBody>
      </p:sp>
    </p:spTree>
    <p:extLst>
      <p:ext uri="{BB962C8B-B14F-4D97-AF65-F5344CB8AC3E}">
        <p14:creationId xmlns:p14="http://schemas.microsoft.com/office/powerpoint/2010/main" xmlns="" val="35896538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Tipos Textuais</a:t>
            </a:r>
            <a:endParaRPr lang="pt-BR" dirty="0"/>
          </a:p>
        </p:txBody>
      </p:sp>
      <p:sp>
        <p:nvSpPr>
          <p:cNvPr id="8" name="Espaço reservado para texto 7"/>
          <p:cNvSpPr>
            <a:spLocks noGrp="1"/>
          </p:cNvSpPr>
          <p:nvPr>
            <p:ph type="body" idx="1"/>
          </p:nvPr>
        </p:nvSpPr>
        <p:spPr>
          <a:xfrm>
            <a:off x="906350" y="2557670"/>
            <a:ext cx="4472327" cy="472338"/>
          </a:xfrm>
        </p:spPr>
        <p:style>
          <a:lnRef idx="2">
            <a:schemeClr val="accent5"/>
          </a:lnRef>
          <a:fillRef idx="1">
            <a:schemeClr val="lt1"/>
          </a:fillRef>
          <a:effectRef idx="0">
            <a:schemeClr val="accent5"/>
          </a:effectRef>
          <a:fontRef idx="minor">
            <a:schemeClr val="dk1"/>
          </a:fontRef>
        </p:style>
        <p:txBody>
          <a:bodyPr/>
          <a:lstStyle/>
          <a:p>
            <a:pPr algn="just"/>
            <a:r>
              <a:rPr lang="pt-BR" dirty="0" smtClean="0">
                <a:effectLst/>
              </a:rPr>
              <a:t>Definição</a:t>
            </a:r>
            <a:endParaRPr lang="pt-BR" dirty="0">
              <a:effectLst/>
            </a:endParaRPr>
          </a:p>
        </p:txBody>
      </p:sp>
      <p:sp>
        <p:nvSpPr>
          <p:cNvPr id="3" name="Espaço reservado 2"/>
          <p:cNvSpPr>
            <a:spLocks noGrp="1"/>
          </p:cNvSpPr>
          <p:nvPr>
            <p:ph sz="half" idx="2"/>
          </p:nvPr>
        </p:nvSpPr>
        <p:spPr/>
        <p:txBody>
          <a:bodyPr/>
          <a:lstStyle/>
          <a:p>
            <a:r>
              <a:rPr lang="pt-BR" dirty="0" smtClean="0"/>
              <a:t>Forma como um texto se apresenta</a:t>
            </a:r>
          </a:p>
          <a:p>
            <a:r>
              <a:rPr lang="pt-BR" dirty="0" smtClean="0"/>
              <a:t>Presença de certas propriedades linguísticas</a:t>
            </a:r>
          </a:p>
          <a:p>
            <a:pPr lvl="1">
              <a:buFont typeface="Wingdings" pitchFamily="2" charset="2"/>
              <a:buChar char="ü"/>
            </a:pPr>
            <a:r>
              <a:rPr lang="pt-BR" dirty="0" smtClean="0"/>
              <a:t>Vocabulário</a:t>
            </a:r>
          </a:p>
          <a:p>
            <a:pPr lvl="1">
              <a:buFont typeface="Wingdings" pitchFamily="2" charset="2"/>
              <a:buChar char="ü"/>
            </a:pPr>
            <a:r>
              <a:rPr lang="pt-BR" dirty="0" smtClean="0"/>
              <a:t>Tempos verbais</a:t>
            </a:r>
          </a:p>
          <a:p>
            <a:pPr lvl="1">
              <a:buFont typeface="Wingdings" pitchFamily="2" charset="2"/>
              <a:buChar char="ü"/>
            </a:pPr>
            <a:r>
              <a:rPr lang="pt-BR" dirty="0" smtClean="0"/>
              <a:t>Construções frasais</a:t>
            </a:r>
          </a:p>
          <a:p>
            <a:pPr lvl="1">
              <a:buFont typeface="Wingdings" pitchFamily="2" charset="2"/>
              <a:buChar char="ü"/>
            </a:pPr>
            <a:r>
              <a:rPr lang="pt-BR" dirty="0" smtClean="0"/>
              <a:t>Relações lógicas</a:t>
            </a:r>
          </a:p>
        </p:txBody>
      </p:sp>
      <p:sp>
        <p:nvSpPr>
          <p:cNvPr id="9" name="Espaço reservado para texto 8"/>
          <p:cNvSpPr>
            <a:spLocks noGrp="1"/>
          </p:cNvSpPr>
          <p:nvPr>
            <p:ph type="body" sz="quarter" idx="3"/>
          </p:nvPr>
        </p:nvSpPr>
        <p:spPr>
          <a:xfrm>
            <a:off x="5820154" y="2544417"/>
            <a:ext cx="4474028" cy="484532"/>
          </a:xfrm>
        </p:spPr>
        <p:style>
          <a:lnRef idx="2">
            <a:schemeClr val="accent5"/>
          </a:lnRef>
          <a:fillRef idx="1">
            <a:schemeClr val="lt1"/>
          </a:fillRef>
          <a:effectRef idx="0">
            <a:schemeClr val="accent5"/>
          </a:effectRef>
          <a:fontRef idx="minor">
            <a:schemeClr val="dk1"/>
          </a:fontRef>
        </p:style>
        <p:txBody>
          <a:bodyPr/>
          <a:lstStyle/>
          <a:p>
            <a:r>
              <a:rPr lang="pt-BR" dirty="0" smtClean="0">
                <a:solidFill>
                  <a:schemeClr val="bg1"/>
                </a:solidFill>
                <a:effectLst/>
              </a:rPr>
              <a:t>Tipos (número limitado)</a:t>
            </a:r>
            <a:endParaRPr lang="pt-BR" dirty="0">
              <a:solidFill>
                <a:schemeClr val="bg1"/>
              </a:solidFill>
              <a:effectLst/>
            </a:endParaRPr>
          </a:p>
        </p:txBody>
      </p:sp>
      <p:sp>
        <p:nvSpPr>
          <p:cNvPr id="4" name="Espaço reservado 3"/>
          <p:cNvSpPr>
            <a:spLocks noGrp="1"/>
          </p:cNvSpPr>
          <p:nvPr>
            <p:ph sz="quarter" idx="4"/>
          </p:nvPr>
        </p:nvSpPr>
        <p:spPr>
          <a:xfrm>
            <a:off x="5594122" y="3030008"/>
            <a:ext cx="5550955" cy="2906179"/>
          </a:xfrm>
        </p:spPr>
        <p:txBody>
          <a:bodyPr>
            <a:noAutofit/>
          </a:bodyPr>
          <a:lstStyle/>
          <a:p>
            <a:pPr algn="just"/>
            <a:r>
              <a:rPr lang="pt-BR" sz="1600" dirty="0" smtClean="0"/>
              <a:t>Narração</a:t>
            </a:r>
          </a:p>
          <a:p>
            <a:pPr lvl="1" algn="just">
              <a:buFont typeface="Wingdings" pitchFamily="2" charset="2"/>
              <a:buChar char="ü"/>
            </a:pPr>
            <a:r>
              <a:rPr lang="pt-BR" sz="1600" dirty="0" smtClean="0"/>
              <a:t>ações de personagens no tempo e no espaço</a:t>
            </a:r>
          </a:p>
          <a:p>
            <a:pPr algn="just"/>
            <a:r>
              <a:rPr lang="pt-BR" sz="1600" dirty="0" smtClean="0"/>
              <a:t>Descrição</a:t>
            </a:r>
          </a:p>
          <a:p>
            <a:pPr lvl="1" algn="just">
              <a:buFont typeface="Wingdings" pitchFamily="2" charset="2"/>
              <a:buChar char="ü"/>
            </a:pPr>
            <a:r>
              <a:rPr lang="pt-BR" sz="1600" dirty="0" smtClean="0"/>
              <a:t>relatar e expor</a:t>
            </a:r>
          </a:p>
          <a:p>
            <a:pPr algn="just"/>
            <a:r>
              <a:rPr lang="pt-BR" sz="1600" dirty="0" smtClean="0"/>
              <a:t>Injunção </a:t>
            </a:r>
          </a:p>
          <a:p>
            <a:pPr lvl="1" algn="just">
              <a:buFont typeface="Wingdings" pitchFamily="2" charset="2"/>
              <a:buChar char="ü"/>
            </a:pPr>
            <a:r>
              <a:rPr lang="pt-BR" sz="1600" dirty="0" smtClean="0"/>
              <a:t>instrução, ordem; orientar e persuadir o receptor</a:t>
            </a:r>
          </a:p>
          <a:p>
            <a:pPr algn="just"/>
            <a:r>
              <a:rPr lang="pt-BR" sz="1600" dirty="0" smtClean="0"/>
              <a:t>Exposição</a:t>
            </a:r>
          </a:p>
          <a:p>
            <a:pPr lvl="1" algn="just">
              <a:buFont typeface="Wingdings" pitchFamily="2" charset="2"/>
              <a:buChar char="ü"/>
            </a:pPr>
            <a:r>
              <a:rPr lang="pt-BR" sz="1600" dirty="0" smtClean="0"/>
              <a:t>Definição, conceituação, informações, descrição e comparação</a:t>
            </a:r>
            <a:endParaRPr lang="pt-BR" sz="1600" dirty="0" smtClean="0"/>
          </a:p>
          <a:p>
            <a:pPr algn="just"/>
            <a:r>
              <a:rPr lang="pt-BR" sz="1600" dirty="0" smtClean="0"/>
              <a:t>Dissertação/argumentaçã</a:t>
            </a:r>
            <a:r>
              <a:rPr lang="pt-BR" sz="1600" dirty="0" smtClean="0">
                <a:solidFill>
                  <a:schemeClr val="accent2">
                    <a:lumMod val="60000"/>
                    <a:lumOff val="40000"/>
                  </a:schemeClr>
                </a:solidFill>
              </a:rPr>
              <a:t>o</a:t>
            </a:r>
          </a:p>
          <a:p>
            <a:pPr lvl="1" algn="just"/>
            <a:r>
              <a:rPr lang="pt-BR" sz="1600" dirty="0" smtClean="0"/>
              <a:t>Expor um tema por meio de argumentos; defesa de um ponto de vista e persuasão do interlocutor</a:t>
            </a:r>
          </a:p>
          <a:p>
            <a:pPr algn="just"/>
            <a:endParaRPr lang="pt-BR" sz="1600" dirty="0"/>
          </a:p>
        </p:txBody>
      </p:sp>
    </p:spTree>
    <p:extLst>
      <p:ext uri="{BB962C8B-B14F-4D97-AF65-F5344CB8AC3E}">
        <p14:creationId xmlns:p14="http://schemas.microsoft.com/office/powerpoint/2010/main" xmlns="" val="33692253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Gêneros Textuais</a:t>
            </a:r>
            <a:endParaRPr lang="pt-BR" dirty="0"/>
          </a:p>
        </p:txBody>
      </p:sp>
      <p:sp>
        <p:nvSpPr>
          <p:cNvPr id="3" name="Espaço Reservado para Texto 2"/>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r>
              <a:rPr lang="pt-BR" dirty="0" smtClean="0">
                <a:solidFill>
                  <a:schemeClr val="bg1"/>
                </a:solidFill>
                <a:effectLst/>
              </a:rPr>
              <a:t>Definição</a:t>
            </a:r>
            <a:endParaRPr lang="pt-BR" dirty="0">
              <a:solidFill>
                <a:schemeClr val="bg1"/>
              </a:solidFill>
              <a:effectLst/>
            </a:endParaRPr>
          </a:p>
        </p:txBody>
      </p:sp>
      <p:sp>
        <p:nvSpPr>
          <p:cNvPr id="4" name="Espaço Reservado para Conteúdo 3"/>
          <p:cNvSpPr>
            <a:spLocks noGrp="1"/>
          </p:cNvSpPr>
          <p:nvPr>
            <p:ph sz="half" idx="2"/>
          </p:nvPr>
        </p:nvSpPr>
        <p:spPr/>
        <p:txBody>
          <a:bodyPr>
            <a:normAutofit lnSpcReduction="10000"/>
          </a:bodyPr>
          <a:lstStyle/>
          <a:p>
            <a:pPr algn="just"/>
            <a:r>
              <a:rPr lang="pt-BR" dirty="0" smtClean="0"/>
              <a:t>Exercem funções sociais e comunicativas específicas, pressentidas e vivenciadas pelos usuários da língua</a:t>
            </a:r>
          </a:p>
          <a:p>
            <a:pPr algn="just"/>
            <a:r>
              <a:rPr lang="pt-BR" dirty="0" smtClean="0"/>
              <a:t>Inseridos num contexto cultural e se adaptam  ás necessidades dos falantes</a:t>
            </a:r>
          </a:p>
          <a:p>
            <a:pPr algn="just"/>
            <a:r>
              <a:rPr lang="pt-BR" dirty="0" smtClean="0"/>
              <a:t>Infinitos</a:t>
            </a:r>
          </a:p>
          <a:p>
            <a:pPr algn="just"/>
            <a:r>
              <a:rPr lang="pt-BR" dirty="0" smtClean="0"/>
              <a:t>Podem evoluir</a:t>
            </a:r>
            <a:endParaRPr lang="pt-BR" dirty="0"/>
          </a:p>
        </p:txBody>
      </p:sp>
      <p:sp>
        <p:nvSpPr>
          <p:cNvPr id="5" name="Espaço Reservado para Texto 4"/>
          <p:cNvSpPr>
            <a:spLocks noGrp="1"/>
          </p:cNvSpPr>
          <p:nvPr>
            <p:ph type="body" sz="quarter" idx="3"/>
          </p:nvPr>
        </p:nvSpPr>
        <p:spPr/>
        <p:style>
          <a:lnRef idx="2">
            <a:schemeClr val="accent5"/>
          </a:lnRef>
          <a:fillRef idx="1">
            <a:schemeClr val="lt1"/>
          </a:fillRef>
          <a:effectRef idx="0">
            <a:schemeClr val="accent5"/>
          </a:effectRef>
          <a:fontRef idx="minor">
            <a:schemeClr val="dk1"/>
          </a:fontRef>
        </p:style>
        <p:txBody>
          <a:bodyPr/>
          <a:lstStyle/>
          <a:p>
            <a:r>
              <a:rPr lang="pt-BR" dirty="0" smtClean="0">
                <a:solidFill>
                  <a:schemeClr val="bg1"/>
                </a:solidFill>
                <a:effectLst/>
              </a:rPr>
              <a:t>Características</a:t>
            </a:r>
            <a:endParaRPr lang="pt-BR" dirty="0">
              <a:solidFill>
                <a:schemeClr val="bg1"/>
              </a:solidFill>
              <a:effectLst/>
            </a:endParaRPr>
          </a:p>
        </p:txBody>
      </p:sp>
      <p:sp>
        <p:nvSpPr>
          <p:cNvPr id="6" name="Espaço Reservado para Conteúdo 5"/>
          <p:cNvSpPr>
            <a:spLocks noGrp="1"/>
          </p:cNvSpPr>
          <p:nvPr>
            <p:ph sz="quarter" idx="4"/>
          </p:nvPr>
        </p:nvSpPr>
        <p:spPr/>
        <p:txBody>
          <a:bodyPr/>
          <a:lstStyle/>
          <a:p>
            <a:r>
              <a:rPr lang="pt-BR" dirty="0" smtClean="0"/>
              <a:t>Forma composicional</a:t>
            </a:r>
          </a:p>
          <a:p>
            <a:r>
              <a:rPr lang="pt-BR" dirty="0" smtClean="0"/>
              <a:t>Estilo do autor</a:t>
            </a:r>
          </a:p>
          <a:p>
            <a:r>
              <a:rPr lang="pt-BR" dirty="0" smtClean="0"/>
              <a:t>Conteúdo temático</a:t>
            </a:r>
          </a:p>
          <a:p>
            <a:r>
              <a:rPr lang="pt-BR" dirty="0" smtClean="0"/>
              <a:t>Intenção/propósito comunicativo</a:t>
            </a:r>
          </a:p>
          <a:p>
            <a:r>
              <a:rPr lang="pt-BR" dirty="0" smtClean="0"/>
              <a:t>Suporte ou veículo</a:t>
            </a:r>
          </a:p>
          <a:p>
            <a:r>
              <a:rPr lang="pt-BR" dirty="0" smtClean="0"/>
              <a:t>Público-alvo (especialista ou não)</a:t>
            </a:r>
            <a:endParaRPr lang="pt-B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Gêneros Acadêmicos</a:t>
            </a:r>
            <a:endParaRPr lang="pt-BR" dirty="0"/>
          </a:p>
        </p:txBody>
      </p:sp>
      <p:sp>
        <p:nvSpPr>
          <p:cNvPr id="3" name="Espaço reservado para texto 2"/>
          <p:cNvSpPr>
            <a:spLocks noGrp="1"/>
          </p:cNvSpPr>
          <p:nvPr>
            <p:ph type="subTitle" idx="1"/>
          </p:nvPr>
        </p:nvSpPr>
        <p:spPr/>
        <p:txBody>
          <a:bodyPr/>
          <a:lstStyle/>
          <a:p>
            <a:r>
              <a:rPr lang="pt-BR" dirty="0" smtClean="0"/>
              <a:t>Artigo, </a:t>
            </a:r>
            <a:r>
              <a:rPr lang="pt-BR" dirty="0" smtClean="0">
                <a:solidFill>
                  <a:srgbClr val="FFFF00"/>
                </a:solidFill>
              </a:rPr>
              <a:t>resenha</a:t>
            </a:r>
            <a:r>
              <a:rPr lang="pt-BR" dirty="0" smtClean="0"/>
              <a:t>, ensaio, </a:t>
            </a:r>
            <a:r>
              <a:rPr lang="pt-BR" dirty="0" err="1" smtClean="0">
                <a:solidFill>
                  <a:srgbClr val="FFFF00"/>
                </a:solidFill>
              </a:rPr>
              <a:t>fichamento</a:t>
            </a:r>
            <a:r>
              <a:rPr lang="pt-BR" dirty="0" smtClean="0"/>
              <a:t>, relato de experiência, TCC/ Tese de Láurea, dissertação, tese, relatório, projeto de pesquisa, artigo cient</a:t>
            </a:r>
            <a:r>
              <a:rPr lang="pt-BR" dirty="0" smtClean="0"/>
              <a:t>ífico/</a:t>
            </a:r>
            <a:r>
              <a:rPr lang="pt-BR" i="1" dirty="0" err="1" smtClean="0"/>
              <a:t>paper</a:t>
            </a:r>
            <a:endParaRPr lang="pt-BR" i="1" dirty="0"/>
          </a:p>
        </p:txBody>
      </p:sp>
    </p:spTree>
    <p:extLst>
      <p:ext uri="{BB962C8B-B14F-4D97-AF65-F5344CB8AC3E}">
        <p14:creationId xmlns:p14="http://schemas.microsoft.com/office/powerpoint/2010/main" xmlns="" val="32639141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Público-alvo</a:t>
            </a:r>
            <a:endParaRPr lang="pt-BR" dirty="0"/>
          </a:p>
        </p:txBody>
      </p:sp>
      <p:sp>
        <p:nvSpPr>
          <p:cNvPr id="3" name="Espaço reservado para texto 2"/>
          <p:cNvSpPr>
            <a:spLocks noGrp="1"/>
          </p:cNvSpPr>
          <p:nvPr>
            <p:ph type="body" idx="1"/>
          </p:nvPr>
        </p:nvSpPr>
        <p:spPr>
          <a:xfrm>
            <a:off x="270254" y="2363377"/>
            <a:ext cx="2976537" cy="693135"/>
          </a:xfrm>
        </p:spPr>
        <p:style>
          <a:lnRef idx="2">
            <a:schemeClr val="accent6"/>
          </a:lnRef>
          <a:fillRef idx="1">
            <a:schemeClr val="lt1"/>
          </a:fillRef>
          <a:effectRef idx="0">
            <a:schemeClr val="accent6"/>
          </a:effectRef>
          <a:fontRef idx="minor">
            <a:schemeClr val="dk1"/>
          </a:fontRef>
        </p:style>
        <p:txBody>
          <a:bodyPr/>
          <a:lstStyle/>
          <a:p>
            <a:r>
              <a:rPr lang="pt-BR" dirty="0" smtClean="0"/>
              <a:t>Circulação interna</a:t>
            </a:r>
            <a:endParaRPr lang="pt-BR" dirty="0"/>
          </a:p>
        </p:txBody>
      </p:sp>
      <p:sp>
        <p:nvSpPr>
          <p:cNvPr id="4" name="Espaço reservado 3"/>
          <p:cNvSpPr>
            <a:spLocks noGrp="1"/>
          </p:cNvSpPr>
          <p:nvPr>
            <p:ph sz="half" idx="2"/>
          </p:nvPr>
        </p:nvSpPr>
        <p:spPr>
          <a:xfrm>
            <a:off x="296015" y="3109521"/>
            <a:ext cx="3123052" cy="1952809"/>
          </a:xfrm>
        </p:spPr>
        <p:txBody>
          <a:bodyPr/>
          <a:lstStyle/>
          <a:p>
            <a:r>
              <a:rPr lang="pt-BR" dirty="0" smtClean="0"/>
              <a:t>Tese</a:t>
            </a:r>
          </a:p>
          <a:p>
            <a:r>
              <a:rPr lang="pt-BR" dirty="0" smtClean="0"/>
              <a:t>Dissertação</a:t>
            </a:r>
            <a:endParaRPr lang="pt-BR" dirty="0"/>
          </a:p>
          <a:p>
            <a:r>
              <a:rPr lang="pt-BR" dirty="0" smtClean="0"/>
              <a:t>Monografia/TCC</a:t>
            </a:r>
          </a:p>
          <a:p>
            <a:r>
              <a:rPr lang="pt-BR" dirty="0" err="1" smtClean="0"/>
              <a:t>Fichamento</a:t>
            </a:r>
            <a:endParaRPr lang="pt-BR" dirty="0"/>
          </a:p>
        </p:txBody>
      </p:sp>
      <p:sp>
        <p:nvSpPr>
          <p:cNvPr id="5" name="Espaço reservado para texto 4"/>
          <p:cNvSpPr>
            <a:spLocks noGrp="1"/>
          </p:cNvSpPr>
          <p:nvPr>
            <p:ph type="body" sz="quarter" idx="3"/>
          </p:nvPr>
        </p:nvSpPr>
        <p:spPr>
          <a:xfrm>
            <a:off x="4362413" y="2363379"/>
            <a:ext cx="3111813" cy="692076"/>
          </a:xfrm>
        </p:spPr>
        <p:style>
          <a:lnRef idx="2">
            <a:schemeClr val="accent5"/>
          </a:lnRef>
          <a:fillRef idx="1">
            <a:schemeClr val="lt1"/>
          </a:fillRef>
          <a:effectRef idx="0">
            <a:schemeClr val="accent5"/>
          </a:effectRef>
          <a:fontRef idx="minor">
            <a:schemeClr val="dk1"/>
          </a:fontRef>
        </p:style>
        <p:txBody>
          <a:bodyPr/>
          <a:lstStyle/>
          <a:p>
            <a:r>
              <a:rPr lang="pt-BR" dirty="0" smtClean="0"/>
              <a:t>Circulação Externa</a:t>
            </a:r>
            <a:endParaRPr lang="pt-BR" dirty="0"/>
          </a:p>
        </p:txBody>
      </p:sp>
      <p:sp>
        <p:nvSpPr>
          <p:cNvPr id="6" name="Espaço reservado 5"/>
          <p:cNvSpPr>
            <a:spLocks noGrp="1"/>
          </p:cNvSpPr>
          <p:nvPr>
            <p:ph sz="quarter" idx="4"/>
          </p:nvPr>
        </p:nvSpPr>
        <p:spPr>
          <a:xfrm>
            <a:off x="4348421" y="3122774"/>
            <a:ext cx="3814920" cy="1939558"/>
          </a:xfrm>
        </p:spPr>
        <p:txBody>
          <a:bodyPr/>
          <a:lstStyle/>
          <a:p>
            <a:r>
              <a:rPr lang="pt-BR" dirty="0" smtClean="0"/>
              <a:t>Artigo</a:t>
            </a:r>
          </a:p>
          <a:p>
            <a:r>
              <a:rPr lang="pt-BR" dirty="0" smtClean="0"/>
              <a:t>Resenha</a:t>
            </a:r>
          </a:p>
          <a:p>
            <a:r>
              <a:rPr lang="pt-BR" dirty="0" smtClean="0"/>
              <a:t>Ensaio</a:t>
            </a:r>
          </a:p>
          <a:p>
            <a:r>
              <a:rPr lang="pt-BR" dirty="0" smtClean="0"/>
              <a:t>Resumo de comunicação</a:t>
            </a:r>
            <a:endParaRPr lang="pt-BR" dirty="0"/>
          </a:p>
        </p:txBody>
      </p:sp>
      <p:sp>
        <p:nvSpPr>
          <p:cNvPr id="7" name="Espaço reservado para texto 2"/>
          <p:cNvSpPr txBox="1">
            <a:spLocks/>
          </p:cNvSpPr>
          <p:nvPr/>
        </p:nvSpPr>
        <p:spPr>
          <a:xfrm>
            <a:off x="8930547" y="2370004"/>
            <a:ext cx="2002500" cy="69313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400" b="1" dirty="0" smtClean="0"/>
              <a:t>Para Estudo</a:t>
            </a:r>
            <a:endParaRPr kumimoji="0" lang="pt-BR"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Espaço reservado 5"/>
          <p:cNvSpPr txBox="1">
            <a:spLocks/>
          </p:cNvSpPr>
          <p:nvPr/>
        </p:nvSpPr>
        <p:spPr>
          <a:xfrm>
            <a:off x="8887233" y="3102898"/>
            <a:ext cx="3814920" cy="193955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pt-BR" sz="2400" dirty="0" smtClean="0"/>
              <a:t>R</a:t>
            </a:r>
            <a:r>
              <a:rPr lang="pt-BR" sz="2400" dirty="0" smtClean="0"/>
              <a:t>esumo</a:t>
            </a:r>
            <a:endParaRPr kumimoji="0" lang="pt-BR" sz="24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t-BR" sz="2400" b="0" i="0" u="none" strike="noStrike" kern="1200" cap="none" spc="0" normalizeH="0" baseline="0" noProof="0" dirty="0" smtClean="0">
                <a:ln>
                  <a:noFill/>
                </a:ln>
                <a:solidFill>
                  <a:schemeClr val="tx1"/>
                </a:solidFill>
                <a:effectLst/>
                <a:uLnTx/>
                <a:uFillTx/>
                <a:latin typeface="+mn-lt"/>
                <a:ea typeface="+mn-ea"/>
                <a:cs typeface="+mn-cs"/>
              </a:rPr>
              <a:t>Resenha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pt-BR" sz="2400" dirty="0" err="1" smtClean="0"/>
              <a:t>F</a:t>
            </a:r>
            <a:r>
              <a:rPr lang="pt-BR" sz="2400" dirty="0" err="1" smtClean="0"/>
              <a:t>ichamento</a:t>
            </a:r>
            <a:endParaRPr kumimoji="0" lang="pt-BR" sz="24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3967080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Resenha</a:t>
            </a:r>
            <a:endParaRPr lang="pt-BR" dirty="0"/>
          </a:p>
        </p:txBody>
      </p:sp>
      <p:sp>
        <p:nvSpPr>
          <p:cNvPr id="3" name="Espaço reservado para texto 2"/>
          <p:cNvSpPr>
            <a:spLocks noGrp="1"/>
          </p:cNvSpPr>
          <p:nvPr>
            <p:ph type="subTitle" idx="1"/>
          </p:nvPr>
        </p:nvSpPr>
        <p:spPr/>
        <p:txBody>
          <a:bodyPr/>
          <a:lstStyle/>
          <a:p>
            <a:r>
              <a:rPr lang="pt-BR" dirty="0" smtClean="0"/>
              <a:t>Obra selecionada:  CARVALHO, José Murilo de</a:t>
            </a:r>
            <a:r>
              <a:rPr lang="pt-BR" i="1" dirty="0" smtClean="0"/>
              <a:t>. Cidadania no Brasil – o longo caminho</a:t>
            </a:r>
            <a:r>
              <a:rPr lang="pt-BR" dirty="0" smtClean="0"/>
              <a:t>. Rio de Janeiro: Civilização Brasileira, 2008.</a:t>
            </a:r>
            <a:endParaRPr lang="pt-BR" dirty="0"/>
          </a:p>
        </p:txBody>
      </p:sp>
    </p:spTree>
    <p:extLst>
      <p:ext uri="{BB962C8B-B14F-4D97-AF65-F5344CB8AC3E}">
        <p14:creationId xmlns:p14="http://schemas.microsoft.com/office/powerpoint/2010/main" xmlns="" val="37108359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t>
            </a:r>
            <a:r>
              <a:rPr lang="pt-BR" dirty="0" smtClean="0"/>
              <a:t>aracterísticas</a:t>
            </a:r>
            <a:endParaRPr lang="pt-BR" dirty="0"/>
          </a:p>
        </p:txBody>
      </p:sp>
      <p:sp>
        <p:nvSpPr>
          <p:cNvPr id="7" name="Espaço reservado 6"/>
          <p:cNvSpPr>
            <a:spLocks noGrp="1"/>
          </p:cNvSpPr>
          <p:nvPr>
            <p:ph sz="half" idx="2"/>
          </p:nvPr>
        </p:nvSpPr>
        <p:spPr>
          <a:xfrm>
            <a:off x="521296" y="2248130"/>
            <a:ext cx="10703295" cy="2906179"/>
          </a:xfrm>
        </p:spPr>
        <p:txBody>
          <a:bodyPr>
            <a:noAutofit/>
          </a:bodyPr>
          <a:lstStyle/>
          <a:p>
            <a:pPr algn="just"/>
            <a:r>
              <a:rPr lang="pt-BR" b="1" dirty="0" smtClean="0"/>
              <a:t>Função comunicativa</a:t>
            </a:r>
            <a:r>
              <a:rPr lang="pt-BR" dirty="0" smtClean="0"/>
              <a:t>: apresentação sucinta, resumida e apreciação/avaliação crítica do conteúdo de uma obra ou texto publicado</a:t>
            </a:r>
          </a:p>
          <a:p>
            <a:pPr algn="just"/>
            <a:endParaRPr lang="pt-BR" dirty="0" smtClean="0"/>
          </a:p>
          <a:p>
            <a:pPr algn="just"/>
            <a:r>
              <a:rPr lang="pt-BR" b="1" dirty="0" smtClean="0"/>
              <a:t>Suporte</a:t>
            </a:r>
            <a:r>
              <a:rPr lang="pt-BR" dirty="0" smtClean="0"/>
              <a:t>: trabalho acadêmico, jornal ou revista científica </a:t>
            </a:r>
          </a:p>
          <a:p>
            <a:pPr algn="just">
              <a:buNone/>
            </a:pPr>
            <a:endParaRPr lang="pt-BR" dirty="0" smtClean="0"/>
          </a:p>
          <a:p>
            <a:pPr algn="just"/>
            <a:r>
              <a:rPr lang="pt-BR" b="1" dirty="0" smtClean="0"/>
              <a:t>Objetivo</a:t>
            </a:r>
            <a:r>
              <a:rPr lang="pt-BR" dirty="0" smtClean="0"/>
              <a:t>: </a:t>
            </a:r>
            <a:r>
              <a:rPr lang="pt-BR" dirty="0" smtClean="0"/>
              <a:t>levar ao leitor informações objetivas sobre o </a:t>
            </a:r>
            <a:r>
              <a:rPr lang="pt-BR" dirty="0" smtClean="0"/>
              <a:t>assunto </a:t>
            </a:r>
            <a:r>
              <a:rPr lang="pt-BR" dirty="0" smtClean="0"/>
              <a:t>de </a:t>
            </a:r>
            <a:r>
              <a:rPr lang="pt-BR" dirty="0" smtClean="0"/>
              <a:t>que trata </a:t>
            </a:r>
            <a:r>
              <a:rPr lang="pt-BR" dirty="0" smtClean="0"/>
              <a:t>a </a:t>
            </a:r>
            <a:r>
              <a:rPr lang="pt-BR" dirty="0" smtClean="0"/>
              <a:t>obra</a:t>
            </a:r>
          </a:p>
          <a:p>
            <a:pPr algn="just">
              <a:buNone/>
            </a:pPr>
            <a:endParaRPr lang="pt-BR" dirty="0" smtClean="0"/>
          </a:p>
          <a:p>
            <a:pPr algn="just"/>
            <a:r>
              <a:rPr lang="pt-BR" b="1" dirty="0" smtClean="0"/>
              <a:t>Público-alvo</a:t>
            </a:r>
            <a:r>
              <a:rPr lang="pt-BR" dirty="0" smtClean="0"/>
              <a:t>: especializado ou não</a:t>
            </a:r>
            <a:endParaRPr lang="pt-BR" dirty="0"/>
          </a:p>
          <a:p>
            <a:pPr algn="just"/>
            <a:endParaRPr lang="pt-BR" dirty="0"/>
          </a:p>
        </p:txBody>
      </p:sp>
    </p:spTree>
    <p:extLst>
      <p:ext uri="{BB962C8B-B14F-4D97-AF65-F5344CB8AC3E}">
        <p14:creationId xmlns:p14="http://schemas.microsoft.com/office/powerpoint/2010/main" xmlns="" val="22988252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Tipo de resenha</a:t>
            </a:r>
            <a:endParaRPr lang="pt-BR" dirty="0"/>
          </a:p>
        </p:txBody>
      </p:sp>
      <p:graphicFrame>
        <p:nvGraphicFramePr>
          <p:cNvPr id="4" name="Espaço reservado 3"/>
          <p:cNvGraphicFramePr>
            <a:graphicFrameLocks noGrp="1"/>
          </p:cNvGraphicFramePr>
          <p:nvPr>
            <p:ph idx="1"/>
            <p:extLst>
              <p:ext uri="{D42A27DB-BD31-4B8C-83A1-F6EECF244321}">
                <p14:modId xmlns:p14="http://schemas.microsoft.com/office/powerpoint/2010/main" xmlns="" val="1867855031"/>
              </p:ext>
            </p:extLst>
          </p:nvPr>
        </p:nvGraphicFramePr>
        <p:xfrm>
          <a:off x="0" y="2041413"/>
          <a:ext cx="12192000" cy="4915921"/>
        </p:xfrm>
        <a:graphic>
          <a:graphicData uri="http://schemas.openxmlformats.org/drawingml/2006/table">
            <a:tbl>
              <a:tblPr firstRow="1" bandRow="1">
                <a:tableStyleId>{5202B0CA-FC54-4496-8BCA-5EF66A818D29}</a:tableStyleId>
              </a:tblPr>
              <a:tblGrid>
                <a:gridCol w="4064000"/>
                <a:gridCol w="4064000"/>
                <a:gridCol w="4064000"/>
              </a:tblGrid>
              <a:tr h="489752">
                <a:tc>
                  <a:txBody>
                    <a:bodyPr/>
                    <a:lstStyle/>
                    <a:p>
                      <a:pPr algn="ctr"/>
                      <a:r>
                        <a:rPr lang="pt-BR" dirty="0" smtClean="0"/>
                        <a:t>Indicativa </a:t>
                      </a:r>
                      <a:r>
                        <a:rPr lang="pt-BR" baseline="0" dirty="0" smtClean="0"/>
                        <a:t>ou descritiva</a:t>
                      </a:r>
                      <a:endParaRPr lang="pt-BR" dirty="0"/>
                    </a:p>
                  </a:txBody>
                  <a:tcPr marL="81748" marR="81748" anchor="ctr"/>
                </a:tc>
                <a:tc>
                  <a:txBody>
                    <a:bodyPr/>
                    <a:lstStyle/>
                    <a:p>
                      <a:pPr algn="ctr"/>
                      <a:r>
                        <a:rPr lang="pt-BR" dirty="0" smtClean="0"/>
                        <a:t>Temática</a:t>
                      </a:r>
                      <a:endParaRPr lang="pt-BR" dirty="0"/>
                    </a:p>
                  </a:txBody>
                  <a:tcPr marL="81748" marR="81748" anchor="ctr"/>
                </a:tc>
                <a:tc>
                  <a:txBody>
                    <a:bodyPr/>
                    <a:lstStyle/>
                    <a:p>
                      <a:pPr algn="ctr"/>
                      <a:r>
                        <a:rPr lang="pt-BR" dirty="0" smtClean="0"/>
                        <a:t>Crítica/Acadêmica</a:t>
                      </a:r>
                      <a:endParaRPr lang="pt-BR" dirty="0"/>
                    </a:p>
                  </a:txBody>
                  <a:tcPr marL="81748" marR="81748" anchor="ctr"/>
                </a:tc>
              </a:tr>
              <a:tr h="1518951">
                <a:tc>
                  <a:txBody>
                    <a:bodyPr/>
                    <a:lstStyle/>
                    <a:p>
                      <a:pPr algn="ctr"/>
                      <a:r>
                        <a:rPr lang="pt-BR" sz="1600" dirty="0" smtClean="0"/>
                        <a:t>Jornais</a:t>
                      </a:r>
                      <a:r>
                        <a:rPr lang="pt-BR" sz="1600" baseline="0" dirty="0" smtClean="0"/>
                        <a:t> e encartes de DVD</a:t>
                      </a:r>
                      <a:endParaRPr lang="pt-BR" sz="1600" dirty="0"/>
                    </a:p>
                  </a:txBody>
                  <a:tcPr marL="81748" marR="81748" anchor="ctr"/>
                </a:tc>
                <a:tc>
                  <a:txBody>
                    <a:bodyPr/>
                    <a:lstStyle/>
                    <a:p>
                      <a:pPr algn="ctr"/>
                      <a:r>
                        <a:rPr lang="pt-BR" sz="1600" dirty="0" smtClean="0"/>
                        <a:t>Leitura apreciativa de um mesmo tema em textos diferente</a:t>
                      </a:r>
                      <a:r>
                        <a:rPr lang="pt-BR" sz="1600" baseline="0" dirty="0" smtClean="0"/>
                        <a:t> ou em diferentes autores, estabelecendo relações entre suas ideais</a:t>
                      </a:r>
                      <a:endParaRPr lang="pt-BR" sz="1600" dirty="0"/>
                    </a:p>
                  </a:txBody>
                  <a:tcPr marL="81748" marR="81748" anchor="ctr"/>
                </a:tc>
                <a:tc>
                  <a:txBody>
                    <a:bodyPr/>
                    <a:lstStyle/>
                    <a:p>
                      <a:pPr algn="ctr"/>
                      <a:r>
                        <a:rPr lang="pt-BR" sz="1600" dirty="0" smtClean="0"/>
                        <a:t>Mais</a:t>
                      </a:r>
                      <a:r>
                        <a:rPr lang="pt-BR" sz="1600" baseline="0" dirty="0" smtClean="0"/>
                        <a:t> comum no início dos estudos na graduação (trabalho acadêmico). Visa á exercitar a capacidade de compreensão e de leitura crítica, bem como a associação do textos resenhado com o conteúdo da disciplina do curso</a:t>
                      </a:r>
                      <a:endParaRPr lang="pt-BR" sz="1600" dirty="0"/>
                    </a:p>
                  </a:txBody>
                  <a:tcPr marL="81748" marR="81748" anchor="ctr"/>
                </a:tc>
              </a:tr>
              <a:tr h="2871689">
                <a:tc>
                  <a:txBody>
                    <a:bodyPr/>
                    <a:lstStyle/>
                    <a:p>
                      <a:pPr marL="342900" indent="-342900" algn="just">
                        <a:buAutoNum type="arabicParenR"/>
                      </a:pPr>
                      <a:r>
                        <a:rPr lang="pt-BR" sz="1600" dirty="0" smtClean="0"/>
                        <a:t>Breve</a:t>
                      </a:r>
                      <a:r>
                        <a:rPr lang="pt-BR" sz="1600" baseline="0" dirty="0" smtClean="0"/>
                        <a:t> apresentação da obra (dados gerais e resumo) </a:t>
                      </a:r>
                    </a:p>
                    <a:p>
                      <a:pPr marL="342900" indent="-342900" algn="just">
                        <a:buAutoNum type="arabicParenR"/>
                      </a:pPr>
                      <a:r>
                        <a:rPr lang="pt-BR" sz="1600" baseline="0" dirty="0" smtClean="0"/>
                        <a:t>Classificação do material/apreciação</a:t>
                      </a:r>
                    </a:p>
                    <a:p>
                      <a:pPr marL="342900" indent="-342900" algn="just">
                        <a:buAutoNum type="arabicParenR"/>
                      </a:pPr>
                      <a:r>
                        <a:rPr lang="pt-BR" sz="1600" baseline="0" dirty="0" smtClean="0"/>
                        <a:t>indicação de público-alvo</a:t>
                      </a:r>
                      <a:endParaRPr lang="pt-BR" sz="1600" dirty="0" smtClean="0"/>
                    </a:p>
                  </a:txBody>
                  <a:tcPr marL="81748" marR="81748" anchor="ctr"/>
                </a:tc>
                <a:tc>
                  <a:txBody>
                    <a:bodyPr/>
                    <a:lstStyle/>
                    <a:p>
                      <a:pPr marL="342900" indent="-342900" algn="just">
                        <a:buAutoNum type="arabicParenR"/>
                      </a:pPr>
                      <a:r>
                        <a:rPr lang="pt-BR" sz="1600" baseline="0" dirty="0" smtClean="0"/>
                        <a:t>Título</a:t>
                      </a:r>
                    </a:p>
                    <a:p>
                      <a:pPr marL="342900" indent="-342900" algn="just">
                        <a:buAutoNum type="arabicParenR"/>
                      </a:pPr>
                      <a:r>
                        <a:rPr lang="pt-BR" sz="1600" baseline="0" dirty="0" smtClean="0"/>
                        <a:t>Apresentação do tema</a:t>
                      </a:r>
                    </a:p>
                    <a:p>
                      <a:pPr marL="342900" indent="-342900" algn="just">
                        <a:buAutoNum type="arabicParenR"/>
                      </a:pPr>
                      <a:r>
                        <a:rPr lang="pt-BR" sz="1600" baseline="0" dirty="0" smtClean="0"/>
                        <a:t>Resumo dos textos ou dos posicionamentos</a:t>
                      </a:r>
                    </a:p>
                    <a:p>
                      <a:pPr marL="342900" indent="-342900" algn="just">
                        <a:buAutoNum type="arabicParenR"/>
                      </a:pPr>
                      <a:r>
                        <a:rPr lang="pt-BR" sz="1600" baseline="0" dirty="0" smtClean="0"/>
                        <a:t>Conclusão</a:t>
                      </a:r>
                    </a:p>
                    <a:p>
                      <a:pPr marL="342900" indent="-342900" algn="just">
                        <a:buAutoNum type="arabicParenR"/>
                      </a:pPr>
                      <a:r>
                        <a:rPr lang="pt-BR" sz="1600" baseline="0" dirty="0" smtClean="0"/>
                        <a:t>Fontes bibliográficas</a:t>
                      </a:r>
                      <a:endParaRPr lang="pt-BR" sz="1600" dirty="0"/>
                    </a:p>
                  </a:txBody>
                  <a:tcPr marL="81748" marR="81748" anchor="ctr"/>
                </a:tc>
                <a:tc>
                  <a:txBody>
                    <a:bodyPr/>
                    <a:lstStyle/>
                    <a:p>
                      <a:pPr marL="342900" indent="-342900" algn="just">
                        <a:buAutoNum type="arabicParenR"/>
                      </a:pPr>
                      <a:r>
                        <a:rPr lang="pt-BR" sz="1600" baseline="0" dirty="0" smtClean="0"/>
                        <a:t>Referência bibliográfica ao texto resenhado</a:t>
                      </a:r>
                    </a:p>
                    <a:p>
                      <a:pPr marL="342900" indent="-342900" algn="just">
                        <a:buAutoNum type="arabicParenR"/>
                      </a:pPr>
                      <a:r>
                        <a:rPr lang="pt-BR" sz="1600" baseline="0" dirty="0" smtClean="0"/>
                        <a:t>Apresentação do autor e/ou da obra</a:t>
                      </a:r>
                    </a:p>
                    <a:p>
                      <a:pPr marL="342900" indent="-342900" algn="just">
                        <a:buAutoNum type="arabicParenR"/>
                      </a:pPr>
                      <a:r>
                        <a:rPr lang="pt-BR" sz="1600" baseline="0" dirty="0" smtClean="0"/>
                        <a:t>Resumo informativo das principais ideias do texto</a:t>
                      </a:r>
                    </a:p>
                    <a:p>
                      <a:pPr marL="342900" indent="-342900" algn="just">
                        <a:buAutoNum type="arabicParenR"/>
                      </a:pPr>
                      <a:r>
                        <a:rPr lang="pt-BR" sz="1600" baseline="0" dirty="0" smtClean="0"/>
                        <a:t>Crítica à forma e ao conteúdo</a:t>
                      </a:r>
                    </a:p>
                    <a:p>
                      <a:pPr marL="342900" indent="-342900" algn="just">
                        <a:buAutoNum type="arabicParenR"/>
                      </a:pPr>
                      <a:r>
                        <a:rPr lang="pt-BR" sz="1600" baseline="0" dirty="0" smtClean="0"/>
                        <a:t>Indicação de leitura (quem deve lê-lo)</a:t>
                      </a:r>
                    </a:p>
                    <a:p>
                      <a:pPr marL="342900" indent="-342900" algn="just">
                        <a:buAutoNum type="arabicParenR"/>
                      </a:pPr>
                      <a:r>
                        <a:rPr lang="pt-BR" sz="1600" baseline="0" dirty="0" smtClean="0"/>
                        <a:t>Opcional: outras referências bibliográficas, caso sejam usadas fontes extratextuais</a:t>
                      </a:r>
                      <a:endParaRPr lang="pt-BR" sz="1600" dirty="0"/>
                    </a:p>
                  </a:txBody>
                  <a:tcPr marL="81748" marR="81748" anchor="ctr"/>
                </a:tc>
              </a:tr>
            </a:tbl>
          </a:graphicData>
        </a:graphic>
      </p:graphicFrame>
    </p:spTree>
    <p:extLst>
      <p:ext uri="{BB962C8B-B14F-4D97-AF65-F5344CB8AC3E}">
        <p14:creationId xmlns:p14="http://schemas.microsoft.com/office/powerpoint/2010/main" xmlns="" val="40803445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erlim">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1_Berlim">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B587E4A9-1405-4B4F-8BC3-512EE08D2EBF}"/>
    </a:ext>
  </a:extLst>
</a:theme>
</file>

<file path=ppt/theme/theme3.xml><?xml version="1.0" encoding="utf-8"?>
<a:theme xmlns:a="http://schemas.openxmlformats.org/drawingml/2006/main" name="2_Berlim">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ppt/theme/theme4.xml><?xml version="1.0" encoding="utf-8"?>
<a:theme xmlns:a="http://schemas.openxmlformats.org/drawingml/2006/main" name="3_Berlim">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7D30EEFE-7128-4DE5-8A0D-8D4EF32CB0A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42A2DC-E608-45A4-8DCA-71E71A9E667F}">
  <ds:schemaRefs>
    <ds:schemaRef ds:uri="http://schemas.microsoft.com/office/2006/documentManagement/types"/>
    <ds:schemaRef ds:uri="http://www.w3.org/XML/1998/namespace"/>
    <ds:schemaRef ds:uri="http://schemas.microsoft.com/office/2006/metadata/properties"/>
    <ds:schemaRef ds:uri="http://purl.org/dc/elements/1.1/"/>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28EF69EF-478E-4A34-9077-AD5B790C8484}">
  <ds:schemaRefs>
    <ds:schemaRef ds:uri="http://schemas.microsoft.com/sharepoint/v3/contenttype/forms"/>
  </ds:schemaRefs>
</ds:datastoreItem>
</file>

<file path=customXml/itemProps3.xml><?xml version="1.0" encoding="utf-8"?>
<ds:datastoreItem xmlns:ds="http://schemas.openxmlformats.org/officeDocument/2006/customXml" ds:itemID="{5B490D93-7B1B-411A-837B-D91624B8B7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TC104033917[[fn=Berlin]]</Template>
  <TotalTime>0</TotalTime>
  <Words>1509</Words>
  <Application>Microsoft Office PowerPoint</Application>
  <PresentationFormat>Personalizar</PresentationFormat>
  <Paragraphs>205</Paragraphs>
  <Slides>20</Slides>
  <Notes>11</Notes>
  <HiddenSlides>0</HiddenSlides>
  <MMClips>0</MMClips>
  <ScaleCrop>false</ScaleCrop>
  <HeadingPairs>
    <vt:vector size="4" baseType="variant">
      <vt:variant>
        <vt:lpstr>Tema</vt:lpstr>
      </vt:variant>
      <vt:variant>
        <vt:i4>4</vt:i4>
      </vt:variant>
      <vt:variant>
        <vt:lpstr>Títulos de slides</vt:lpstr>
      </vt:variant>
      <vt:variant>
        <vt:i4>20</vt:i4>
      </vt:variant>
    </vt:vector>
  </HeadingPairs>
  <TitlesOfParts>
    <vt:vector size="24" baseType="lpstr">
      <vt:lpstr>Berlim</vt:lpstr>
      <vt:lpstr>1_Berlim</vt:lpstr>
      <vt:lpstr>2_Berlim</vt:lpstr>
      <vt:lpstr>3_Berlim</vt:lpstr>
      <vt:lpstr>Gêneros Acadêmicos Resenha e Fichamento</vt:lpstr>
      <vt:lpstr>Tipos Textuais X Gêneros Textuais</vt:lpstr>
      <vt:lpstr>Tipos Textuais</vt:lpstr>
      <vt:lpstr>Gêneros Textuais</vt:lpstr>
      <vt:lpstr>Gêneros Acadêmicos</vt:lpstr>
      <vt:lpstr>Público-alvo</vt:lpstr>
      <vt:lpstr>Resenha</vt:lpstr>
      <vt:lpstr>Características</vt:lpstr>
      <vt:lpstr>Tipo de resenha</vt:lpstr>
      <vt:lpstr>Slide 10</vt:lpstr>
      <vt:lpstr>Roteiro para elaboração de uma resenha</vt:lpstr>
      <vt:lpstr>Slide 12</vt:lpstr>
      <vt:lpstr>Procedimentos de leitura, organização do resumo e da apreciação crítica</vt:lpstr>
      <vt:lpstr>Apresentação da resenha</vt:lpstr>
      <vt:lpstr>Fichamento</vt:lpstr>
      <vt:lpstr>O que é “fichar” um texto?</vt:lpstr>
      <vt:lpstr>Tipo de fichamentos</vt:lpstr>
      <vt:lpstr>Slide 18</vt:lpstr>
      <vt:lpstr>Apresentação do fichamento</vt:lpstr>
      <vt:lpstr>Obrigada!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2013-06-18T13:57:10Z</dcterms:created>
  <dcterms:modified xsi:type="dcterms:W3CDTF">2018-03-19T08:21:24Z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