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7B2-1734-4DF9-9A6A-8703F96A6898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2A3E-F070-4E4B-9F04-3BD910F2B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77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7B2-1734-4DF9-9A6A-8703F96A6898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2A3E-F070-4E4B-9F04-3BD910F2B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46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7B2-1734-4DF9-9A6A-8703F96A6898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2A3E-F070-4E4B-9F04-3BD910F2B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20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7B2-1734-4DF9-9A6A-8703F96A6898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2A3E-F070-4E4B-9F04-3BD910F2B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9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7B2-1734-4DF9-9A6A-8703F96A6898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2A3E-F070-4E4B-9F04-3BD910F2B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26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7B2-1734-4DF9-9A6A-8703F96A6898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2A3E-F070-4E4B-9F04-3BD910F2B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49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7B2-1734-4DF9-9A6A-8703F96A6898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2A3E-F070-4E4B-9F04-3BD910F2B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78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7B2-1734-4DF9-9A6A-8703F96A6898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2A3E-F070-4E4B-9F04-3BD910F2B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57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7B2-1734-4DF9-9A6A-8703F96A6898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2A3E-F070-4E4B-9F04-3BD910F2B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1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7B2-1734-4DF9-9A6A-8703F96A6898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2A3E-F070-4E4B-9F04-3BD910F2B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72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7B2-1734-4DF9-9A6A-8703F96A6898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2A3E-F070-4E4B-9F04-3BD910F2B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47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B7B2-1734-4DF9-9A6A-8703F96A6898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2A3E-F070-4E4B-9F04-3BD910F2BB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79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t_movement" TargetMode="External"/><Relationship Id="rId2" Type="http://schemas.openxmlformats.org/officeDocument/2006/relationships/hyperlink" Target="https://en.wikipedia.org/wiki/Modernis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wiki/Painting" TargetMode="External"/><Relationship Id="rId4" Type="http://schemas.openxmlformats.org/officeDocument/2006/relationships/hyperlink" Target="https://en.wikipedia.org/wiki/Poetr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visual-arts-cork.com/history-of-art/expressionism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tate.org.uk/art/artworks/schmidt-rottluff-dr-rosa-schapire-n0624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Expressionism</a:t>
            </a:r>
            <a:r>
              <a:rPr lang="pt-BR" dirty="0" smtClean="0"/>
              <a:t> in </a:t>
            </a:r>
            <a:r>
              <a:rPr lang="pt-BR" dirty="0" err="1" smtClean="0"/>
              <a:t>painting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22313" y="836713"/>
            <a:ext cx="7772400" cy="357018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Expressionism</a:t>
            </a:r>
            <a:r>
              <a:rPr lang="en-US" sz="3200" dirty="0">
                <a:solidFill>
                  <a:schemeClr val="tx1"/>
                </a:solidFill>
              </a:rPr>
              <a:t> is a </a:t>
            </a:r>
            <a:r>
              <a:rPr lang="en-US" sz="3200" dirty="0">
                <a:solidFill>
                  <a:schemeClr val="tx1"/>
                </a:solidFill>
                <a:hlinkClick r:id="rId2" tooltip="Modernism"/>
              </a:rPr>
              <a:t>modernist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  <a:hlinkClick r:id="rId3" tooltip="Art movement"/>
              </a:rPr>
              <a:t>movement</a:t>
            </a:r>
            <a:r>
              <a:rPr lang="en-US" sz="3200" dirty="0">
                <a:solidFill>
                  <a:schemeClr val="tx1"/>
                </a:solidFill>
              </a:rPr>
              <a:t>, initially in </a:t>
            </a:r>
            <a:r>
              <a:rPr lang="en-US" sz="3200" dirty="0">
                <a:solidFill>
                  <a:schemeClr val="tx1"/>
                </a:solidFill>
                <a:hlinkClick r:id="rId4" tooltip="Poetry"/>
              </a:rPr>
              <a:t>poetry</a:t>
            </a:r>
            <a:r>
              <a:rPr lang="en-US" sz="3200" dirty="0">
                <a:solidFill>
                  <a:schemeClr val="tx1"/>
                </a:solidFill>
              </a:rPr>
              <a:t> and </a:t>
            </a:r>
            <a:r>
              <a:rPr lang="en-US" sz="3200" dirty="0">
                <a:solidFill>
                  <a:schemeClr val="tx1"/>
                </a:solidFill>
                <a:hlinkClick r:id="rId5" tooltip="Painting"/>
              </a:rPr>
              <a:t>painting</a:t>
            </a:r>
            <a:r>
              <a:rPr lang="en-US" sz="3200" dirty="0">
                <a:solidFill>
                  <a:schemeClr val="tx1"/>
                </a:solidFill>
              </a:rPr>
              <a:t>, originating in Germany at the beginning of the 20th century. Its typical trait is to present the world solely from a subjective perspective, distorting it radically for emotional effect in order to evoke moods or ideas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7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70609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Wassily </a:t>
            </a:r>
            <a:r>
              <a:rPr lang="pt-BR" sz="2400" dirty="0" err="1" smtClean="0"/>
              <a:t>Kandinsky</a:t>
            </a:r>
            <a:r>
              <a:rPr lang="pt-BR" sz="2400" dirty="0" smtClean="0"/>
              <a:t>, </a:t>
            </a:r>
            <a:r>
              <a:rPr lang="pt-BR" sz="2400" i="1" dirty="0" err="1"/>
              <a:t>C</a:t>
            </a:r>
            <a:r>
              <a:rPr lang="pt-BR" sz="2400" i="1" dirty="0" err="1" smtClean="0"/>
              <a:t>ossacks</a:t>
            </a:r>
            <a:r>
              <a:rPr lang="pt-BR" sz="2400" dirty="0" smtClean="0"/>
              <a:t>, 1910-11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57" y="980728"/>
            <a:ext cx="6257486" cy="5145435"/>
          </a:xfrm>
        </p:spPr>
      </p:pic>
    </p:spTree>
    <p:extLst>
      <p:ext uri="{BB962C8B-B14F-4D97-AF65-F5344CB8AC3E}">
        <p14:creationId xmlns:p14="http://schemas.microsoft.com/office/powerpoint/2010/main" val="283126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pt-BR" sz="2400" dirty="0"/>
              <a:t>Ernst Ludwig </a:t>
            </a:r>
            <a:r>
              <a:rPr lang="pt-BR" sz="2400" dirty="0" err="1" smtClean="0"/>
              <a:t>Kirchne</a:t>
            </a:r>
            <a:r>
              <a:rPr lang="pt-BR" sz="2400" dirty="0" smtClean="0"/>
              <a:t>, </a:t>
            </a:r>
            <a:r>
              <a:rPr lang="pt-BR" sz="2400" dirty="0" err="1"/>
              <a:t>Frauen</a:t>
            </a:r>
            <a:r>
              <a:rPr lang="pt-BR" sz="2400" dirty="0"/>
              <a:t> </a:t>
            </a:r>
            <a:r>
              <a:rPr lang="pt-BR" sz="2400" dirty="0" err="1"/>
              <a:t>auf</a:t>
            </a:r>
            <a:r>
              <a:rPr lang="pt-BR" sz="2400" dirty="0"/>
              <a:t> der </a:t>
            </a:r>
            <a:r>
              <a:rPr lang="pt-BR" sz="2400" dirty="0" err="1"/>
              <a:t>Strasse</a:t>
            </a:r>
            <a:r>
              <a:rPr lang="pt-BR" sz="2400" dirty="0" err="1" smtClean="0"/>
              <a:t>r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92696"/>
            <a:ext cx="4752528" cy="6048672"/>
          </a:xfrm>
        </p:spPr>
      </p:pic>
    </p:spTree>
    <p:extLst>
      <p:ext uri="{BB962C8B-B14F-4D97-AF65-F5344CB8AC3E}">
        <p14:creationId xmlns:p14="http://schemas.microsoft.com/office/powerpoint/2010/main" val="137124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pt-BR" sz="2400" dirty="0"/>
              <a:t>Ernst Ludwig Kirchner, </a:t>
            </a:r>
            <a:r>
              <a:rPr lang="pt-BR" sz="2400" i="1" dirty="0" err="1"/>
              <a:t>Reclining</a:t>
            </a:r>
            <a:r>
              <a:rPr lang="pt-BR" sz="2400" i="1" dirty="0"/>
              <a:t> </a:t>
            </a:r>
            <a:r>
              <a:rPr lang="pt-BR" sz="2400" i="1" dirty="0" err="1"/>
              <a:t>Nude</a:t>
            </a:r>
            <a:r>
              <a:rPr lang="pt-BR" sz="2400" i="1" dirty="0"/>
              <a:t> in Front </a:t>
            </a:r>
            <a:r>
              <a:rPr lang="pt-BR" sz="2400" i="1" dirty="0" err="1"/>
              <a:t>of</a:t>
            </a:r>
            <a:r>
              <a:rPr lang="pt-BR" sz="2400" i="1" dirty="0"/>
              <a:t> </a:t>
            </a:r>
            <a:r>
              <a:rPr lang="pt-BR" sz="2400" i="1" dirty="0" err="1"/>
              <a:t>Mirror</a:t>
            </a:r>
            <a:r>
              <a:rPr lang="pt-BR" sz="2400" dirty="0"/>
              <a:t>, </a:t>
            </a:r>
            <a:r>
              <a:rPr lang="pt-BR" sz="2400" dirty="0" smtClean="0"/>
              <a:t>1909-1910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5" y="980728"/>
            <a:ext cx="5168310" cy="5760640"/>
          </a:xfrm>
        </p:spPr>
      </p:pic>
    </p:spTree>
    <p:extLst>
      <p:ext uri="{BB962C8B-B14F-4D97-AF65-F5344CB8AC3E}">
        <p14:creationId xmlns:p14="http://schemas.microsoft.com/office/powerpoint/2010/main" val="97501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400" dirty="0"/>
              <a:t>Franz Marc, </a:t>
            </a:r>
            <a:r>
              <a:rPr lang="en-US" sz="2400" i="1" dirty="0"/>
              <a:t>The Large Blue Horses</a:t>
            </a:r>
            <a:r>
              <a:rPr lang="en-US" sz="2400" dirty="0"/>
              <a:t>, 1911,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1" y="908720"/>
            <a:ext cx="7890957" cy="5217443"/>
          </a:xfrm>
        </p:spPr>
      </p:pic>
    </p:spTree>
    <p:extLst>
      <p:ext uri="{BB962C8B-B14F-4D97-AF65-F5344CB8AC3E}">
        <p14:creationId xmlns:p14="http://schemas.microsoft.com/office/powerpoint/2010/main" val="273472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400" dirty="0" err="1"/>
              <a:t>Egon</a:t>
            </a:r>
            <a:r>
              <a:rPr lang="pt-BR" sz="2400" dirty="0"/>
              <a:t> </a:t>
            </a:r>
            <a:r>
              <a:rPr lang="pt-BR" sz="2400" dirty="0" err="1"/>
              <a:t>Schiele</a:t>
            </a:r>
            <a:r>
              <a:rPr lang="pt-BR" sz="2400" dirty="0"/>
              <a:t>, </a:t>
            </a:r>
            <a:r>
              <a:rPr lang="pt-BR" sz="2400" i="1" dirty="0"/>
              <a:t>Self-</a:t>
            </a:r>
            <a:r>
              <a:rPr lang="pt-BR" sz="2400" i="1" dirty="0" err="1"/>
              <a:t>Portrait</a:t>
            </a:r>
            <a:r>
              <a:rPr lang="pt-BR" sz="2400" i="1" dirty="0"/>
              <a:t> </a:t>
            </a:r>
            <a:r>
              <a:rPr lang="pt-BR" sz="2400" i="1" dirty="0" err="1"/>
              <a:t>with</a:t>
            </a:r>
            <a:r>
              <a:rPr lang="pt-BR" sz="2400" i="1" dirty="0"/>
              <a:t> </a:t>
            </a:r>
            <a:r>
              <a:rPr lang="pt-BR" sz="2400" i="1" dirty="0" err="1"/>
              <a:t>Chinese</a:t>
            </a:r>
            <a:r>
              <a:rPr lang="pt-BR" sz="2400" i="1" dirty="0"/>
              <a:t> </a:t>
            </a:r>
            <a:r>
              <a:rPr lang="pt-BR" sz="2400" i="1" dirty="0" err="1"/>
              <a:t>Lantern</a:t>
            </a:r>
            <a:r>
              <a:rPr lang="pt-BR" sz="2400" i="1" dirty="0"/>
              <a:t> </a:t>
            </a:r>
            <a:r>
              <a:rPr lang="pt-BR" sz="2400" i="1" dirty="0" err="1"/>
              <a:t>Plant</a:t>
            </a:r>
            <a:r>
              <a:rPr lang="pt-BR" sz="2400" dirty="0"/>
              <a:t>, 1912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43" y="1196752"/>
            <a:ext cx="5622314" cy="4929411"/>
          </a:xfrm>
        </p:spPr>
      </p:pic>
    </p:spTree>
    <p:extLst>
      <p:ext uri="{BB962C8B-B14F-4D97-AF65-F5344CB8AC3E}">
        <p14:creationId xmlns:p14="http://schemas.microsoft.com/office/powerpoint/2010/main" val="4118971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August Macke</a:t>
            </a:r>
            <a:r>
              <a:rPr lang="en-US" sz="2400" i="1" dirty="0"/>
              <a:t>, Fashion store window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44" y="692696"/>
            <a:ext cx="3943112" cy="5433467"/>
          </a:xfrm>
        </p:spPr>
      </p:pic>
    </p:spTree>
    <p:extLst>
      <p:ext uri="{BB962C8B-B14F-4D97-AF65-F5344CB8AC3E}">
        <p14:creationId xmlns:p14="http://schemas.microsoft.com/office/powerpoint/2010/main" val="80436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pt-BR" sz="2400" i="1" dirty="0"/>
              <a:t>Ernst Ludwig Kirchner, Self-</a:t>
            </a:r>
            <a:r>
              <a:rPr lang="pt-BR" sz="2400" i="1" dirty="0" err="1"/>
              <a:t>portrait</a:t>
            </a:r>
            <a:r>
              <a:rPr lang="pt-BR" sz="2400" i="1" dirty="0"/>
              <a:t> as a </a:t>
            </a:r>
            <a:r>
              <a:rPr lang="pt-BR" sz="2400" i="1" dirty="0" err="1"/>
              <a:t>soldier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44" y="908720"/>
            <a:ext cx="3943112" cy="5217443"/>
          </a:xfrm>
        </p:spPr>
      </p:pic>
    </p:spTree>
    <p:extLst>
      <p:ext uri="{BB962C8B-B14F-4D97-AF65-F5344CB8AC3E}">
        <p14:creationId xmlns:p14="http://schemas.microsoft.com/office/powerpoint/2010/main" val="391206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Ernst Ludwig, </a:t>
            </a:r>
            <a:r>
              <a:rPr lang="pt-BR" sz="2400" i="1" dirty="0" err="1" smtClean="0"/>
              <a:t>Portrait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of</a:t>
            </a:r>
            <a:r>
              <a:rPr lang="pt-BR" sz="2400" i="1" dirty="0" smtClean="0"/>
              <a:t> a </a:t>
            </a:r>
            <a:r>
              <a:rPr lang="pt-BR" sz="2400" i="1" dirty="0" err="1"/>
              <a:t>W</a:t>
            </a:r>
            <a:r>
              <a:rPr lang="pt-BR" sz="2400" i="1" dirty="0" err="1" smtClean="0"/>
              <a:t>oman</a:t>
            </a:r>
            <a:endParaRPr lang="pt-BR" sz="2400" i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75" y="908720"/>
            <a:ext cx="3940250" cy="5217443"/>
          </a:xfrm>
        </p:spPr>
      </p:pic>
    </p:spTree>
    <p:extLst>
      <p:ext uri="{BB962C8B-B14F-4D97-AF65-F5344CB8AC3E}">
        <p14:creationId xmlns:p14="http://schemas.microsoft.com/office/powerpoint/2010/main" val="943486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pt-BR" sz="2400" dirty="0" err="1" smtClean="0"/>
              <a:t>Oskar</a:t>
            </a:r>
            <a:r>
              <a:rPr lang="pt-BR" sz="2400" dirty="0" smtClean="0"/>
              <a:t> </a:t>
            </a:r>
            <a:r>
              <a:rPr lang="pt-BR" sz="2400" dirty="0" err="1" smtClean="0"/>
              <a:t>Kokoshka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3" y="836712"/>
            <a:ext cx="6221254" cy="5289451"/>
          </a:xfrm>
        </p:spPr>
      </p:pic>
    </p:spTree>
    <p:extLst>
      <p:ext uri="{BB962C8B-B14F-4D97-AF65-F5344CB8AC3E}">
        <p14:creationId xmlns:p14="http://schemas.microsoft.com/office/powerpoint/2010/main" val="98778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August </a:t>
            </a:r>
            <a:r>
              <a:rPr lang="pt-BR" sz="2400" dirty="0" err="1" smtClean="0"/>
              <a:t>Macke</a:t>
            </a:r>
            <a:r>
              <a:rPr lang="pt-BR" sz="2400" dirty="0" smtClean="0"/>
              <a:t>, </a:t>
            </a:r>
            <a:r>
              <a:rPr lang="pt-BR" sz="2400" i="1" dirty="0" err="1"/>
              <a:t>W</a:t>
            </a:r>
            <a:r>
              <a:rPr lang="pt-BR" sz="2400" i="1" dirty="0" err="1" smtClean="0"/>
              <a:t>oman</a:t>
            </a:r>
            <a:r>
              <a:rPr lang="pt-BR" sz="2400" i="1" dirty="0" smtClean="0"/>
              <a:t> in a </a:t>
            </a:r>
            <a:r>
              <a:rPr lang="pt-BR" sz="2400" i="1" dirty="0" err="1" smtClean="0"/>
              <a:t>green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jacket</a:t>
            </a:r>
            <a:endParaRPr lang="pt-BR" sz="2400" i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608512" cy="5256584"/>
          </a:xfrm>
        </p:spPr>
      </p:pic>
    </p:spTree>
    <p:extLst>
      <p:ext uri="{BB962C8B-B14F-4D97-AF65-F5344CB8AC3E}">
        <p14:creationId xmlns:p14="http://schemas.microsoft.com/office/powerpoint/2010/main" val="3487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496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Edvard </a:t>
            </a:r>
            <a:r>
              <a:rPr lang="pt-BR" sz="2400" dirty="0" err="1" smtClean="0"/>
              <a:t>Munch</a:t>
            </a:r>
            <a:r>
              <a:rPr lang="pt-BR" sz="2400" dirty="0" smtClean="0"/>
              <a:t>, The </a:t>
            </a:r>
            <a:r>
              <a:rPr lang="pt-BR" sz="2400" dirty="0" err="1" smtClean="0"/>
              <a:t>Scream</a:t>
            </a:r>
            <a:r>
              <a:rPr lang="pt-BR" sz="2400" dirty="0" smtClean="0"/>
              <a:t>, 1904. </a:t>
            </a:r>
            <a:r>
              <a:rPr lang="en-US" sz="2400" dirty="0"/>
              <a:t>Norwegian artist </a:t>
            </a:r>
            <a:r>
              <a:rPr lang="en-US" sz="2400" dirty="0" err="1"/>
              <a:t>Edvard</a:t>
            </a:r>
            <a:r>
              <a:rPr lang="en-US" sz="2400" dirty="0"/>
              <a:t> Munch was a key forerunner of  </a:t>
            </a:r>
            <a:r>
              <a:rPr lang="en-US" sz="2400" dirty="0" smtClean="0">
                <a:hlinkClick r:id="rId2"/>
              </a:rPr>
              <a:t>Expressionism</a:t>
            </a:r>
            <a:r>
              <a:rPr lang="en-US" sz="2400" dirty="0" smtClean="0"/>
              <a:t>.</a:t>
            </a:r>
            <a:endParaRPr lang="pt-BR" sz="24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3456384" cy="5040560"/>
          </a:xfrm>
        </p:spPr>
      </p:pic>
    </p:spTree>
    <p:extLst>
      <p:ext uri="{BB962C8B-B14F-4D97-AF65-F5344CB8AC3E}">
        <p14:creationId xmlns:p14="http://schemas.microsoft.com/office/powerpoint/2010/main" val="333141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400" dirty="0" err="1" smtClean="0"/>
              <a:t>Oskar</a:t>
            </a:r>
            <a:r>
              <a:rPr lang="pt-BR" sz="2400" dirty="0" smtClean="0"/>
              <a:t> </a:t>
            </a:r>
            <a:r>
              <a:rPr lang="pt-BR" sz="2400" dirty="0" err="1" smtClean="0"/>
              <a:t>Kokoshka</a:t>
            </a:r>
            <a:r>
              <a:rPr lang="pt-BR" sz="2400" i="1" dirty="0" smtClean="0"/>
              <a:t>, Self-</a:t>
            </a:r>
            <a:r>
              <a:rPr lang="pt-BR" sz="2400" i="1" dirty="0" err="1" smtClean="0"/>
              <a:t>portrait</a:t>
            </a:r>
            <a:endParaRPr lang="pt-BR" sz="2400" i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48" y="1124744"/>
            <a:ext cx="3158752" cy="5001419"/>
          </a:xfrm>
        </p:spPr>
      </p:pic>
    </p:spTree>
    <p:extLst>
      <p:ext uri="{BB962C8B-B14F-4D97-AF65-F5344CB8AC3E}">
        <p14:creationId xmlns:p14="http://schemas.microsoft.com/office/powerpoint/2010/main" val="115978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err="1" smtClean="0"/>
              <a:t>Egon</a:t>
            </a:r>
            <a:r>
              <a:rPr lang="pt-BR" sz="2400" dirty="0" smtClean="0"/>
              <a:t> </a:t>
            </a:r>
            <a:r>
              <a:rPr lang="pt-BR" sz="2400" dirty="0" err="1" smtClean="0"/>
              <a:t>Schiele</a:t>
            </a:r>
            <a:r>
              <a:rPr lang="pt-BR" sz="2400" i="1" dirty="0" smtClean="0"/>
              <a:t>, </a:t>
            </a:r>
            <a:r>
              <a:rPr lang="pt-BR" sz="2400" i="1" dirty="0" err="1" smtClean="0"/>
              <a:t>Death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and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the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Maiden</a:t>
            </a:r>
            <a:r>
              <a:rPr lang="pt-BR" sz="2400" dirty="0" smtClean="0"/>
              <a:t>, 1915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25" y="1600200"/>
            <a:ext cx="5376550" cy="4525963"/>
          </a:xfrm>
        </p:spPr>
      </p:pic>
    </p:spTree>
    <p:extLst>
      <p:ext uri="{BB962C8B-B14F-4D97-AF65-F5344CB8AC3E}">
        <p14:creationId xmlns:p14="http://schemas.microsoft.com/office/powerpoint/2010/main" val="239278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Wassily </a:t>
            </a:r>
            <a:r>
              <a:rPr lang="pt-BR" sz="2400" dirty="0" err="1" smtClean="0"/>
              <a:t>Kandinsky</a:t>
            </a:r>
            <a:r>
              <a:rPr lang="pt-BR" sz="2400" dirty="0" smtClean="0"/>
              <a:t>, </a:t>
            </a:r>
            <a:r>
              <a:rPr lang="pt-BR" sz="2400" i="1" dirty="0" smtClean="0"/>
              <a:t>The Blue </a:t>
            </a:r>
            <a:r>
              <a:rPr lang="pt-BR" sz="2400" i="1" dirty="0"/>
              <a:t>R</a:t>
            </a:r>
            <a:r>
              <a:rPr lang="pt-BR" sz="2400" i="1" dirty="0" smtClean="0"/>
              <a:t>ider</a:t>
            </a:r>
            <a:r>
              <a:rPr lang="pt-BR" sz="2400" dirty="0" smtClean="0"/>
              <a:t>, 1903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0728"/>
            <a:ext cx="4714736" cy="5544616"/>
          </a:xfrm>
        </p:spPr>
      </p:pic>
    </p:spTree>
    <p:extLst>
      <p:ext uri="{BB962C8B-B14F-4D97-AF65-F5344CB8AC3E}">
        <p14:creationId xmlns:p14="http://schemas.microsoft.com/office/powerpoint/2010/main" val="350484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Ernst Ludwig, Berlin Street </a:t>
            </a:r>
            <a:r>
              <a:rPr lang="pt-BR" sz="2400" dirty="0" err="1" smtClean="0"/>
              <a:t>Scene</a:t>
            </a:r>
            <a:r>
              <a:rPr lang="pt-BR" sz="2400" dirty="0" smtClean="0"/>
              <a:t>, 1913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680519" cy="5472608"/>
          </a:xfrm>
        </p:spPr>
      </p:pic>
    </p:spTree>
    <p:extLst>
      <p:ext uri="{BB962C8B-B14F-4D97-AF65-F5344CB8AC3E}">
        <p14:creationId xmlns:p14="http://schemas.microsoft.com/office/powerpoint/2010/main" val="286919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Franz Marc, </a:t>
            </a:r>
            <a:r>
              <a:rPr lang="pt-BR" sz="2400" i="1" dirty="0" err="1" smtClean="0"/>
              <a:t>Fate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of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the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animals</a:t>
            </a:r>
            <a:r>
              <a:rPr lang="pt-BR" sz="2400" dirty="0" smtClean="0"/>
              <a:t>, 1913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76" y="1268760"/>
            <a:ext cx="6211047" cy="4857403"/>
          </a:xfrm>
        </p:spPr>
      </p:pic>
    </p:spTree>
    <p:extLst>
      <p:ext uri="{BB962C8B-B14F-4D97-AF65-F5344CB8AC3E}">
        <p14:creationId xmlns:p14="http://schemas.microsoft.com/office/powerpoint/2010/main" val="23232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pt-BR" sz="2400" dirty="0" smtClean="0"/>
              <a:t>Emil Node, </a:t>
            </a:r>
            <a:r>
              <a:rPr lang="pt-BR" sz="2400" i="1" dirty="0" err="1" smtClean="0"/>
              <a:t>Mask</a:t>
            </a:r>
            <a:r>
              <a:rPr lang="pt-BR" sz="2400" i="1" dirty="0" smtClean="0"/>
              <a:t>, Still Life</a:t>
            </a:r>
            <a:r>
              <a:rPr lang="pt-BR" sz="2400" dirty="0" smtClean="0"/>
              <a:t>, 1911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632848" cy="5544616"/>
          </a:xfrm>
        </p:spPr>
      </p:pic>
    </p:spTree>
    <p:extLst>
      <p:ext uri="{BB962C8B-B14F-4D97-AF65-F5344CB8AC3E}">
        <p14:creationId xmlns:p14="http://schemas.microsoft.com/office/powerpoint/2010/main" val="114687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Vincent Van </a:t>
            </a:r>
            <a:r>
              <a:rPr lang="pt-BR" dirty="0"/>
              <a:t>G</a:t>
            </a:r>
            <a:r>
              <a:rPr lang="pt-BR" dirty="0" smtClean="0"/>
              <a:t>ogh, </a:t>
            </a:r>
            <a:r>
              <a:rPr lang="pt-BR" i="1" dirty="0" err="1" smtClean="0"/>
              <a:t>Starry</a:t>
            </a:r>
            <a:r>
              <a:rPr lang="pt-BR" i="1" dirty="0" smtClean="0"/>
              <a:t> Night</a:t>
            </a:r>
            <a:r>
              <a:rPr lang="pt-BR" dirty="0" smtClean="0"/>
              <a:t>, 1899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840760" cy="5256584"/>
          </a:xfrm>
        </p:spPr>
      </p:pic>
    </p:spTree>
    <p:extLst>
      <p:ext uri="{BB962C8B-B14F-4D97-AF65-F5344CB8AC3E}">
        <p14:creationId xmlns:p14="http://schemas.microsoft.com/office/powerpoint/2010/main" val="382943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sz="2700" dirty="0" smtClean="0"/>
              <a:t>Karl Schmidt-</a:t>
            </a:r>
            <a:r>
              <a:rPr lang="pt-BR" sz="2700" dirty="0" err="1" smtClean="0"/>
              <a:t>Rottluff</a:t>
            </a:r>
            <a:r>
              <a:rPr lang="pt-BR" sz="2700" dirty="0" smtClean="0"/>
              <a:t>, </a:t>
            </a:r>
            <a:r>
              <a:rPr lang="pt-BR" sz="2700" i="1" dirty="0" err="1" smtClean="0">
                <a:hlinkClick r:id="rId2"/>
              </a:rPr>
              <a:t>Dr</a:t>
            </a:r>
            <a:r>
              <a:rPr lang="pt-BR" sz="2700" i="1" dirty="0" smtClean="0">
                <a:hlinkClick r:id="rId2"/>
              </a:rPr>
              <a:t> </a:t>
            </a:r>
            <a:r>
              <a:rPr lang="pt-BR" sz="2700" i="1" dirty="0">
                <a:hlinkClick r:id="rId2"/>
              </a:rPr>
              <a:t>Rosa </a:t>
            </a:r>
            <a:r>
              <a:rPr lang="pt-BR" sz="2700" i="1" dirty="0" err="1" smtClean="0">
                <a:hlinkClick r:id="rId2"/>
              </a:rPr>
              <a:t>Schapire</a:t>
            </a:r>
            <a:r>
              <a:rPr lang="pt-BR" sz="2700" i="1" dirty="0" smtClean="0"/>
              <a:t>,</a:t>
            </a:r>
            <a:r>
              <a:rPr lang="pt-BR" sz="2700" dirty="0"/>
              <a:t> 1919</a:t>
            </a:r>
            <a:r>
              <a:rPr lang="pt-BR" dirty="0"/>
              <a:t> 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57" y="1196752"/>
            <a:ext cx="3857086" cy="4929411"/>
          </a:xfrm>
        </p:spPr>
      </p:pic>
    </p:spTree>
    <p:extLst>
      <p:ext uri="{BB962C8B-B14F-4D97-AF65-F5344CB8AC3E}">
        <p14:creationId xmlns:p14="http://schemas.microsoft.com/office/powerpoint/2010/main" val="275541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135</Words>
  <Application>Microsoft Office PowerPoint</Application>
  <PresentationFormat>Apresentação na tela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 Expressionism in painting</vt:lpstr>
      <vt:lpstr>Edvard Munch, The Scream, 1904. Norwegian artist Edvard Munch was a key forerunner of  Expressionism.</vt:lpstr>
      <vt:lpstr>Egon Schiele, Death and the Maiden, 1915</vt:lpstr>
      <vt:lpstr>Wassily Kandinsky, The Blue Rider, 1903</vt:lpstr>
      <vt:lpstr>Ernst Ludwig, Berlin Street Scene, 1913</vt:lpstr>
      <vt:lpstr>Franz Marc, Fate of the animals, 1913</vt:lpstr>
      <vt:lpstr>Emil Node, Mask, Still Life, 1911</vt:lpstr>
      <vt:lpstr>Vincent Van Gogh, Starry Night, 1899</vt:lpstr>
      <vt:lpstr>Karl Schmidt-Rottluff, Dr Rosa Schapire, 1919 </vt:lpstr>
      <vt:lpstr>Wassily Kandinsky, Cossacks, 1910-11</vt:lpstr>
      <vt:lpstr>Ernst Ludwig Kirchne, Frauen auf der Strasser</vt:lpstr>
      <vt:lpstr>Ernst Ludwig Kirchner, Reclining Nude in Front of Mirror, 1909-1910</vt:lpstr>
      <vt:lpstr>Franz Marc, The Large Blue Horses, 1911,</vt:lpstr>
      <vt:lpstr>Egon Schiele, Self-Portrait with Chinese Lantern Plant, 1912</vt:lpstr>
      <vt:lpstr>August Macke, Fashion store window</vt:lpstr>
      <vt:lpstr>Ernst Ludwig Kirchner, Self-portrait as a soldier</vt:lpstr>
      <vt:lpstr>Ernst Ludwig, Portrait of a Woman</vt:lpstr>
      <vt:lpstr>Oskar Kokoshka</vt:lpstr>
      <vt:lpstr>August Macke, Woman in a green jacket</vt:lpstr>
      <vt:lpstr>Oskar Kokoshka, Self-portrait</vt:lpstr>
    </vt:vector>
  </TitlesOfParts>
  <Company>FFLCH/USP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Edvard Munch, The Scream, 1904. Norwegian artist Edvard Munch was a key forerunner of  Expressionism.</dc:title>
  <dc:creator>ufflch</dc:creator>
  <cp:lastModifiedBy>ufflch</cp:lastModifiedBy>
  <cp:revision>7</cp:revision>
  <dcterms:created xsi:type="dcterms:W3CDTF">2019-04-29T18:37:47Z</dcterms:created>
  <dcterms:modified xsi:type="dcterms:W3CDTF">2019-04-29T20:32:16Z</dcterms:modified>
</cp:coreProperties>
</file>