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2" r:id="rId2"/>
    <p:sldId id="303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1AD9B5D-9BC9-40D2-9C0D-7C12B677A2F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744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DEA23C1-5699-47C6-B917-50DD254187A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987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05DD2E4-C6A9-43ED-BF27-BE3D0F67B5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159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60FE350-7514-48A1-B439-3E4CF7A47C2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34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72DCE57-FD18-437C-8AA2-85E4551A93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79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4EE8971-A412-4D95-9F0B-5242B6EF87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915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EFDF095-7442-4552-B67E-7487540E9F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801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114F85E-5C60-4721-9678-758FD52F8F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603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F0BED79-EF1F-4DD8-A83A-EF6D50CE71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619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46C9CC7-FF0C-405F-A99A-5974FAE007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213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1931947-3C13-4E60-8F3C-A70192FE42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17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AB1195-723A-4147-B51A-A8BD5A6E5383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68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2" y="9336"/>
            <a:ext cx="9120776" cy="6840582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04800" y="990600"/>
            <a:ext cx="1524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ar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044000" y="1368000"/>
            <a:ext cx="144000" cy="144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838450" y="504000"/>
            <a:ext cx="876300" cy="2138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combustível</a:t>
            </a:r>
          </a:p>
        </p:txBody>
      </p:sp>
      <p:cxnSp>
        <p:nvCxnSpPr>
          <p:cNvPr id="6" name="Conector de Seta Reta 5"/>
          <p:cNvCxnSpPr/>
          <p:nvPr/>
        </p:nvCxnSpPr>
        <p:spPr>
          <a:xfrm>
            <a:off x="3276600" y="648243"/>
            <a:ext cx="0" cy="180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81B7D6BC-6309-44D4-82C6-94965EF16172}"/>
              </a:ext>
            </a:extLst>
          </p:cNvPr>
          <p:cNvSpPr txBox="1"/>
          <p:nvPr/>
        </p:nvSpPr>
        <p:spPr>
          <a:xfrm>
            <a:off x="8621169" y="6318216"/>
            <a:ext cx="436210" cy="306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39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73</a:t>
            </a:r>
          </a:p>
        </p:txBody>
      </p:sp>
    </p:spTree>
    <p:extLst>
      <p:ext uri="{BB962C8B-B14F-4D97-AF65-F5344CB8AC3E}">
        <p14:creationId xmlns:p14="http://schemas.microsoft.com/office/powerpoint/2010/main" val="1035795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Motor Diese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741" y="771942"/>
            <a:ext cx="3733818" cy="1149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61800" y="2208148"/>
            <a:ext cx="8691656" cy="174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ctr" defTabSz="9121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795" b="0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 figura representa um motor Diesel de </a:t>
            </a:r>
            <a:r>
              <a:rPr kumimoji="0" lang="pt-BR" altLang="pt-BR" sz="1795" b="0" i="0" u="sng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 tempos</a:t>
            </a:r>
            <a:r>
              <a:rPr kumimoji="0" lang="pt-BR" altLang="pt-BR" sz="1795" b="0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6 cilindros em linha e ordem de ignição 1 - 5 - 3 - 6 - 2 - 4. Pode-se observar a </a:t>
            </a:r>
            <a:r>
              <a:rPr kumimoji="0" lang="pt-BR" altLang="pt-BR" sz="1795" b="0" i="0" u="none" strike="noStrike" kern="0" cap="none" spc="0" normalizeH="0" baseline="0" noProof="0" dirty="0" err="1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seqüência</a:t>
            </a:r>
            <a:r>
              <a:rPr kumimoji="0" lang="pt-BR" altLang="pt-BR" sz="1795" b="0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dos tempos pelas cores: </a:t>
            </a:r>
            <a:r>
              <a:rPr kumimoji="0" lang="pt-BR" altLang="pt-BR" sz="1795" b="1" i="0" u="none" strike="noStrike" kern="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Verde = Admissão</a:t>
            </a:r>
            <a:r>
              <a:rPr kumimoji="0" lang="pt-BR" altLang="pt-BR" sz="1795" b="0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; </a:t>
            </a:r>
            <a:r>
              <a:rPr kumimoji="0" lang="pt-BR" altLang="pt-BR" sz="1795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Azul = Compressão</a:t>
            </a:r>
            <a:r>
              <a:rPr kumimoji="0" lang="pt-BR" altLang="pt-BR" sz="1795" b="0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; </a:t>
            </a:r>
            <a:r>
              <a:rPr kumimoji="0" lang="pt-BR" altLang="pt-BR" sz="1795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Vermelho = Combustão</a:t>
            </a:r>
            <a:r>
              <a:rPr kumimoji="0" lang="pt-BR" altLang="pt-BR" sz="1795" b="1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pt-BR" altLang="pt-BR" sz="1795" b="0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(tempo motor) e </a:t>
            </a:r>
            <a:r>
              <a:rPr kumimoji="0" lang="pt-BR" altLang="pt-BR" sz="1795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Preto = Escapamento</a:t>
            </a:r>
            <a:r>
              <a:rPr kumimoji="0" lang="pt-BR" altLang="pt-BR" sz="1795" b="0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Também pode ser vista a </a:t>
            </a:r>
            <a:r>
              <a:rPr kumimoji="0" lang="pt-BR" altLang="pt-BR" sz="1795" b="0" i="0" u="none" strike="noStrike" kern="0" cap="none" spc="0" normalizeH="0" baseline="0" noProof="0" dirty="0" err="1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seqüência</a:t>
            </a:r>
            <a:r>
              <a:rPr kumimoji="0" lang="pt-BR" altLang="pt-BR" sz="1795" b="0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de abertura e fechamento das válvulas de admissão e escape.</a:t>
            </a:r>
            <a:endParaRPr kumimoji="0" lang="pt-BR" altLang="pt-BR" sz="1795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2114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795" b="0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 </a:t>
            </a:r>
            <a:endParaRPr kumimoji="0" lang="pt-BR" altLang="pt-BR" sz="10175" b="0" i="0" u="none" strike="noStrike" kern="0" cap="none" spc="0" normalizeH="0" baseline="0" noProof="0" dirty="0">
              <a:ln>
                <a:noFill/>
              </a:ln>
              <a:solidFill>
                <a:srgbClr val="00008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9396" name="Picture 4" descr="Motor Dies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940" y="4147896"/>
            <a:ext cx="5320453" cy="162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BCCAEA6-4AC9-4874-B4DC-B94D139A6953}"/>
              </a:ext>
            </a:extLst>
          </p:cNvPr>
          <p:cNvSpPr txBox="1"/>
          <p:nvPr/>
        </p:nvSpPr>
        <p:spPr>
          <a:xfrm>
            <a:off x="8621169" y="6318216"/>
            <a:ext cx="436210" cy="306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39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32288565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DDDDDD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BEBEB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81</Words>
  <Application>Microsoft Office PowerPoint</Application>
  <PresentationFormat>Apresentação na tela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Verdana</vt:lpstr>
      <vt:lpstr>Default Design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Célio Bermann</dc:creator>
  <cp:lastModifiedBy>Célio Bermann</cp:lastModifiedBy>
  <cp:revision>1</cp:revision>
  <dcterms:created xsi:type="dcterms:W3CDTF">2025-07-11T18:33:38Z</dcterms:created>
  <dcterms:modified xsi:type="dcterms:W3CDTF">2025-07-11T18:34:29Z</dcterms:modified>
</cp:coreProperties>
</file>