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modernComment_109_7871DD6D.xml" ContentType="application/vnd.ms-powerpoint.comments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72" r:id="rId15"/>
    <p:sldId id="273" r:id="rId16"/>
    <p:sldId id="277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92" r:id="rId25"/>
    <p:sldId id="293" r:id="rId26"/>
    <p:sldId id="285" r:id="rId27"/>
    <p:sldId id="287" r:id="rId28"/>
    <p:sldId id="288" r:id="rId29"/>
    <p:sldId id="289" r:id="rId30"/>
    <p:sldId id="274" r:id="rId31"/>
    <p:sldId id="290" r:id="rId32"/>
    <p:sldId id="291" r:id="rId33"/>
    <p:sldId id="28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3EF886-63E1-C1FA-603C-C9F2F56047E2}" name="bruna bossard" initials="bb" userId="6ae2c7cac6dbb3a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2675-732E-4FB8-A1B5-BC2AD525A9F6}" v="474" dt="2025-04-24T23:21:27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bossard" userId="6ae2c7cac6dbb3a6" providerId="LiveId" clId="{D6192675-732E-4FB8-A1B5-BC2AD525A9F6}"/>
    <pc:docChg chg="undo redo custSel addSld delSld modSld sldOrd">
      <pc:chgData name="bruna bossard" userId="6ae2c7cac6dbb3a6" providerId="LiveId" clId="{D6192675-732E-4FB8-A1B5-BC2AD525A9F6}" dt="2025-04-29T12:21:00.615" v="4892" actId="20577"/>
      <pc:docMkLst>
        <pc:docMk/>
      </pc:docMkLst>
      <pc:sldChg chg="addSp modSp mod">
        <pc:chgData name="bruna bossard" userId="6ae2c7cac6dbb3a6" providerId="LiveId" clId="{D6192675-732E-4FB8-A1B5-BC2AD525A9F6}" dt="2025-04-23T12:19:28.136" v="2512" actId="1076"/>
        <pc:sldMkLst>
          <pc:docMk/>
          <pc:sldMk cId="1808945106" sldId="256"/>
        </pc:sldMkLst>
        <pc:spChg chg="mod">
          <ac:chgData name="bruna bossard" userId="6ae2c7cac6dbb3a6" providerId="LiveId" clId="{D6192675-732E-4FB8-A1B5-BC2AD525A9F6}" dt="2025-04-23T12:18:04.505" v="2499" actId="20577"/>
          <ac:spMkLst>
            <pc:docMk/>
            <pc:sldMk cId="1808945106" sldId="256"/>
            <ac:spMk id="2" creationId="{192BB7A6-9A53-2723-3454-C3533C89AACE}"/>
          </ac:spMkLst>
        </pc:spChg>
        <pc:spChg chg="mod">
          <ac:chgData name="bruna bossard" userId="6ae2c7cac6dbb3a6" providerId="LiveId" clId="{D6192675-732E-4FB8-A1B5-BC2AD525A9F6}" dt="2025-04-23T12:19:28.136" v="2512" actId="1076"/>
          <ac:spMkLst>
            <pc:docMk/>
            <pc:sldMk cId="1808945106" sldId="256"/>
            <ac:spMk id="3" creationId="{A30446CF-A043-AC92-C320-D0DEE5E618E7}"/>
          </ac:spMkLst>
        </pc:spChg>
        <pc:picChg chg="add mod ord">
          <ac:chgData name="bruna bossard" userId="6ae2c7cac6dbb3a6" providerId="LiveId" clId="{D6192675-732E-4FB8-A1B5-BC2AD525A9F6}" dt="2025-04-23T12:19:25.100" v="2511" actId="14100"/>
          <ac:picMkLst>
            <pc:docMk/>
            <pc:sldMk cId="1808945106" sldId="256"/>
            <ac:picMk id="4" creationId="{1C0DD07A-A0B6-4DCA-6C13-6216F0FB2DBF}"/>
          </ac:picMkLst>
        </pc:picChg>
        <pc:picChg chg="add mod">
          <ac:chgData name="bruna bossard" userId="6ae2c7cac6dbb3a6" providerId="LiveId" clId="{D6192675-732E-4FB8-A1B5-BC2AD525A9F6}" dt="2025-04-23T12:19:20.968" v="2510" actId="1076"/>
          <ac:picMkLst>
            <pc:docMk/>
            <pc:sldMk cId="1808945106" sldId="256"/>
            <ac:picMk id="5" creationId="{2C5D9F7B-4718-8B7E-30BE-28E3E2E61EF4}"/>
          </ac:picMkLst>
        </pc:picChg>
        <pc:picChg chg="add mod">
          <ac:chgData name="bruna bossard" userId="6ae2c7cac6dbb3a6" providerId="LiveId" clId="{D6192675-732E-4FB8-A1B5-BC2AD525A9F6}" dt="2025-04-23T12:19:20.968" v="2510" actId="1076"/>
          <ac:picMkLst>
            <pc:docMk/>
            <pc:sldMk cId="1808945106" sldId="256"/>
            <ac:picMk id="6" creationId="{9136058D-51C0-6AFE-484B-88564D919CC8}"/>
          </ac:picMkLst>
        </pc:picChg>
        <pc:picChg chg="add mod">
          <ac:chgData name="bruna bossard" userId="6ae2c7cac6dbb3a6" providerId="LiveId" clId="{D6192675-732E-4FB8-A1B5-BC2AD525A9F6}" dt="2025-04-23T12:19:20.968" v="2510" actId="1076"/>
          <ac:picMkLst>
            <pc:docMk/>
            <pc:sldMk cId="1808945106" sldId="256"/>
            <ac:picMk id="7" creationId="{F725A3B2-9170-6523-6922-D95D105EDF3F}"/>
          </ac:picMkLst>
        </pc:picChg>
        <pc:picChg chg="add mod">
          <ac:chgData name="bruna bossard" userId="6ae2c7cac6dbb3a6" providerId="LiveId" clId="{D6192675-732E-4FB8-A1B5-BC2AD525A9F6}" dt="2025-04-23T12:19:20.968" v="2510" actId="1076"/>
          <ac:picMkLst>
            <pc:docMk/>
            <pc:sldMk cId="1808945106" sldId="256"/>
            <ac:picMk id="1026" creationId="{F3834A42-06C2-D497-785A-133868EDF87D}"/>
          </ac:picMkLst>
        </pc:picChg>
      </pc:sldChg>
      <pc:sldChg chg="addSp modSp">
        <pc:chgData name="bruna bossard" userId="6ae2c7cac6dbb3a6" providerId="LiveId" clId="{D6192675-732E-4FB8-A1B5-BC2AD525A9F6}" dt="2025-04-29T12:15:23.818" v="4845" actId="20577"/>
        <pc:sldMkLst>
          <pc:docMk/>
          <pc:sldMk cId="3279201114" sldId="257"/>
        </pc:sldMkLst>
        <pc:graphicFrameChg chg="mod">
          <ac:chgData name="bruna bossard" userId="6ae2c7cac6dbb3a6" providerId="LiveId" clId="{D6192675-732E-4FB8-A1B5-BC2AD525A9F6}" dt="2025-04-29T12:15:23.818" v="4845" actId="20577"/>
          <ac:graphicFrameMkLst>
            <pc:docMk/>
            <pc:sldMk cId="3279201114" sldId="257"/>
            <ac:graphicFrameMk id="4" creationId="{2BA31BE3-7C03-4FBB-F1FA-8C6E046F0F34}"/>
          </ac:graphicFrameMkLst>
        </pc:graphicFrameChg>
        <pc:picChg chg="add mod">
          <ac:chgData name="bruna bossard" userId="6ae2c7cac6dbb3a6" providerId="LiveId" clId="{D6192675-732E-4FB8-A1B5-BC2AD525A9F6}" dt="2025-04-23T16:31:17.152" v="4278"/>
          <ac:picMkLst>
            <pc:docMk/>
            <pc:sldMk cId="3279201114" sldId="257"/>
            <ac:picMk id="3" creationId="{61B8DE37-A133-C76C-892B-662EA9BA136B}"/>
          </ac:picMkLst>
        </pc:picChg>
      </pc:sldChg>
      <pc:sldChg chg="addSp modSp mod">
        <pc:chgData name="bruna bossard" userId="6ae2c7cac6dbb3a6" providerId="LiveId" clId="{D6192675-732E-4FB8-A1B5-BC2AD525A9F6}" dt="2025-04-23T16:31:42.786" v="4286" actId="1076"/>
        <pc:sldMkLst>
          <pc:docMk/>
          <pc:sldMk cId="3962097575" sldId="258"/>
        </pc:sldMkLst>
        <pc:spChg chg="mod">
          <ac:chgData name="bruna bossard" userId="6ae2c7cac6dbb3a6" providerId="LiveId" clId="{D6192675-732E-4FB8-A1B5-BC2AD525A9F6}" dt="2025-04-23T16:31:42.786" v="4286" actId="1076"/>
          <ac:spMkLst>
            <pc:docMk/>
            <pc:sldMk cId="3962097575" sldId="258"/>
            <ac:spMk id="9" creationId="{AE6246AA-4365-2652-D620-A1C7EB130496}"/>
          </ac:spMkLst>
        </pc:spChg>
        <pc:picChg chg="add mod">
          <ac:chgData name="bruna bossard" userId="6ae2c7cac6dbb3a6" providerId="LiveId" clId="{D6192675-732E-4FB8-A1B5-BC2AD525A9F6}" dt="2025-04-23T16:31:38.199" v="4285"/>
          <ac:picMkLst>
            <pc:docMk/>
            <pc:sldMk cId="3962097575" sldId="258"/>
            <ac:picMk id="3" creationId="{F3794197-8C3A-2D51-9418-FD94D08A69F9}"/>
          </ac:picMkLst>
        </pc:picChg>
      </pc:sldChg>
      <pc:sldChg chg="addSp modSp mod">
        <pc:chgData name="bruna bossard" userId="6ae2c7cac6dbb3a6" providerId="LiveId" clId="{D6192675-732E-4FB8-A1B5-BC2AD525A9F6}" dt="2025-04-29T12:15:13.637" v="4843" actId="20577"/>
        <pc:sldMkLst>
          <pc:docMk/>
          <pc:sldMk cId="3933768592" sldId="259"/>
        </pc:sldMkLst>
        <pc:spChg chg="mod">
          <ac:chgData name="bruna bossard" userId="6ae2c7cac6dbb3a6" providerId="LiveId" clId="{D6192675-732E-4FB8-A1B5-BC2AD525A9F6}" dt="2025-04-23T16:31:58.531" v="4290" actId="1076"/>
          <ac:spMkLst>
            <pc:docMk/>
            <pc:sldMk cId="3933768592" sldId="259"/>
            <ac:spMk id="3" creationId="{3B894447-26E9-F63B-0E82-C5769F1DBFF1}"/>
          </ac:spMkLst>
        </pc:spChg>
        <pc:spChg chg="mod">
          <ac:chgData name="bruna bossard" userId="6ae2c7cac6dbb3a6" providerId="LiveId" clId="{D6192675-732E-4FB8-A1B5-BC2AD525A9F6}" dt="2025-04-29T12:15:13.637" v="4843" actId="20577"/>
          <ac:spMkLst>
            <pc:docMk/>
            <pc:sldMk cId="3933768592" sldId="259"/>
            <ac:spMk id="5" creationId="{E9E24620-D088-118C-915E-F07F8D93BFD5}"/>
          </ac:spMkLst>
        </pc:spChg>
        <pc:picChg chg="add mod">
          <ac:chgData name="bruna bossard" userId="6ae2c7cac6dbb3a6" providerId="LiveId" clId="{D6192675-732E-4FB8-A1B5-BC2AD525A9F6}" dt="2025-04-23T16:31:53.793" v="4289"/>
          <ac:picMkLst>
            <pc:docMk/>
            <pc:sldMk cId="3933768592" sldId="259"/>
            <ac:picMk id="6" creationId="{7A3D301B-A7A8-0E1B-7E53-757DD2A2280B}"/>
          </ac:picMkLst>
        </pc:picChg>
      </pc:sldChg>
      <pc:sldChg chg="modSp del mod">
        <pc:chgData name="bruna bossard" userId="6ae2c7cac6dbb3a6" providerId="LiveId" clId="{D6192675-732E-4FB8-A1B5-BC2AD525A9F6}" dt="2025-04-23T16:23:41.405" v="4275" actId="47"/>
        <pc:sldMkLst>
          <pc:docMk/>
          <pc:sldMk cId="1803405409" sldId="260"/>
        </pc:sldMkLst>
      </pc:sldChg>
      <pc:sldChg chg="addSp modSp mod">
        <pc:chgData name="bruna bossard" userId="6ae2c7cac6dbb3a6" providerId="LiveId" clId="{D6192675-732E-4FB8-A1B5-BC2AD525A9F6}" dt="2025-04-23T16:32:11.511" v="4294" actId="1076"/>
        <pc:sldMkLst>
          <pc:docMk/>
          <pc:sldMk cId="336882883" sldId="261"/>
        </pc:sldMkLst>
        <pc:spChg chg="mod">
          <ac:chgData name="bruna bossard" userId="6ae2c7cac6dbb3a6" providerId="LiveId" clId="{D6192675-732E-4FB8-A1B5-BC2AD525A9F6}" dt="2025-04-23T16:32:11.511" v="4294" actId="1076"/>
          <ac:spMkLst>
            <pc:docMk/>
            <pc:sldMk cId="336882883" sldId="261"/>
            <ac:spMk id="3" creationId="{9D802584-F94E-E2E4-1653-738F22384AF3}"/>
          </ac:spMkLst>
        </pc:spChg>
        <pc:picChg chg="add mod">
          <ac:chgData name="bruna bossard" userId="6ae2c7cac6dbb3a6" providerId="LiveId" clId="{D6192675-732E-4FB8-A1B5-BC2AD525A9F6}" dt="2025-04-23T16:32:06.517" v="4293"/>
          <ac:picMkLst>
            <pc:docMk/>
            <pc:sldMk cId="336882883" sldId="261"/>
            <ac:picMk id="5" creationId="{082D8BBC-71D1-D892-477B-FA729EA8CCC5}"/>
          </ac:picMkLst>
        </pc:picChg>
      </pc:sldChg>
      <pc:sldChg chg="addSp modSp mod">
        <pc:chgData name="bruna bossard" userId="6ae2c7cac6dbb3a6" providerId="LiveId" clId="{D6192675-732E-4FB8-A1B5-BC2AD525A9F6}" dt="2025-04-23T16:32:27.226" v="4300" actId="1076"/>
        <pc:sldMkLst>
          <pc:docMk/>
          <pc:sldMk cId="535791716" sldId="262"/>
        </pc:sldMkLst>
        <pc:spChg chg="mod">
          <ac:chgData name="bruna bossard" userId="6ae2c7cac6dbb3a6" providerId="LiveId" clId="{D6192675-732E-4FB8-A1B5-BC2AD525A9F6}" dt="2025-04-23T16:32:27.226" v="4300" actId="1076"/>
          <ac:spMkLst>
            <pc:docMk/>
            <pc:sldMk cId="535791716" sldId="262"/>
            <ac:spMk id="3" creationId="{BADFC88E-8A5D-02F9-CFF9-690BA9F80123}"/>
          </ac:spMkLst>
        </pc:spChg>
        <pc:picChg chg="add mod">
          <ac:chgData name="bruna bossard" userId="6ae2c7cac6dbb3a6" providerId="LiveId" clId="{D6192675-732E-4FB8-A1B5-BC2AD525A9F6}" dt="2025-04-23T16:32:16.560" v="4296"/>
          <ac:picMkLst>
            <pc:docMk/>
            <pc:sldMk cId="535791716" sldId="262"/>
            <ac:picMk id="6" creationId="{5F1A2F17-F2BC-FFA4-7D14-0AAC317BA712}"/>
          </ac:picMkLst>
        </pc:picChg>
      </pc:sldChg>
      <pc:sldChg chg="addSp modSp mod">
        <pc:chgData name="bruna bossard" userId="6ae2c7cac6dbb3a6" providerId="LiveId" clId="{D6192675-732E-4FB8-A1B5-BC2AD525A9F6}" dt="2025-04-29T12:19:44.349" v="4873" actId="20577"/>
        <pc:sldMkLst>
          <pc:docMk/>
          <pc:sldMk cId="588532663" sldId="263"/>
        </pc:sldMkLst>
        <pc:spChg chg="mod">
          <ac:chgData name="bruna bossard" userId="6ae2c7cac6dbb3a6" providerId="LiveId" clId="{D6192675-732E-4FB8-A1B5-BC2AD525A9F6}" dt="2025-04-23T16:32:43.551" v="4304" actId="1076"/>
          <ac:spMkLst>
            <pc:docMk/>
            <pc:sldMk cId="588532663" sldId="263"/>
            <ac:spMk id="3" creationId="{F882FF40-F084-74D7-2480-7012C77871A3}"/>
          </ac:spMkLst>
        </pc:spChg>
        <pc:spChg chg="mod">
          <ac:chgData name="bruna bossard" userId="6ae2c7cac6dbb3a6" providerId="LiveId" clId="{D6192675-732E-4FB8-A1B5-BC2AD525A9F6}" dt="2025-04-29T12:19:09.351" v="4871" actId="20577"/>
          <ac:spMkLst>
            <pc:docMk/>
            <pc:sldMk cId="588532663" sldId="263"/>
            <ac:spMk id="5" creationId="{925EF3AB-9B63-DF6D-E5E3-838AC84F7BCC}"/>
          </ac:spMkLst>
        </pc:spChg>
        <pc:spChg chg="mod">
          <ac:chgData name="bruna bossard" userId="6ae2c7cac6dbb3a6" providerId="LiveId" clId="{D6192675-732E-4FB8-A1B5-BC2AD525A9F6}" dt="2025-04-29T12:19:44.349" v="4873" actId="20577"/>
          <ac:spMkLst>
            <pc:docMk/>
            <pc:sldMk cId="588532663" sldId="263"/>
            <ac:spMk id="6" creationId="{FD61BCEF-95CC-A124-1A3C-9565419601C9}"/>
          </ac:spMkLst>
        </pc:spChg>
        <pc:spChg chg="mod">
          <ac:chgData name="bruna bossard" userId="6ae2c7cac6dbb3a6" providerId="LiveId" clId="{D6192675-732E-4FB8-A1B5-BC2AD525A9F6}" dt="2025-04-29T12:18:57.698" v="4865" actId="14100"/>
          <ac:spMkLst>
            <pc:docMk/>
            <pc:sldMk cId="588532663" sldId="263"/>
            <ac:spMk id="10" creationId="{9E03631D-4394-AB4D-A7D7-8EF959DAAA77}"/>
          </ac:spMkLst>
        </pc:spChg>
        <pc:picChg chg="add mod">
          <ac:chgData name="bruna bossard" userId="6ae2c7cac6dbb3a6" providerId="LiveId" clId="{D6192675-732E-4FB8-A1B5-BC2AD525A9F6}" dt="2025-04-23T16:32:38.032" v="4303"/>
          <ac:picMkLst>
            <pc:docMk/>
            <pc:sldMk cId="588532663" sldId="263"/>
            <ac:picMk id="7" creationId="{A08287E3-C619-90DB-14B1-BBB987ED8400}"/>
          </ac:picMkLst>
        </pc:picChg>
      </pc:sldChg>
      <pc:sldChg chg="addSp modSp mod">
        <pc:chgData name="bruna bossard" userId="6ae2c7cac6dbb3a6" providerId="LiveId" clId="{D6192675-732E-4FB8-A1B5-BC2AD525A9F6}" dt="2025-04-29T12:14:30.079" v="4840" actId="20577"/>
        <pc:sldMkLst>
          <pc:docMk/>
          <pc:sldMk cId="3046661010" sldId="264"/>
        </pc:sldMkLst>
        <pc:spChg chg="mod">
          <ac:chgData name="bruna bossard" userId="6ae2c7cac6dbb3a6" providerId="LiveId" clId="{D6192675-732E-4FB8-A1B5-BC2AD525A9F6}" dt="2025-04-29T12:14:30.079" v="4840" actId="20577"/>
          <ac:spMkLst>
            <pc:docMk/>
            <pc:sldMk cId="3046661010" sldId="264"/>
            <ac:spMk id="3" creationId="{5C6B9AD5-6CEE-291C-7B15-05BB20BC5FEE}"/>
          </ac:spMkLst>
        </pc:spChg>
        <pc:spChg chg="mod">
          <ac:chgData name="bruna bossard" userId="6ae2c7cac6dbb3a6" providerId="LiveId" clId="{D6192675-732E-4FB8-A1B5-BC2AD525A9F6}" dt="2025-04-23T16:33:12.456" v="4310" actId="1076"/>
          <ac:spMkLst>
            <pc:docMk/>
            <pc:sldMk cId="3046661010" sldId="264"/>
            <ac:spMk id="7" creationId="{E914C396-FC13-0F75-85A0-086491A406DE}"/>
          </ac:spMkLst>
        </pc:spChg>
        <pc:spChg chg="mod">
          <ac:chgData name="bruna bossard" userId="6ae2c7cac6dbb3a6" providerId="LiveId" clId="{D6192675-732E-4FB8-A1B5-BC2AD525A9F6}" dt="2025-04-23T16:33:21.290" v="4313" actId="1076"/>
          <ac:spMkLst>
            <pc:docMk/>
            <pc:sldMk cId="3046661010" sldId="264"/>
            <ac:spMk id="11" creationId="{8D011C7D-6D1B-DDB8-9923-E34783D620DC}"/>
          </ac:spMkLst>
        </pc:spChg>
        <pc:spChg chg="mod">
          <ac:chgData name="bruna bossard" userId="6ae2c7cac6dbb3a6" providerId="LiveId" clId="{D6192675-732E-4FB8-A1B5-BC2AD525A9F6}" dt="2025-04-23T16:33:21.290" v="4313" actId="1076"/>
          <ac:spMkLst>
            <pc:docMk/>
            <pc:sldMk cId="3046661010" sldId="264"/>
            <ac:spMk id="13" creationId="{8ABDC402-D644-03D9-47BA-0A9424037D72}"/>
          </ac:spMkLst>
        </pc:spChg>
        <pc:picChg chg="add mod">
          <ac:chgData name="bruna bossard" userId="6ae2c7cac6dbb3a6" providerId="LiveId" clId="{D6192675-732E-4FB8-A1B5-BC2AD525A9F6}" dt="2025-04-23T16:33:01.272" v="4305"/>
          <ac:picMkLst>
            <pc:docMk/>
            <pc:sldMk cId="3046661010" sldId="264"/>
            <ac:picMk id="4" creationId="{043F6634-DE2F-EF07-6721-129526B59B2B}"/>
          </ac:picMkLst>
        </pc:picChg>
        <pc:picChg chg="mod">
          <ac:chgData name="bruna bossard" userId="6ae2c7cac6dbb3a6" providerId="LiveId" clId="{D6192675-732E-4FB8-A1B5-BC2AD525A9F6}" dt="2025-04-23T16:33:17.671" v="4312" actId="1076"/>
          <ac:picMkLst>
            <pc:docMk/>
            <pc:sldMk cId="3046661010" sldId="264"/>
            <ac:picMk id="9" creationId="{AC794C44-D16F-3465-ADF6-1BA3E2662BF1}"/>
          </ac:picMkLst>
        </pc:picChg>
      </pc:sldChg>
      <pc:sldChg chg="addSp delSp modSp mod delAnim modAnim">
        <pc:chgData name="bruna bossard" userId="6ae2c7cac6dbb3a6" providerId="LiveId" clId="{D6192675-732E-4FB8-A1B5-BC2AD525A9F6}" dt="2025-04-27T10:57:10.530" v="4767" actId="478"/>
        <pc:sldMkLst>
          <pc:docMk/>
          <pc:sldMk cId="2020728173" sldId="265"/>
        </pc:sldMkLst>
        <pc:spChg chg="add mod">
          <ac:chgData name="bruna bossard" userId="6ae2c7cac6dbb3a6" providerId="LiveId" clId="{D6192675-732E-4FB8-A1B5-BC2AD525A9F6}" dt="2025-04-27T10:57:10.530" v="4767" actId="478"/>
          <ac:spMkLst>
            <pc:docMk/>
            <pc:sldMk cId="2020728173" sldId="265"/>
            <ac:spMk id="7" creationId="{02751666-6A48-48C5-8F5A-9577A1D9FD72}"/>
          </ac:spMkLst>
        </pc:spChg>
        <pc:spChg chg="add mod">
          <ac:chgData name="bruna bossard" userId="6ae2c7cac6dbb3a6" providerId="LiveId" clId="{D6192675-732E-4FB8-A1B5-BC2AD525A9F6}" dt="2025-04-23T16:33:48.008" v="4315" actId="1076"/>
          <ac:spMkLst>
            <pc:docMk/>
            <pc:sldMk cId="2020728173" sldId="265"/>
            <ac:spMk id="9" creationId="{821A5A14-B24F-55BF-37A5-695A5DC9EA8D}"/>
          </ac:spMkLst>
        </pc:spChg>
        <pc:spChg chg="add mod">
          <ac:chgData name="bruna bossard" userId="6ae2c7cac6dbb3a6" providerId="LiveId" clId="{D6192675-732E-4FB8-A1B5-BC2AD525A9F6}" dt="2025-03-18T11:11:57.071" v="470" actId="1076"/>
          <ac:spMkLst>
            <pc:docMk/>
            <pc:sldMk cId="2020728173" sldId="265"/>
            <ac:spMk id="42" creationId="{E582BFD3-D905-1601-D204-C67EEAFAE204}"/>
          </ac:spMkLst>
        </pc:spChg>
        <pc:picChg chg="add mod">
          <ac:chgData name="bruna bossard" userId="6ae2c7cac6dbb3a6" providerId="LiveId" clId="{D6192675-732E-4FB8-A1B5-BC2AD525A9F6}" dt="2025-04-23T16:33:44.704" v="4314"/>
          <ac:picMkLst>
            <pc:docMk/>
            <pc:sldMk cId="2020728173" sldId="265"/>
            <ac:picMk id="4" creationId="{73B58209-7627-4544-E6DF-9AF9E38116D9}"/>
          </ac:picMkLst>
        </pc:picChg>
        <pc:picChg chg="add mod">
          <ac:chgData name="bruna bossard" userId="6ae2c7cac6dbb3a6" providerId="LiveId" clId="{D6192675-732E-4FB8-A1B5-BC2AD525A9F6}" dt="2025-03-18T11:01:10.673" v="201" actId="1076"/>
          <ac:picMkLst>
            <pc:docMk/>
            <pc:sldMk cId="2020728173" sldId="265"/>
            <ac:picMk id="8" creationId="{C33B1F79-2F4F-8763-AC60-9A738AC7C3AD}"/>
          </ac:picMkLst>
        </pc:picChg>
        <pc:cxnChg chg="add mod">
          <ac:chgData name="bruna bossard" userId="6ae2c7cac6dbb3a6" providerId="LiveId" clId="{D6192675-732E-4FB8-A1B5-BC2AD525A9F6}" dt="2025-03-18T11:03:38.723" v="234" actId="208"/>
          <ac:cxnSpMkLst>
            <pc:docMk/>
            <pc:sldMk cId="2020728173" sldId="265"/>
            <ac:cxnSpMk id="24" creationId="{0F5017CE-60D4-B09D-7861-B593D2000002}"/>
          </ac:cxnSpMkLst>
        </pc:cxnChg>
        <pc:cxnChg chg="add mod">
          <ac:chgData name="bruna bossard" userId="6ae2c7cac6dbb3a6" providerId="LiveId" clId="{D6192675-732E-4FB8-A1B5-BC2AD525A9F6}" dt="2025-03-18T11:03:26.689" v="232" actId="1076"/>
          <ac:cxnSpMkLst>
            <pc:docMk/>
            <pc:sldMk cId="2020728173" sldId="265"/>
            <ac:cxnSpMk id="29" creationId="{692EAEBE-E688-9DB3-58DD-A2CE65B13E3A}"/>
          </ac:cxnSpMkLst>
        </pc:cxnChg>
        <pc:cxnChg chg="add mod">
          <ac:chgData name="bruna bossard" userId="6ae2c7cac6dbb3a6" providerId="LiveId" clId="{D6192675-732E-4FB8-A1B5-BC2AD525A9F6}" dt="2025-03-18T11:02:47.311" v="219" actId="1076"/>
          <ac:cxnSpMkLst>
            <pc:docMk/>
            <pc:sldMk cId="2020728173" sldId="265"/>
            <ac:cxnSpMk id="33" creationId="{6420A123-410F-514B-BA71-BC00BDA8F697}"/>
          </ac:cxnSpMkLst>
        </pc:cxnChg>
        <pc:cxnChg chg="add mod">
          <ac:chgData name="bruna bossard" userId="6ae2c7cac6dbb3a6" providerId="LiveId" clId="{D6192675-732E-4FB8-A1B5-BC2AD525A9F6}" dt="2025-03-18T11:03:38.723" v="234" actId="208"/>
          <ac:cxnSpMkLst>
            <pc:docMk/>
            <pc:sldMk cId="2020728173" sldId="265"/>
            <ac:cxnSpMk id="34" creationId="{1D05867A-ADF5-2A89-32C4-0E052DBC27F9}"/>
          </ac:cxnSpMkLst>
        </pc:cxnChg>
        <pc:cxnChg chg="add mod">
          <ac:chgData name="bruna bossard" userId="6ae2c7cac6dbb3a6" providerId="LiveId" clId="{D6192675-732E-4FB8-A1B5-BC2AD525A9F6}" dt="2025-03-18T11:03:56.052" v="235" actId="208"/>
          <ac:cxnSpMkLst>
            <pc:docMk/>
            <pc:sldMk cId="2020728173" sldId="265"/>
            <ac:cxnSpMk id="35" creationId="{F4A8D96F-8F22-5DE5-B680-1D25A6CACFBD}"/>
          </ac:cxnSpMkLst>
        </pc:cxnChg>
        <pc:cxnChg chg="add mod">
          <ac:chgData name="bruna bossard" userId="6ae2c7cac6dbb3a6" providerId="LiveId" clId="{D6192675-732E-4FB8-A1B5-BC2AD525A9F6}" dt="2025-03-18T11:03:56.052" v="235" actId="208"/>
          <ac:cxnSpMkLst>
            <pc:docMk/>
            <pc:sldMk cId="2020728173" sldId="265"/>
            <ac:cxnSpMk id="38" creationId="{A3910C2D-8548-59BD-AB6B-AEC7D72A1B26}"/>
          </ac:cxnSpMkLst>
        </pc:cxnChg>
      </pc:sldChg>
      <pc:sldChg chg="addSp delSp modSp mod">
        <pc:chgData name="bruna bossard" userId="6ae2c7cac6dbb3a6" providerId="LiveId" clId="{D6192675-732E-4FB8-A1B5-BC2AD525A9F6}" dt="2025-04-27T11:01:01.005" v="4776" actId="6549"/>
        <pc:sldMkLst>
          <pc:docMk/>
          <pc:sldMk cId="2770071521" sldId="266"/>
        </pc:sldMkLst>
        <pc:spChg chg="mod">
          <ac:chgData name="bruna bossard" userId="6ae2c7cac6dbb3a6" providerId="LiveId" clId="{D6192675-732E-4FB8-A1B5-BC2AD525A9F6}" dt="2025-04-27T11:01:01.005" v="4776" actId="6549"/>
          <ac:spMkLst>
            <pc:docMk/>
            <pc:sldMk cId="2770071521" sldId="266"/>
            <ac:spMk id="3" creationId="{630EC78C-9BC5-7EC6-4D1F-98D1CE523F5C}"/>
          </ac:spMkLst>
        </pc:spChg>
        <pc:spChg chg="add mod">
          <ac:chgData name="bruna bossard" userId="6ae2c7cac6dbb3a6" providerId="LiveId" clId="{D6192675-732E-4FB8-A1B5-BC2AD525A9F6}" dt="2025-04-23T16:22:13.976" v="4243" actId="1076"/>
          <ac:spMkLst>
            <pc:docMk/>
            <pc:sldMk cId="2770071521" sldId="266"/>
            <ac:spMk id="5" creationId="{372FDA07-8EB9-4BC6-A724-60EF1213852A}"/>
          </ac:spMkLst>
        </pc:spChg>
        <pc:spChg chg="mod">
          <ac:chgData name="bruna bossard" userId="6ae2c7cac6dbb3a6" providerId="LiveId" clId="{D6192675-732E-4FB8-A1B5-BC2AD525A9F6}" dt="2025-04-23T16:35:08.244" v="4333" actId="20577"/>
          <ac:spMkLst>
            <pc:docMk/>
            <pc:sldMk cId="2770071521" sldId="266"/>
            <ac:spMk id="6" creationId="{BDBA42DD-C94A-A122-C2A3-CF4D04435CCE}"/>
          </ac:spMkLst>
        </pc:spChg>
        <pc:picChg chg="add mod">
          <ac:chgData name="bruna bossard" userId="6ae2c7cac6dbb3a6" providerId="LiveId" clId="{D6192675-732E-4FB8-A1B5-BC2AD525A9F6}" dt="2025-04-23T16:22:20.024" v="4245" actId="1076"/>
          <ac:picMkLst>
            <pc:docMk/>
            <pc:sldMk cId="2770071521" sldId="266"/>
            <ac:picMk id="7" creationId="{DF1C33B2-F361-D4B5-D10B-BBFBB4EB92F5}"/>
          </ac:picMkLst>
        </pc:picChg>
        <pc:picChg chg="mod">
          <ac:chgData name="bruna bossard" userId="6ae2c7cac6dbb3a6" providerId="LiveId" clId="{D6192675-732E-4FB8-A1B5-BC2AD525A9F6}" dt="2025-04-23T16:22:05.135" v="4240" actId="1076"/>
          <ac:picMkLst>
            <pc:docMk/>
            <pc:sldMk cId="2770071521" sldId="266"/>
            <ac:picMk id="9" creationId="{399FAFE1-1597-A5D9-06F9-16751A827939}"/>
          </ac:picMkLst>
        </pc:picChg>
        <pc:picChg chg="add mod">
          <ac:chgData name="bruna bossard" userId="6ae2c7cac6dbb3a6" providerId="LiveId" clId="{D6192675-732E-4FB8-A1B5-BC2AD525A9F6}" dt="2025-04-23T16:22:07.791" v="4241" actId="571"/>
          <ac:picMkLst>
            <pc:docMk/>
            <pc:sldMk cId="2770071521" sldId="266"/>
            <ac:picMk id="10" creationId="{9818BC4E-6EF4-0515-67FF-24EBF993C957}"/>
          </ac:picMkLst>
        </pc:picChg>
        <pc:picChg chg="add mod">
          <ac:chgData name="bruna bossard" userId="6ae2c7cac6dbb3a6" providerId="LiveId" clId="{D6192675-732E-4FB8-A1B5-BC2AD525A9F6}" dt="2025-04-23T16:34:41.919" v="4319"/>
          <ac:picMkLst>
            <pc:docMk/>
            <pc:sldMk cId="2770071521" sldId="266"/>
            <ac:picMk id="11" creationId="{66ED3313-0A0F-A891-6932-BE646FC65A24}"/>
          </ac:picMkLst>
        </pc:picChg>
      </pc:sldChg>
      <pc:sldChg chg="addSp delSp modSp del mod modNotesTx">
        <pc:chgData name="bruna bossard" userId="6ae2c7cac6dbb3a6" providerId="LiveId" clId="{D6192675-732E-4FB8-A1B5-BC2AD525A9F6}" dt="2025-04-08T11:34:45.768" v="1257" actId="47"/>
        <pc:sldMkLst>
          <pc:docMk/>
          <pc:sldMk cId="1077538455" sldId="267"/>
        </pc:sldMkLst>
      </pc:sldChg>
      <pc:sldChg chg="addSp delSp modSp del mod">
        <pc:chgData name="bruna bossard" userId="6ae2c7cac6dbb3a6" providerId="LiveId" clId="{D6192675-732E-4FB8-A1B5-BC2AD525A9F6}" dt="2025-04-08T11:34:50.201" v="1258" actId="47"/>
        <pc:sldMkLst>
          <pc:docMk/>
          <pc:sldMk cId="2207932868" sldId="268"/>
        </pc:sldMkLst>
      </pc:sldChg>
      <pc:sldChg chg="addSp delSp modSp add mod modAnim">
        <pc:chgData name="bruna bossard" userId="6ae2c7cac6dbb3a6" providerId="LiveId" clId="{D6192675-732E-4FB8-A1B5-BC2AD525A9F6}" dt="2025-04-29T12:15:48.624" v="4856" actId="20577"/>
        <pc:sldMkLst>
          <pc:docMk/>
          <pc:sldMk cId="4283856265" sldId="269"/>
        </pc:sldMkLst>
        <pc:spChg chg="mod">
          <ac:chgData name="bruna bossard" userId="6ae2c7cac6dbb3a6" providerId="LiveId" clId="{D6192675-732E-4FB8-A1B5-BC2AD525A9F6}" dt="2025-04-29T12:15:48.624" v="4856" actId="20577"/>
          <ac:spMkLst>
            <pc:docMk/>
            <pc:sldMk cId="4283856265" sldId="269"/>
            <ac:spMk id="3" creationId="{A3D2A59D-B65D-7B3F-1194-71C1471B4E30}"/>
          </ac:spMkLst>
        </pc:spChg>
        <pc:spChg chg="add mod">
          <ac:chgData name="bruna bossard" userId="6ae2c7cac6dbb3a6" providerId="LiveId" clId="{D6192675-732E-4FB8-A1B5-BC2AD525A9F6}" dt="2025-03-18T11:10:05.041" v="438" actId="1076"/>
          <ac:spMkLst>
            <pc:docMk/>
            <pc:sldMk cId="4283856265" sldId="269"/>
            <ac:spMk id="5" creationId="{6CFA0F00-9153-1C93-C8F6-F7F35D9A7C4B}"/>
          </ac:spMkLst>
        </pc:spChg>
        <pc:spChg chg="add mod">
          <ac:chgData name="bruna bossard" userId="6ae2c7cac6dbb3a6" providerId="LiveId" clId="{D6192675-732E-4FB8-A1B5-BC2AD525A9F6}" dt="2025-03-18T11:10:38.941" v="457" actId="14100"/>
          <ac:spMkLst>
            <pc:docMk/>
            <pc:sldMk cId="4283856265" sldId="269"/>
            <ac:spMk id="6" creationId="{9A0F7439-9CA6-25D7-B773-F4CD5C56FE4B}"/>
          </ac:spMkLst>
        </pc:spChg>
        <pc:spChg chg="add mod">
          <ac:chgData name="bruna bossard" userId="6ae2c7cac6dbb3a6" providerId="LiveId" clId="{D6192675-732E-4FB8-A1B5-BC2AD525A9F6}" dt="2025-03-18T11:10:48.780" v="461" actId="1076"/>
          <ac:spMkLst>
            <pc:docMk/>
            <pc:sldMk cId="4283856265" sldId="269"/>
            <ac:spMk id="7" creationId="{A279D8B4-5C78-9252-5A0E-229E0AE5A243}"/>
          </ac:spMkLst>
        </pc:spChg>
        <pc:picChg chg="add mod">
          <ac:chgData name="bruna bossard" userId="6ae2c7cac6dbb3a6" providerId="LiveId" clId="{D6192675-732E-4FB8-A1B5-BC2AD525A9F6}" dt="2025-04-23T16:33:54.292" v="4316"/>
          <ac:picMkLst>
            <pc:docMk/>
            <pc:sldMk cId="4283856265" sldId="269"/>
            <ac:picMk id="4" creationId="{B546E15D-A461-39BB-C54B-77B309DB29BA}"/>
          </ac:picMkLst>
        </pc:picChg>
        <pc:picChg chg="mod ord">
          <ac:chgData name="bruna bossard" userId="6ae2c7cac6dbb3a6" providerId="LiveId" clId="{D6192675-732E-4FB8-A1B5-BC2AD525A9F6}" dt="2025-03-18T11:09:35.188" v="432" actId="171"/>
          <ac:picMkLst>
            <pc:docMk/>
            <pc:sldMk cId="4283856265" sldId="269"/>
            <ac:picMk id="8" creationId="{91D49EB7-22C3-E53C-7B08-B6DE0EE90D48}"/>
          </ac:picMkLst>
        </pc:picChg>
      </pc:sldChg>
      <pc:sldChg chg="addSp delSp modSp add mod modAnim">
        <pc:chgData name="bruna bossard" userId="6ae2c7cac6dbb3a6" providerId="LiveId" clId="{D6192675-732E-4FB8-A1B5-BC2AD525A9F6}" dt="2025-04-29T12:14:01.837" v="4830" actId="20577"/>
        <pc:sldMkLst>
          <pc:docMk/>
          <pc:sldMk cId="3976687533" sldId="270"/>
        </pc:sldMkLst>
        <pc:spChg chg="mod">
          <ac:chgData name="bruna bossard" userId="6ae2c7cac6dbb3a6" providerId="LiveId" clId="{D6192675-732E-4FB8-A1B5-BC2AD525A9F6}" dt="2025-04-29T12:13:38.062" v="4826" actId="20577"/>
          <ac:spMkLst>
            <pc:docMk/>
            <pc:sldMk cId="3976687533" sldId="270"/>
            <ac:spMk id="3" creationId="{29AE31C3-DE80-A9AE-54C3-7232687A7CD9}"/>
          </ac:spMkLst>
        </pc:spChg>
        <pc:spChg chg="mod">
          <ac:chgData name="bruna bossard" userId="6ae2c7cac6dbb3a6" providerId="LiveId" clId="{D6192675-732E-4FB8-A1B5-BC2AD525A9F6}" dt="2025-04-23T16:34:09.176" v="4318" actId="1076"/>
          <ac:spMkLst>
            <pc:docMk/>
            <pc:sldMk cId="3976687533" sldId="270"/>
            <ac:spMk id="9" creationId="{961FD47E-5237-C780-DA03-4B11CC9280AE}"/>
          </ac:spMkLst>
        </pc:spChg>
        <pc:spChg chg="mod">
          <ac:chgData name="bruna bossard" userId="6ae2c7cac6dbb3a6" providerId="LiveId" clId="{D6192675-732E-4FB8-A1B5-BC2AD525A9F6}" dt="2025-04-29T12:14:01.837" v="4830" actId="20577"/>
          <ac:spMkLst>
            <pc:docMk/>
            <pc:sldMk cId="3976687533" sldId="270"/>
            <ac:spMk id="22" creationId="{5A478E8D-B3E0-03D5-74B9-2D57B25A881B}"/>
          </ac:spMkLst>
        </pc:spChg>
        <pc:picChg chg="add mod">
          <ac:chgData name="bruna bossard" userId="6ae2c7cac6dbb3a6" providerId="LiveId" clId="{D6192675-732E-4FB8-A1B5-BC2AD525A9F6}" dt="2025-04-23T16:34:03.088" v="4317"/>
          <ac:picMkLst>
            <pc:docMk/>
            <pc:sldMk cId="3976687533" sldId="270"/>
            <ac:picMk id="5" creationId="{531E325E-8CD0-7F1A-6D36-1895EF1CA8DB}"/>
          </ac:picMkLst>
        </pc:picChg>
      </pc:sldChg>
      <pc:sldChg chg="addSp modSp new mod">
        <pc:chgData name="bruna bossard" userId="6ae2c7cac6dbb3a6" providerId="LiveId" clId="{D6192675-732E-4FB8-A1B5-BC2AD525A9F6}" dt="2025-04-23T16:31:26.943" v="4281" actId="404"/>
        <pc:sldMkLst>
          <pc:docMk/>
          <pc:sldMk cId="3532098227" sldId="271"/>
        </pc:sldMkLst>
        <pc:spChg chg="mod">
          <ac:chgData name="bruna bossard" userId="6ae2c7cac6dbb3a6" providerId="LiveId" clId="{D6192675-732E-4FB8-A1B5-BC2AD525A9F6}" dt="2025-04-07T10:27:47.681" v="627" actId="20577"/>
          <ac:spMkLst>
            <pc:docMk/>
            <pc:sldMk cId="3532098227" sldId="271"/>
            <ac:spMk id="2" creationId="{B7237D72-F96B-3653-428B-A74F7BBA55E2}"/>
          </ac:spMkLst>
        </pc:spChg>
        <pc:spChg chg="mod">
          <ac:chgData name="bruna bossard" userId="6ae2c7cac6dbb3a6" providerId="LiveId" clId="{D6192675-732E-4FB8-A1B5-BC2AD525A9F6}" dt="2025-04-23T12:42:15.918" v="2542" actId="20577"/>
          <ac:spMkLst>
            <pc:docMk/>
            <pc:sldMk cId="3532098227" sldId="271"/>
            <ac:spMk id="3" creationId="{B2BA432B-A590-BC26-0864-63FF6616B0D0}"/>
          </ac:spMkLst>
        </pc:spChg>
        <pc:spChg chg="add mod">
          <ac:chgData name="bruna bossard" userId="6ae2c7cac6dbb3a6" providerId="LiveId" clId="{D6192675-732E-4FB8-A1B5-BC2AD525A9F6}" dt="2025-04-23T16:31:26.943" v="4281" actId="404"/>
          <ac:spMkLst>
            <pc:docMk/>
            <pc:sldMk cId="3532098227" sldId="271"/>
            <ac:spMk id="5" creationId="{791DE3FD-28B5-036E-3073-E59FA8F7D71D}"/>
          </ac:spMkLst>
        </pc:spChg>
        <pc:picChg chg="add mod">
          <ac:chgData name="bruna bossard" userId="6ae2c7cac6dbb3a6" providerId="LiveId" clId="{D6192675-732E-4FB8-A1B5-BC2AD525A9F6}" dt="2025-04-07T10:28:20.848" v="635" actId="1036"/>
          <ac:picMkLst>
            <pc:docMk/>
            <pc:sldMk cId="3532098227" sldId="271"/>
            <ac:picMk id="4" creationId="{C95DC470-C9BE-295C-3918-D3E5ECFAA7C4}"/>
          </ac:picMkLst>
        </pc:picChg>
        <pc:picChg chg="add mod">
          <ac:chgData name="bruna bossard" userId="6ae2c7cac6dbb3a6" providerId="LiveId" clId="{D6192675-732E-4FB8-A1B5-BC2AD525A9F6}" dt="2025-04-23T16:31:20.592" v="4279"/>
          <ac:picMkLst>
            <pc:docMk/>
            <pc:sldMk cId="3532098227" sldId="271"/>
            <ac:picMk id="6" creationId="{753418B8-7135-5FF4-65A9-69794FF8886D}"/>
          </ac:picMkLst>
        </pc:picChg>
      </pc:sldChg>
      <pc:sldChg chg="addSp modSp new mod">
        <pc:chgData name="bruna bossard" userId="6ae2c7cac6dbb3a6" providerId="LiveId" clId="{D6192675-732E-4FB8-A1B5-BC2AD525A9F6}" dt="2025-04-23T16:58:41.336" v="4693" actId="20577"/>
        <pc:sldMkLst>
          <pc:docMk/>
          <pc:sldMk cId="3328929207" sldId="272"/>
        </pc:sldMkLst>
        <pc:spChg chg="mod">
          <ac:chgData name="bruna bossard" userId="6ae2c7cac6dbb3a6" providerId="LiveId" clId="{D6192675-732E-4FB8-A1B5-BC2AD525A9F6}" dt="2025-04-07T10:29:43.599" v="666" actId="20577"/>
          <ac:spMkLst>
            <pc:docMk/>
            <pc:sldMk cId="3328929207" sldId="272"/>
            <ac:spMk id="2" creationId="{11460FBD-4E55-99FE-870F-FACBD330A027}"/>
          </ac:spMkLst>
        </pc:spChg>
        <pc:spChg chg="mod">
          <ac:chgData name="bruna bossard" userId="6ae2c7cac6dbb3a6" providerId="LiveId" clId="{D6192675-732E-4FB8-A1B5-BC2AD525A9F6}" dt="2025-04-23T16:58:41.336" v="4693" actId="20577"/>
          <ac:spMkLst>
            <pc:docMk/>
            <pc:sldMk cId="3328929207" sldId="272"/>
            <ac:spMk id="3" creationId="{1BC6BD28-E181-4D4C-8DC8-79DFD0D7DFF7}"/>
          </ac:spMkLst>
        </pc:spChg>
        <pc:picChg chg="add mod">
          <ac:chgData name="bruna bossard" userId="6ae2c7cac6dbb3a6" providerId="LiveId" clId="{D6192675-732E-4FB8-A1B5-BC2AD525A9F6}" dt="2025-04-23T16:35:12.675" v="4334"/>
          <ac:picMkLst>
            <pc:docMk/>
            <pc:sldMk cId="3328929207" sldId="272"/>
            <ac:picMk id="4" creationId="{9DADAC0A-3F86-2926-004C-772D1B821C9C}"/>
          </ac:picMkLst>
        </pc:picChg>
      </pc:sldChg>
      <pc:sldChg chg="addSp modSp new mod ord">
        <pc:chgData name="bruna bossard" userId="6ae2c7cac6dbb3a6" providerId="LiveId" clId="{D6192675-732E-4FB8-A1B5-BC2AD525A9F6}" dt="2025-04-29T12:20:14.096" v="4880" actId="20577"/>
        <pc:sldMkLst>
          <pc:docMk/>
          <pc:sldMk cId="1033143989" sldId="273"/>
        </pc:sldMkLst>
        <pc:spChg chg="mod">
          <ac:chgData name="bruna bossard" userId="6ae2c7cac6dbb3a6" providerId="LiveId" clId="{D6192675-732E-4FB8-A1B5-BC2AD525A9F6}" dt="2025-04-07T10:31:09.485" v="733" actId="20577"/>
          <ac:spMkLst>
            <pc:docMk/>
            <pc:sldMk cId="1033143989" sldId="273"/>
            <ac:spMk id="2" creationId="{78D93679-4A0C-206E-FED4-2D17E47359AD}"/>
          </ac:spMkLst>
        </pc:spChg>
        <pc:spChg chg="mod">
          <ac:chgData name="bruna bossard" userId="6ae2c7cac6dbb3a6" providerId="LiveId" clId="{D6192675-732E-4FB8-A1B5-BC2AD525A9F6}" dt="2025-04-29T12:20:14.096" v="4880" actId="20577"/>
          <ac:spMkLst>
            <pc:docMk/>
            <pc:sldMk cId="1033143989" sldId="273"/>
            <ac:spMk id="3" creationId="{B9E2F84B-7BB9-C6D6-07D9-B3E66756BDBE}"/>
          </ac:spMkLst>
        </pc:spChg>
        <pc:picChg chg="add mod">
          <ac:chgData name="bruna bossard" userId="6ae2c7cac6dbb3a6" providerId="LiveId" clId="{D6192675-732E-4FB8-A1B5-BC2AD525A9F6}" dt="2025-04-23T16:35:15.978" v="4335"/>
          <ac:picMkLst>
            <pc:docMk/>
            <pc:sldMk cId="1033143989" sldId="273"/>
            <ac:picMk id="4" creationId="{4F43F283-BE77-2E5C-90D4-902A4B02C849}"/>
          </ac:picMkLst>
        </pc:picChg>
      </pc:sldChg>
      <pc:sldChg chg="addSp delSp modSp add del setBg delDesignElem">
        <pc:chgData name="bruna bossard" userId="6ae2c7cac6dbb3a6" providerId="LiveId" clId="{D6192675-732E-4FB8-A1B5-BC2AD525A9F6}" dt="2025-04-23T16:48:07.045" v="4537"/>
        <pc:sldMkLst>
          <pc:docMk/>
          <pc:sldMk cId="2266570683" sldId="274"/>
        </pc:sldMkLst>
        <pc:picChg chg="add mod">
          <ac:chgData name="bruna bossard" userId="6ae2c7cac6dbb3a6" providerId="LiveId" clId="{D6192675-732E-4FB8-A1B5-BC2AD525A9F6}" dt="2025-04-23T16:48:07.045" v="4537"/>
          <ac:picMkLst>
            <pc:docMk/>
            <pc:sldMk cId="2266570683" sldId="274"/>
            <ac:picMk id="6" creationId="{B30343A1-C1CD-7C82-1ECD-7897A75975A8}"/>
          </ac:picMkLst>
        </pc:picChg>
      </pc:sldChg>
      <pc:sldChg chg="addSp delSp modSp new del mod">
        <pc:chgData name="bruna bossard" userId="6ae2c7cac6dbb3a6" providerId="LiveId" clId="{D6192675-732E-4FB8-A1B5-BC2AD525A9F6}" dt="2025-04-07T11:01:58.265" v="1135" actId="2696"/>
        <pc:sldMkLst>
          <pc:docMk/>
          <pc:sldMk cId="4211609495" sldId="274"/>
        </pc:sldMkLst>
      </pc:sldChg>
      <pc:sldChg chg="addSp delSp modSp new del mod">
        <pc:chgData name="bruna bossard" userId="6ae2c7cac6dbb3a6" providerId="LiveId" clId="{D6192675-732E-4FB8-A1B5-BC2AD525A9F6}" dt="2025-04-08T11:34:51.230" v="1259" actId="47"/>
        <pc:sldMkLst>
          <pc:docMk/>
          <pc:sldMk cId="3800354311" sldId="275"/>
        </pc:sldMkLst>
      </pc:sldChg>
      <pc:sldChg chg="addSp delSp modSp new mod">
        <pc:chgData name="bruna bossard" userId="6ae2c7cac6dbb3a6" providerId="LiveId" clId="{D6192675-732E-4FB8-A1B5-BC2AD525A9F6}" dt="2025-04-29T12:20:44.279" v="4887" actId="20577"/>
        <pc:sldMkLst>
          <pc:docMk/>
          <pc:sldMk cId="2213355743" sldId="276"/>
        </pc:sldMkLst>
        <pc:spChg chg="mod">
          <ac:chgData name="bruna bossard" userId="6ae2c7cac6dbb3a6" providerId="LiveId" clId="{D6192675-732E-4FB8-A1B5-BC2AD525A9F6}" dt="2025-04-07T10:53:52.309" v="1133" actId="20577"/>
          <ac:spMkLst>
            <pc:docMk/>
            <pc:sldMk cId="2213355743" sldId="276"/>
            <ac:spMk id="2" creationId="{05DCFE7F-1908-F388-F5BD-D147D3BDA37C}"/>
          </ac:spMkLst>
        </pc:spChg>
        <pc:spChg chg="mod">
          <ac:chgData name="bruna bossard" userId="6ae2c7cac6dbb3a6" providerId="LiveId" clId="{D6192675-732E-4FB8-A1B5-BC2AD525A9F6}" dt="2025-04-09T12:24:37.829" v="2038" actId="20577"/>
          <ac:spMkLst>
            <pc:docMk/>
            <pc:sldMk cId="2213355743" sldId="276"/>
            <ac:spMk id="3" creationId="{D1500BDC-4E5B-8F13-27F5-AADFA17FF975}"/>
          </ac:spMkLst>
        </pc:spChg>
        <pc:spChg chg="add mod">
          <ac:chgData name="bruna bossard" userId="6ae2c7cac6dbb3a6" providerId="LiveId" clId="{D6192675-732E-4FB8-A1B5-BC2AD525A9F6}" dt="2025-04-23T16:41:09.927" v="4408" actId="1076"/>
          <ac:spMkLst>
            <pc:docMk/>
            <pc:sldMk cId="2213355743" sldId="276"/>
            <ac:spMk id="8" creationId="{F2F58313-2443-5CA5-CE01-0FFD796EEFB4}"/>
          </ac:spMkLst>
        </pc:spChg>
        <pc:spChg chg="add mod">
          <ac:chgData name="bruna bossard" userId="6ae2c7cac6dbb3a6" providerId="LiveId" clId="{D6192675-732E-4FB8-A1B5-BC2AD525A9F6}" dt="2025-04-23T16:35:51.070" v="4340" actId="1076"/>
          <ac:spMkLst>
            <pc:docMk/>
            <pc:sldMk cId="2213355743" sldId="276"/>
            <ac:spMk id="10" creationId="{8ECA59CB-9CA6-B5E1-F4F6-B3A0CF0358C1}"/>
          </ac:spMkLst>
        </pc:spChg>
        <pc:graphicFrameChg chg="add mod modGraphic">
          <ac:chgData name="bruna bossard" userId="6ae2c7cac6dbb3a6" providerId="LiveId" clId="{D6192675-732E-4FB8-A1B5-BC2AD525A9F6}" dt="2025-04-29T12:20:44.279" v="4887" actId="20577"/>
          <ac:graphicFrameMkLst>
            <pc:docMk/>
            <pc:sldMk cId="2213355743" sldId="276"/>
            <ac:graphicFrameMk id="4" creationId="{A3FC2373-1EA2-030C-78CE-BF889AA6F9E3}"/>
          </ac:graphicFrameMkLst>
        </pc:graphicFrameChg>
        <pc:picChg chg="add mod">
          <ac:chgData name="bruna bossard" userId="6ae2c7cac6dbb3a6" providerId="LiveId" clId="{D6192675-732E-4FB8-A1B5-BC2AD525A9F6}" dt="2025-04-23T16:35:26.418" v="4337"/>
          <ac:picMkLst>
            <pc:docMk/>
            <pc:sldMk cId="2213355743" sldId="276"/>
            <ac:picMk id="5" creationId="{E1C3FCAA-F130-37EA-A734-777F9F0E7883}"/>
          </ac:picMkLst>
        </pc:picChg>
      </pc:sldChg>
      <pc:sldChg chg="addSp modSp add mod modAnim">
        <pc:chgData name="bruna bossard" userId="6ae2c7cac6dbb3a6" providerId="LiveId" clId="{D6192675-732E-4FB8-A1B5-BC2AD525A9F6}" dt="2025-04-25T00:43:09.563" v="4756"/>
        <pc:sldMkLst>
          <pc:docMk/>
          <pc:sldMk cId="1997544605" sldId="277"/>
        </pc:sldMkLst>
        <pc:spChg chg="add mod ord">
          <ac:chgData name="bruna bossard" userId="6ae2c7cac6dbb3a6" providerId="LiveId" clId="{D6192675-732E-4FB8-A1B5-BC2AD525A9F6}" dt="2025-04-07T11:32:48.632" v="1245" actId="1076"/>
          <ac:spMkLst>
            <pc:docMk/>
            <pc:sldMk cId="1997544605" sldId="277"/>
            <ac:spMk id="3" creationId="{B168F6B7-2AC7-9763-846A-DB57D80EB7BE}"/>
          </ac:spMkLst>
        </pc:spChg>
        <pc:spChg chg="mod">
          <ac:chgData name="bruna bossard" userId="6ae2c7cac6dbb3a6" providerId="LiveId" clId="{D6192675-732E-4FB8-A1B5-BC2AD525A9F6}" dt="2025-04-07T11:32:33.772" v="1242" actId="1076"/>
          <ac:spMkLst>
            <pc:docMk/>
            <pc:sldMk cId="1997544605" sldId="277"/>
            <ac:spMk id="5" creationId="{B301B495-D786-14D9-967D-D9A02039F4EB}"/>
          </ac:spMkLst>
        </pc:spChg>
        <pc:spChg chg="add mod">
          <ac:chgData name="bruna bossard" userId="6ae2c7cac6dbb3a6" providerId="LiveId" clId="{D6192675-732E-4FB8-A1B5-BC2AD525A9F6}" dt="2025-04-07T11:32:37.517" v="1243" actId="1076"/>
          <ac:spMkLst>
            <pc:docMk/>
            <pc:sldMk cId="1997544605" sldId="277"/>
            <ac:spMk id="7" creationId="{C05962B7-EDD7-F1B7-ED23-9917BD09BDB9}"/>
          </ac:spMkLst>
        </pc:spChg>
        <pc:spChg chg="add mod">
          <ac:chgData name="bruna bossard" userId="6ae2c7cac6dbb3a6" providerId="LiveId" clId="{D6192675-732E-4FB8-A1B5-BC2AD525A9F6}" dt="2025-04-07T11:38:05.812" v="1250" actId="1582"/>
          <ac:spMkLst>
            <pc:docMk/>
            <pc:sldMk cId="1997544605" sldId="277"/>
            <ac:spMk id="9" creationId="{B42F22A6-012B-9071-7D0F-E6A8E5A6A974}"/>
          </ac:spMkLst>
        </pc:spChg>
        <pc:spChg chg="add mod">
          <ac:chgData name="bruna bossard" userId="6ae2c7cac6dbb3a6" providerId="LiveId" clId="{D6192675-732E-4FB8-A1B5-BC2AD525A9F6}" dt="2025-04-07T11:38:10.425" v="1252" actId="1076"/>
          <ac:spMkLst>
            <pc:docMk/>
            <pc:sldMk cId="1997544605" sldId="277"/>
            <ac:spMk id="10" creationId="{20BAB557-3E51-EB90-5735-23F272D2FB94}"/>
          </ac:spMkLst>
        </pc:spChg>
        <pc:spChg chg="add mod">
          <ac:chgData name="bruna bossard" userId="6ae2c7cac6dbb3a6" providerId="LiveId" clId="{D6192675-732E-4FB8-A1B5-BC2AD525A9F6}" dt="2025-04-07T11:38:18.023" v="1254" actId="1076"/>
          <ac:spMkLst>
            <pc:docMk/>
            <pc:sldMk cId="1997544605" sldId="277"/>
            <ac:spMk id="11" creationId="{911CC32D-614B-FA41-A64F-F0C8F5547178}"/>
          </ac:spMkLst>
        </pc:spChg>
        <pc:spChg chg="add mod">
          <ac:chgData name="bruna bossard" userId="6ae2c7cac6dbb3a6" providerId="LiveId" clId="{D6192675-732E-4FB8-A1B5-BC2AD525A9F6}" dt="2025-04-07T11:38:42.814" v="1256" actId="1076"/>
          <ac:spMkLst>
            <pc:docMk/>
            <pc:sldMk cId="1997544605" sldId="277"/>
            <ac:spMk id="12" creationId="{4F287BBB-72BD-CC94-B359-9418EE841E24}"/>
          </ac:spMkLst>
        </pc:spChg>
        <pc:picChg chg="add mod">
          <ac:chgData name="bruna bossard" userId="6ae2c7cac6dbb3a6" providerId="LiveId" clId="{D6192675-732E-4FB8-A1B5-BC2AD525A9F6}" dt="2025-04-07T11:32:45.049" v="1244" actId="14100"/>
          <ac:picMkLst>
            <pc:docMk/>
            <pc:sldMk cId="1997544605" sldId="277"/>
            <ac:picMk id="4" creationId="{A965AF25-19A6-7D4E-C099-3FBF5DC83A81}"/>
          </ac:picMkLst>
        </pc:picChg>
        <pc:picChg chg="add mod">
          <ac:chgData name="bruna bossard" userId="6ae2c7cac6dbb3a6" providerId="LiveId" clId="{D6192675-732E-4FB8-A1B5-BC2AD525A9F6}" dt="2025-04-07T11:32:30.693" v="1241" actId="1076"/>
          <ac:picMkLst>
            <pc:docMk/>
            <pc:sldMk cId="1997544605" sldId="277"/>
            <ac:picMk id="6" creationId="{9D1332BB-EB79-3E20-E839-F62F53291D8C}"/>
          </ac:picMkLst>
        </pc:picChg>
        <pc:picChg chg="mod">
          <ac:chgData name="bruna bossard" userId="6ae2c7cac6dbb3a6" providerId="LiveId" clId="{D6192675-732E-4FB8-A1B5-BC2AD525A9F6}" dt="2025-04-07T11:32:26.788" v="1240" actId="14100"/>
          <ac:picMkLst>
            <pc:docMk/>
            <pc:sldMk cId="1997544605" sldId="277"/>
            <ac:picMk id="8" creationId="{EE17F66C-364E-CCA7-EDA8-904FDF3B5A26}"/>
          </ac:picMkLst>
        </pc:picChg>
        <pc:picChg chg="add mod">
          <ac:chgData name="bruna bossard" userId="6ae2c7cac6dbb3a6" providerId="LiveId" clId="{D6192675-732E-4FB8-A1B5-BC2AD525A9F6}" dt="2025-04-23T16:35:22.235" v="4336"/>
          <ac:picMkLst>
            <pc:docMk/>
            <pc:sldMk cId="1997544605" sldId="277"/>
            <ac:picMk id="13" creationId="{C248581B-99C4-B51F-05F6-F90DB2A32202}"/>
          </ac:picMkLst>
        </pc:picChg>
      </pc:sldChg>
      <pc:sldChg chg="addSp delSp modSp new mod">
        <pc:chgData name="bruna bossard" userId="6ae2c7cac6dbb3a6" providerId="LiveId" clId="{D6192675-732E-4FB8-A1B5-BC2AD525A9F6}" dt="2025-04-27T11:19:02.087" v="4788" actId="20577"/>
        <pc:sldMkLst>
          <pc:docMk/>
          <pc:sldMk cId="238880002" sldId="278"/>
        </pc:sldMkLst>
        <pc:spChg chg="mod">
          <ac:chgData name="bruna bossard" userId="6ae2c7cac6dbb3a6" providerId="LiveId" clId="{D6192675-732E-4FB8-A1B5-BC2AD525A9F6}" dt="2025-04-09T12:02:13.836" v="1369" actId="20577"/>
          <ac:spMkLst>
            <pc:docMk/>
            <pc:sldMk cId="238880002" sldId="278"/>
            <ac:spMk id="2" creationId="{70052635-80AD-F922-72A3-C32FBF79D2EA}"/>
          </ac:spMkLst>
        </pc:spChg>
        <pc:spChg chg="mod">
          <ac:chgData name="bruna bossard" userId="6ae2c7cac6dbb3a6" providerId="LiveId" clId="{D6192675-732E-4FB8-A1B5-BC2AD525A9F6}" dt="2025-04-09T12:03:19.958" v="1491" actId="20577"/>
          <ac:spMkLst>
            <pc:docMk/>
            <pc:sldMk cId="238880002" sldId="278"/>
            <ac:spMk id="3" creationId="{99DC778C-CC19-2F14-ABA6-F96A588091C1}"/>
          </ac:spMkLst>
        </pc:spChg>
        <pc:spChg chg="add">
          <ac:chgData name="bruna bossard" userId="6ae2c7cac6dbb3a6" providerId="LiveId" clId="{D6192675-732E-4FB8-A1B5-BC2AD525A9F6}" dt="2025-04-09T12:03:38.737" v="1492" actId="11529"/>
          <ac:spMkLst>
            <pc:docMk/>
            <pc:sldMk cId="238880002" sldId="278"/>
            <ac:spMk id="4" creationId="{D132117D-3E36-F5AE-35E2-4BBCC5A5D2D5}"/>
          </ac:spMkLst>
        </pc:spChg>
        <pc:spChg chg="add mod">
          <ac:chgData name="bruna bossard" userId="6ae2c7cac6dbb3a6" providerId="LiveId" clId="{D6192675-732E-4FB8-A1B5-BC2AD525A9F6}" dt="2025-04-09T12:04:05.886" v="1552" actId="20577"/>
          <ac:spMkLst>
            <pc:docMk/>
            <pc:sldMk cId="238880002" sldId="278"/>
            <ac:spMk id="5" creationId="{4FF4880B-765C-D3C0-9B9B-0177D25E723C}"/>
          </ac:spMkLst>
        </pc:spChg>
        <pc:spChg chg="add mod">
          <ac:chgData name="bruna bossard" userId="6ae2c7cac6dbb3a6" providerId="LiveId" clId="{D6192675-732E-4FB8-A1B5-BC2AD525A9F6}" dt="2025-04-09T12:05:00.336" v="1609" actId="1076"/>
          <ac:spMkLst>
            <pc:docMk/>
            <pc:sldMk cId="238880002" sldId="278"/>
            <ac:spMk id="6" creationId="{9304C2BA-6A45-1BFB-1806-3BCC1EF02FFD}"/>
          </ac:spMkLst>
        </pc:spChg>
        <pc:spChg chg="add mod">
          <ac:chgData name="bruna bossard" userId="6ae2c7cac6dbb3a6" providerId="LiveId" clId="{D6192675-732E-4FB8-A1B5-BC2AD525A9F6}" dt="2025-04-27T11:19:02.087" v="4788" actId="20577"/>
          <ac:spMkLst>
            <pc:docMk/>
            <pc:sldMk cId="238880002" sldId="278"/>
            <ac:spMk id="7" creationId="{3FB6C584-1D62-9290-7704-0F0D66E65C51}"/>
          </ac:spMkLst>
        </pc:spChg>
        <pc:picChg chg="add mod">
          <ac:chgData name="bruna bossard" userId="6ae2c7cac6dbb3a6" providerId="LiveId" clId="{D6192675-732E-4FB8-A1B5-BC2AD525A9F6}" dt="2025-04-23T16:42:01.323" v="4410"/>
          <ac:picMkLst>
            <pc:docMk/>
            <pc:sldMk cId="238880002" sldId="278"/>
            <ac:picMk id="8" creationId="{BA8FCCCB-35B6-14FC-ABDD-6A9DB5C04489}"/>
          </ac:picMkLst>
        </pc:picChg>
      </pc:sldChg>
      <pc:sldChg chg="addSp modSp new mod">
        <pc:chgData name="bruna bossard" userId="6ae2c7cac6dbb3a6" providerId="LiveId" clId="{D6192675-732E-4FB8-A1B5-BC2AD525A9F6}" dt="2025-04-29T12:13:01.225" v="4811" actId="14100"/>
        <pc:sldMkLst>
          <pc:docMk/>
          <pc:sldMk cId="2984765905" sldId="279"/>
        </pc:sldMkLst>
        <pc:spChg chg="mod">
          <ac:chgData name="bruna bossard" userId="6ae2c7cac6dbb3a6" providerId="LiveId" clId="{D6192675-732E-4FB8-A1B5-BC2AD525A9F6}" dt="2025-04-09T12:07:51.152" v="1657" actId="20577"/>
          <ac:spMkLst>
            <pc:docMk/>
            <pc:sldMk cId="2984765905" sldId="279"/>
            <ac:spMk id="2" creationId="{35B71A64-B152-B564-B321-E2E8B037E4AD}"/>
          </ac:spMkLst>
        </pc:spChg>
        <pc:spChg chg="mod">
          <ac:chgData name="bruna bossard" userId="6ae2c7cac6dbb3a6" providerId="LiveId" clId="{D6192675-732E-4FB8-A1B5-BC2AD525A9F6}" dt="2025-04-09T12:14:15.830" v="1825" actId="1076"/>
          <ac:spMkLst>
            <pc:docMk/>
            <pc:sldMk cId="2984765905" sldId="279"/>
            <ac:spMk id="3" creationId="{D44206B7-63AB-976C-D9C5-931090B2B5C6}"/>
          </ac:spMkLst>
        </pc:spChg>
        <pc:spChg chg="add mod">
          <ac:chgData name="bruna bossard" userId="6ae2c7cac6dbb3a6" providerId="LiveId" clId="{D6192675-732E-4FB8-A1B5-BC2AD525A9F6}" dt="2025-04-29T12:12:57.581" v="4810" actId="1076"/>
          <ac:spMkLst>
            <pc:docMk/>
            <pc:sldMk cId="2984765905" sldId="279"/>
            <ac:spMk id="5" creationId="{3E0FB6FD-F3B9-D980-0417-EFA734B01A02}"/>
          </ac:spMkLst>
        </pc:spChg>
        <pc:spChg chg="add mod">
          <ac:chgData name="bruna bossard" userId="6ae2c7cac6dbb3a6" providerId="LiveId" clId="{D6192675-732E-4FB8-A1B5-BC2AD525A9F6}" dt="2025-04-23T16:42:18.207" v="4416" actId="1076"/>
          <ac:spMkLst>
            <pc:docMk/>
            <pc:sldMk cId="2984765905" sldId="279"/>
            <ac:spMk id="7" creationId="{40470AAE-DF52-FB05-BF0E-BDED6DF63549}"/>
          </ac:spMkLst>
        </pc:spChg>
        <pc:picChg chg="add mod">
          <ac:chgData name="bruna bossard" userId="6ae2c7cac6dbb3a6" providerId="LiveId" clId="{D6192675-732E-4FB8-A1B5-BC2AD525A9F6}" dt="2025-04-29T12:13:01.225" v="4811" actId="14100"/>
          <ac:picMkLst>
            <pc:docMk/>
            <pc:sldMk cId="2984765905" sldId="279"/>
            <ac:picMk id="4" creationId="{E1705F4B-874C-A16C-E446-09520267AB97}"/>
          </ac:picMkLst>
        </pc:picChg>
        <pc:picChg chg="add mod">
          <ac:chgData name="bruna bossard" userId="6ae2c7cac6dbb3a6" providerId="LiveId" clId="{D6192675-732E-4FB8-A1B5-BC2AD525A9F6}" dt="2025-04-29T12:12:47.070" v="4807" actId="1076"/>
          <ac:picMkLst>
            <pc:docMk/>
            <pc:sldMk cId="2984765905" sldId="279"/>
            <ac:picMk id="6" creationId="{E63C4B90-B777-5707-5E68-F46177AB9D0E}"/>
          </ac:picMkLst>
        </pc:picChg>
        <pc:picChg chg="add mod ord">
          <ac:chgData name="bruna bossard" userId="6ae2c7cac6dbb3a6" providerId="LiveId" clId="{D6192675-732E-4FB8-A1B5-BC2AD525A9F6}" dt="2025-04-23T16:42:15.180" v="4415" actId="1076"/>
          <ac:picMkLst>
            <pc:docMk/>
            <pc:sldMk cId="2984765905" sldId="279"/>
            <ac:picMk id="8" creationId="{FE47D393-8ECD-4030-C76C-79C04D56B5DB}"/>
          </ac:picMkLst>
        </pc:picChg>
      </pc:sldChg>
      <pc:sldChg chg="addSp modSp new mod">
        <pc:chgData name="bruna bossard" userId="6ae2c7cac6dbb3a6" providerId="LiveId" clId="{D6192675-732E-4FB8-A1B5-BC2AD525A9F6}" dt="2025-04-27T11:20:35.725" v="4792" actId="20577"/>
        <pc:sldMkLst>
          <pc:docMk/>
          <pc:sldMk cId="1645457222" sldId="280"/>
        </pc:sldMkLst>
        <pc:spChg chg="mod">
          <ac:chgData name="bruna bossard" userId="6ae2c7cac6dbb3a6" providerId="LiveId" clId="{D6192675-732E-4FB8-A1B5-BC2AD525A9F6}" dt="2025-04-09T18:07:45.464" v="2177" actId="20577"/>
          <ac:spMkLst>
            <pc:docMk/>
            <pc:sldMk cId="1645457222" sldId="280"/>
            <ac:spMk id="2" creationId="{5564A4BC-BCF6-EA77-EC3D-F4B70BA282A8}"/>
          </ac:spMkLst>
        </pc:spChg>
        <pc:spChg chg="mod">
          <ac:chgData name="bruna bossard" userId="6ae2c7cac6dbb3a6" providerId="LiveId" clId="{D6192675-732E-4FB8-A1B5-BC2AD525A9F6}" dt="2025-04-27T11:20:35.725" v="4792" actId="20577"/>
          <ac:spMkLst>
            <pc:docMk/>
            <pc:sldMk cId="1645457222" sldId="280"/>
            <ac:spMk id="3" creationId="{C1368AF8-F97C-52E4-10FE-93A924631252}"/>
          </ac:spMkLst>
        </pc:spChg>
        <pc:picChg chg="add mod">
          <ac:chgData name="bruna bossard" userId="6ae2c7cac6dbb3a6" providerId="LiveId" clId="{D6192675-732E-4FB8-A1B5-BC2AD525A9F6}" dt="2025-04-23T16:42:28.007" v="4419"/>
          <ac:picMkLst>
            <pc:docMk/>
            <pc:sldMk cId="1645457222" sldId="280"/>
            <ac:picMk id="4" creationId="{F532A200-ED56-D11A-64E7-C1380A7781E5}"/>
          </ac:picMkLst>
        </pc:picChg>
      </pc:sldChg>
      <pc:sldChg chg="addSp delSp modSp new mod">
        <pc:chgData name="bruna bossard" userId="6ae2c7cac6dbb3a6" providerId="LiveId" clId="{D6192675-732E-4FB8-A1B5-BC2AD525A9F6}" dt="2025-04-29T12:21:00.615" v="4892" actId="20577"/>
        <pc:sldMkLst>
          <pc:docMk/>
          <pc:sldMk cId="1069385355" sldId="281"/>
        </pc:sldMkLst>
        <pc:spChg chg="mod">
          <ac:chgData name="bruna bossard" userId="6ae2c7cac6dbb3a6" providerId="LiveId" clId="{D6192675-732E-4FB8-A1B5-BC2AD525A9F6}" dt="2025-04-23T12:42:34.560" v="2578" actId="20577"/>
          <ac:spMkLst>
            <pc:docMk/>
            <pc:sldMk cId="1069385355" sldId="281"/>
            <ac:spMk id="2" creationId="{6E3742CE-3728-4E20-C78E-AA5B43E93EFE}"/>
          </ac:spMkLst>
        </pc:spChg>
        <pc:spChg chg="mod">
          <ac:chgData name="bruna bossard" userId="6ae2c7cac6dbb3a6" providerId="LiveId" clId="{D6192675-732E-4FB8-A1B5-BC2AD525A9F6}" dt="2025-04-29T12:21:00.615" v="4892" actId="20577"/>
          <ac:spMkLst>
            <pc:docMk/>
            <pc:sldMk cId="1069385355" sldId="281"/>
            <ac:spMk id="3" creationId="{46825D95-8E80-124C-95A5-E79C6BDC6816}"/>
          </ac:spMkLst>
        </pc:spChg>
        <pc:spChg chg="add mod">
          <ac:chgData name="bruna bossard" userId="6ae2c7cac6dbb3a6" providerId="LiveId" clId="{D6192675-732E-4FB8-A1B5-BC2AD525A9F6}" dt="2025-04-23T16:43:15.743" v="4430" actId="1076"/>
          <ac:spMkLst>
            <pc:docMk/>
            <pc:sldMk cId="1069385355" sldId="281"/>
            <ac:spMk id="5" creationId="{AE79D346-4F86-9A98-FF19-809E392B1E80}"/>
          </ac:spMkLst>
        </pc:spChg>
        <pc:picChg chg="add mod">
          <ac:chgData name="bruna bossard" userId="6ae2c7cac6dbb3a6" providerId="LiveId" clId="{D6192675-732E-4FB8-A1B5-BC2AD525A9F6}" dt="2025-04-23T16:42:45.694" v="4424"/>
          <ac:picMkLst>
            <pc:docMk/>
            <pc:sldMk cId="1069385355" sldId="281"/>
            <ac:picMk id="6" creationId="{ED231050-3965-E248-78AB-3DE078C87DFB}"/>
          </ac:picMkLst>
        </pc:picChg>
      </pc:sldChg>
      <pc:sldChg chg="modSp new del mod">
        <pc:chgData name="bruna bossard" userId="6ae2c7cac6dbb3a6" providerId="LiveId" clId="{D6192675-732E-4FB8-A1B5-BC2AD525A9F6}" dt="2025-04-23T12:42:16.261" v="2543" actId="680"/>
        <pc:sldMkLst>
          <pc:docMk/>
          <pc:sldMk cId="3185382919" sldId="281"/>
        </pc:sldMkLst>
      </pc:sldChg>
      <pc:sldChg chg="addSp modSp new del mod">
        <pc:chgData name="bruna bossard" userId="6ae2c7cac6dbb3a6" providerId="LiveId" clId="{D6192675-732E-4FB8-A1B5-BC2AD525A9F6}" dt="2025-04-23T16:20:55.739" v="4229" actId="47"/>
        <pc:sldMkLst>
          <pc:docMk/>
          <pc:sldMk cId="326281598" sldId="282"/>
        </pc:sldMkLst>
      </pc:sldChg>
      <pc:sldChg chg="addSp delSp modSp add mod ord">
        <pc:chgData name="bruna bossard" userId="6ae2c7cac6dbb3a6" providerId="LiveId" clId="{D6192675-732E-4FB8-A1B5-BC2AD525A9F6}" dt="2025-04-24T23:21:37.257" v="4755"/>
        <pc:sldMkLst>
          <pc:docMk/>
          <pc:sldMk cId="3382930458" sldId="282"/>
        </pc:sldMkLst>
        <pc:spChg chg="mod">
          <ac:chgData name="bruna bossard" userId="6ae2c7cac6dbb3a6" providerId="LiveId" clId="{D6192675-732E-4FB8-A1B5-BC2AD525A9F6}" dt="2025-04-24T23:20:22.283" v="4744" actId="20577"/>
          <ac:spMkLst>
            <pc:docMk/>
            <pc:sldMk cId="3382930458" sldId="282"/>
            <ac:spMk id="2" creationId="{67A1FAC2-E412-60E2-FEBD-F7AD252E8849}"/>
          </ac:spMkLst>
        </pc:spChg>
        <pc:graphicFrameChg chg="mod">
          <ac:chgData name="bruna bossard" userId="6ae2c7cac6dbb3a6" providerId="LiveId" clId="{D6192675-732E-4FB8-A1B5-BC2AD525A9F6}" dt="2025-04-24T23:21:27.467" v="4753"/>
          <ac:graphicFrameMkLst>
            <pc:docMk/>
            <pc:sldMk cId="3382930458" sldId="282"/>
            <ac:graphicFrameMk id="3" creationId="{2D36D692-F43E-4463-7C10-BAB42C7C31B9}"/>
          </ac:graphicFrameMkLst>
        </pc:graphicFrameChg>
      </pc:sldChg>
      <pc:sldChg chg="addSp delSp modSp new mod">
        <pc:chgData name="bruna bossard" userId="6ae2c7cac6dbb3a6" providerId="LiveId" clId="{D6192675-732E-4FB8-A1B5-BC2AD525A9F6}" dt="2025-04-29T12:12:23.499" v="4806" actId="20577"/>
        <pc:sldMkLst>
          <pc:docMk/>
          <pc:sldMk cId="526368605" sldId="283"/>
        </pc:sldMkLst>
        <pc:spChg chg="mod">
          <ac:chgData name="bruna bossard" userId="6ae2c7cac6dbb3a6" providerId="LiveId" clId="{D6192675-732E-4FB8-A1B5-BC2AD525A9F6}" dt="2025-04-23T13:58:04.764" v="3276"/>
          <ac:spMkLst>
            <pc:docMk/>
            <pc:sldMk cId="526368605" sldId="283"/>
            <ac:spMk id="2" creationId="{8C0D4158-10A4-9813-4D0C-3D958652F0F3}"/>
          </ac:spMkLst>
        </pc:spChg>
        <pc:spChg chg="add mod">
          <ac:chgData name="bruna bossard" userId="6ae2c7cac6dbb3a6" providerId="LiveId" clId="{D6192675-732E-4FB8-A1B5-BC2AD525A9F6}" dt="2025-04-29T12:12:23.499" v="4806" actId="20577"/>
          <ac:spMkLst>
            <pc:docMk/>
            <pc:sldMk cId="526368605" sldId="283"/>
            <ac:spMk id="6" creationId="{E182DECA-F94D-76A4-8958-4864D54878BB}"/>
          </ac:spMkLst>
        </pc:spChg>
        <pc:graphicFrameChg chg="add mod">
          <ac:chgData name="bruna bossard" userId="6ae2c7cac6dbb3a6" providerId="LiveId" clId="{D6192675-732E-4FB8-A1B5-BC2AD525A9F6}" dt="2025-04-29T12:12:15.752" v="4804" actId="20577"/>
          <ac:graphicFrameMkLst>
            <pc:docMk/>
            <pc:sldMk cId="526368605" sldId="283"/>
            <ac:graphicFrameMk id="5" creationId="{0844BCCB-D471-830A-5EC5-D9A255F260B9}"/>
          </ac:graphicFrameMkLst>
        </pc:graphicFrameChg>
        <pc:picChg chg="add mod">
          <ac:chgData name="bruna bossard" userId="6ae2c7cac6dbb3a6" providerId="LiveId" clId="{D6192675-732E-4FB8-A1B5-BC2AD525A9F6}" dt="2025-04-23T16:43:31.201" v="4433"/>
          <ac:picMkLst>
            <pc:docMk/>
            <pc:sldMk cId="526368605" sldId="283"/>
            <ac:picMk id="7" creationId="{192FD902-F78C-3C65-F369-801A2FA3D98A}"/>
          </ac:picMkLst>
        </pc:picChg>
      </pc:sldChg>
      <pc:sldChg chg="addSp delSp modSp new mod">
        <pc:chgData name="bruna bossard" userId="6ae2c7cac6dbb3a6" providerId="LiveId" clId="{D6192675-732E-4FB8-A1B5-BC2AD525A9F6}" dt="2025-04-23T16:49:00.535" v="4543"/>
        <pc:sldMkLst>
          <pc:docMk/>
          <pc:sldMk cId="2788846487" sldId="284"/>
        </pc:sldMkLst>
        <pc:spChg chg="mod">
          <ac:chgData name="bruna bossard" userId="6ae2c7cac6dbb3a6" providerId="LiveId" clId="{D6192675-732E-4FB8-A1B5-BC2AD525A9F6}" dt="2025-04-23T14:14:09.366" v="3540"/>
          <ac:spMkLst>
            <pc:docMk/>
            <pc:sldMk cId="2788846487" sldId="284"/>
            <ac:spMk id="2" creationId="{ABA452E8-6C09-A3FC-1461-5513CEBEA5BC}"/>
          </ac:spMkLst>
        </pc:spChg>
        <pc:spChg chg="mod">
          <ac:chgData name="bruna bossard" userId="6ae2c7cac6dbb3a6" providerId="LiveId" clId="{D6192675-732E-4FB8-A1B5-BC2AD525A9F6}" dt="2025-04-23T16:30:30.075" v="4277" actId="27636"/>
          <ac:spMkLst>
            <pc:docMk/>
            <pc:sldMk cId="2788846487" sldId="284"/>
            <ac:spMk id="3" creationId="{C1773AF5-8DC7-733F-334C-E955A33876D2}"/>
          </ac:spMkLst>
        </pc:spChg>
        <pc:spChg chg="add mod">
          <ac:chgData name="bruna bossard" userId="6ae2c7cac6dbb3a6" providerId="LiveId" clId="{D6192675-732E-4FB8-A1B5-BC2AD525A9F6}" dt="2025-04-23T16:44:05.175" v="4445" actId="1076"/>
          <ac:spMkLst>
            <pc:docMk/>
            <pc:sldMk cId="2788846487" sldId="284"/>
            <ac:spMk id="6" creationId="{7989C080-564F-7677-8CFF-B7B4D47FCCA7}"/>
          </ac:spMkLst>
        </pc:spChg>
        <pc:spChg chg="add mod">
          <ac:chgData name="bruna bossard" userId="6ae2c7cac6dbb3a6" providerId="LiveId" clId="{D6192675-732E-4FB8-A1B5-BC2AD525A9F6}" dt="2025-04-23T16:20:51.466" v="4228" actId="1076"/>
          <ac:spMkLst>
            <pc:docMk/>
            <pc:sldMk cId="2788846487" sldId="284"/>
            <ac:spMk id="12" creationId="{CB1B570A-8C9A-939B-7260-89F9A600F929}"/>
          </ac:spMkLst>
        </pc:spChg>
        <pc:spChg chg="add mod">
          <ac:chgData name="bruna bossard" userId="6ae2c7cac6dbb3a6" providerId="LiveId" clId="{D6192675-732E-4FB8-A1B5-BC2AD525A9F6}" dt="2025-04-23T16:20:51.466" v="4228" actId="1076"/>
          <ac:spMkLst>
            <pc:docMk/>
            <pc:sldMk cId="2788846487" sldId="284"/>
            <ac:spMk id="13" creationId="{3BA86777-38D1-7BA9-B63A-F35CEDD1052D}"/>
          </ac:spMkLst>
        </pc:spChg>
        <pc:picChg chg="add del mod">
          <ac:chgData name="bruna bossard" userId="6ae2c7cac6dbb3a6" providerId="LiveId" clId="{D6192675-732E-4FB8-A1B5-BC2AD525A9F6}" dt="2025-04-23T16:20:51.466" v="4228" actId="1076"/>
          <ac:picMkLst>
            <pc:docMk/>
            <pc:sldMk cId="2788846487" sldId="284"/>
            <ac:picMk id="8" creationId="{D548427B-D876-72A7-B2DA-687EE83B6297}"/>
          </ac:picMkLst>
        </pc:picChg>
        <pc:picChg chg="add mod">
          <ac:chgData name="bruna bossard" userId="6ae2c7cac6dbb3a6" providerId="LiveId" clId="{D6192675-732E-4FB8-A1B5-BC2AD525A9F6}" dt="2025-04-23T16:20:51.466" v="4228" actId="1076"/>
          <ac:picMkLst>
            <pc:docMk/>
            <pc:sldMk cId="2788846487" sldId="284"/>
            <ac:picMk id="9" creationId="{E2C129ED-919D-F2CF-8829-9AE48A8E7721}"/>
          </ac:picMkLst>
        </pc:picChg>
        <pc:picChg chg="add mod">
          <ac:chgData name="bruna bossard" userId="6ae2c7cac6dbb3a6" providerId="LiveId" clId="{D6192675-732E-4FB8-A1B5-BC2AD525A9F6}" dt="2025-04-23T16:43:55.998" v="4442" actId="1076"/>
          <ac:picMkLst>
            <pc:docMk/>
            <pc:sldMk cId="2788846487" sldId="284"/>
            <ac:picMk id="16" creationId="{AF9E5678-008D-D89F-FC68-89A4D489E9DC}"/>
          </ac:picMkLst>
        </pc:picChg>
        <pc:picChg chg="add mod">
          <ac:chgData name="bruna bossard" userId="6ae2c7cac6dbb3a6" providerId="LiveId" clId="{D6192675-732E-4FB8-A1B5-BC2AD525A9F6}" dt="2025-04-23T16:43:57.671" v="4443" actId="1076"/>
          <ac:picMkLst>
            <pc:docMk/>
            <pc:sldMk cId="2788846487" sldId="284"/>
            <ac:picMk id="17" creationId="{8D1FF254-503D-D338-4AD6-474D285FBBFC}"/>
          </ac:picMkLst>
        </pc:picChg>
        <pc:picChg chg="add mod">
          <ac:chgData name="bruna bossard" userId="6ae2c7cac6dbb3a6" providerId="LiveId" clId="{D6192675-732E-4FB8-A1B5-BC2AD525A9F6}" dt="2025-04-23T16:43:33.392" v="4434"/>
          <ac:picMkLst>
            <pc:docMk/>
            <pc:sldMk cId="2788846487" sldId="284"/>
            <ac:picMk id="18" creationId="{9E836B6A-20DB-BB6B-7F56-E1F6CDF04824}"/>
          </ac:picMkLst>
        </pc:picChg>
        <pc:cxnChg chg="add mod">
          <ac:chgData name="bruna bossard" userId="6ae2c7cac6dbb3a6" providerId="LiveId" clId="{D6192675-732E-4FB8-A1B5-BC2AD525A9F6}" dt="2025-04-23T16:20:51.466" v="4228" actId="1076"/>
          <ac:cxnSpMkLst>
            <pc:docMk/>
            <pc:sldMk cId="2788846487" sldId="284"/>
            <ac:cxnSpMk id="15" creationId="{23DECEB4-FD9E-1338-17DD-6B9BA5AF40DF}"/>
          </ac:cxnSpMkLst>
        </pc:cxnChg>
      </pc:sldChg>
      <pc:sldChg chg="addSp delSp modSp add setBg delDesignElem">
        <pc:chgData name="bruna bossard" userId="6ae2c7cac6dbb3a6" providerId="LiveId" clId="{D6192675-732E-4FB8-A1B5-BC2AD525A9F6}" dt="2025-04-23T16:45:30.736" v="4503"/>
        <pc:sldMkLst>
          <pc:docMk/>
          <pc:sldMk cId="173945047" sldId="285"/>
        </pc:sldMkLst>
        <pc:picChg chg="add mod">
          <ac:chgData name="bruna bossard" userId="6ae2c7cac6dbb3a6" providerId="LiveId" clId="{D6192675-732E-4FB8-A1B5-BC2AD525A9F6}" dt="2025-04-23T16:45:30.736" v="4503"/>
          <ac:picMkLst>
            <pc:docMk/>
            <pc:sldMk cId="173945047" sldId="285"/>
            <ac:picMk id="6" creationId="{42853D3A-4DE4-C376-7793-4F27322E7C50}"/>
          </ac:picMkLst>
        </pc:picChg>
      </pc:sldChg>
      <pc:sldChg chg="modSp new del mod">
        <pc:chgData name="bruna bossard" userId="6ae2c7cac6dbb3a6" providerId="LiveId" clId="{D6192675-732E-4FB8-A1B5-BC2AD525A9F6}" dt="2025-04-23T16:44:59.995" v="4500" actId="47"/>
        <pc:sldMkLst>
          <pc:docMk/>
          <pc:sldMk cId="2393789311" sldId="285"/>
        </pc:sldMkLst>
      </pc:sldChg>
      <pc:sldChg chg="new del">
        <pc:chgData name="bruna bossard" userId="6ae2c7cac6dbb3a6" providerId="LiveId" clId="{D6192675-732E-4FB8-A1B5-BC2AD525A9F6}" dt="2025-04-23T16:45:59.429" v="4507" actId="47"/>
        <pc:sldMkLst>
          <pc:docMk/>
          <pc:sldMk cId="2721492134" sldId="286"/>
        </pc:sldMkLst>
      </pc:sldChg>
      <pc:sldChg chg="delSp add del setBg delDesignElem">
        <pc:chgData name="bruna bossard" userId="6ae2c7cac6dbb3a6" providerId="LiveId" clId="{D6192675-732E-4FB8-A1B5-BC2AD525A9F6}" dt="2025-04-23T16:46:28.292" v="4513" actId="47"/>
        <pc:sldMkLst>
          <pc:docMk/>
          <pc:sldMk cId="3634120802" sldId="287"/>
        </pc:sldMkLst>
      </pc:sldChg>
      <pc:sldChg chg="addSp modSp add mod">
        <pc:chgData name="bruna bossard" userId="6ae2c7cac6dbb3a6" providerId="LiveId" clId="{D6192675-732E-4FB8-A1B5-BC2AD525A9F6}" dt="2025-04-23T16:47:58.751" v="4531"/>
        <pc:sldMkLst>
          <pc:docMk/>
          <pc:sldMk cId="4189527159" sldId="287"/>
        </pc:sldMkLst>
        <pc:spChg chg="mod">
          <ac:chgData name="bruna bossard" userId="6ae2c7cac6dbb3a6" providerId="LiveId" clId="{D6192675-732E-4FB8-A1B5-BC2AD525A9F6}" dt="2025-04-23T16:47:22.333" v="4520" actId="20577"/>
          <ac:spMkLst>
            <pc:docMk/>
            <pc:sldMk cId="4189527159" sldId="287"/>
            <ac:spMk id="8" creationId="{854E60CE-CC1D-C756-9EB7-F3CEAA3F6227}"/>
          </ac:spMkLst>
        </pc:spChg>
      </pc:sldChg>
      <pc:sldChg chg="addSp delSp modSp new mod ord">
        <pc:chgData name="bruna bossard" userId="6ae2c7cac6dbb3a6" providerId="LiveId" clId="{D6192675-732E-4FB8-A1B5-BC2AD525A9F6}" dt="2025-04-23T17:00:16.066" v="4709"/>
        <pc:sldMkLst>
          <pc:docMk/>
          <pc:sldMk cId="941298450" sldId="288"/>
        </pc:sldMkLst>
        <pc:spChg chg="mod">
          <ac:chgData name="bruna bossard" userId="6ae2c7cac6dbb3a6" providerId="LiveId" clId="{D6192675-732E-4FB8-A1B5-BC2AD525A9F6}" dt="2025-04-23T17:00:09.443" v="4707" actId="20577"/>
          <ac:spMkLst>
            <pc:docMk/>
            <pc:sldMk cId="941298450" sldId="288"/>
            <ac:spMk id="2" creationId="{AA5C944C-D0CE-3769-47F4-0A1ACF2C41A4}"/>
          </ac:spMkLst>
        </pc:spChg>
        <pc:spChg chg="add mod">
          <ac:chgData name="bruna bossard" userId="6ae2c7cac6dbb3a6" providerId="LiveId" clId="{D6192675-732E-4FB8-A1B5-BC2AD525A9F6}" dt="2025-04-23T16:46:23.148" v="4511"/>
          <ac:spMkLst>
            <pc:docMk/>
            <pc:sldMk cId="941298450" sldId="288"/>
            <ac:spMk id="5" creationId="{B01E6BDD-5B04-77A7-A0EC-2A37F2E4C913}"/>
          </ac:spMkLst>
        </pc:spChg>
        <pc:graphicFrameChg chg="add mod">
          <ac:chgData name="bruna bossard" userId="6ae2c7cac6dbb3a6" providerId="LiveId" clId="{D6192675-732E-4FB8-A1B5-BC2AD525A9F6}" dt="2025-04-23T16:46:41.441" v="4515" actId="1076"/>
          <ac:graphicFrameMkLst>
            <pc:docMk/>
            <pc:sldMk cId="941298450" sldId="288"/>
            <ac:graphicFrameMk id="4" creationId="{B4A264A5-369F-8A9D-95E7-74C108A5A12F}"/>
          </ac:graphicFrameMkLst>
        </pc:graphicFrameChg>
        <pc:picChg chg="add mod">
          <ac:chgData name="bruna bossard" userId="6ae2c7cac6dbb3a6" providerId="LiveId" clId="{D6192675-732E-4FB8-A1B5-BC2AD525A9F6}" dt="2025-04-23T16:46:33.247" v="4514"/>
          <ac:picMkLst>
            <pc:docMk/>
            <pc:sldMk cId="941298450" sldId="288"/>
            <ac:picMk id="6" creationId="{FFC414E9-7571-DCC8-D700-142A0B7E52B2}"/>
          </ac:picMkLst>
        </pc:picChg>
      </pc:sldChg>
      <pc:sldChg chg="addSp delSp modSp add del setBg delDesignElem">
        <pc:chgData name="bruna bossard" userId="6ae2c7cac6dbb3a6" providerId="LiveId" clId="{D6192675-732E-4FB8-A1B5-BC2AD525A9F6}" dt="2025-04-23T16:48:08.377" v="4538"/>
        <pc:sldMkLst>
          <pc:docMk/>
          <pc:sldMk cId="4275669476" sldId="289"/>
        </pc:sldMkLst>
        <pc:picChg chg="add mod">
          <ac:chgData name="bruna bossard" userId="6ae2c7cac6dbb3a6" providerId="LiveId" clId="{D6192675-732E-4FB8-A1B5-BC2AD525A9F6}" dt="2025-04-23T16:48:08.377" v="4538"/>
          <ac:picMkLst>
            <pc:docMk/>
            <pc:sldMk cId="4275669476" sldId="289"/>
            <ac:picMk id="6" creationId="{A3F236DB-C837-0C76-54CE-12C0D3857389}"/>
          </ac:picMkLst>
        </pc:picChg>
      </pc:sldChg>
      <pc:sldChg chg="addSp delSp modSp add del setBg delDesignElem">
        <pc:chgData name="bruna bossard" userId="6ae2c7cac6dbb3a6" providerId="LiveId" clId="{D6192675-732E-4FB8-A1B5-BC2AD525A9F6}" dt="2025-04-23T16:48:05.305" v="4536"/>
        <pc:sldMkLst>
          <pc:docMk/>
          <pc:sldMk cId="3290890883" sldId="290"/>
        </pc:sldMkLst>
        <pc:picChg chg="add mod">
          <ac:chgData name="bruna bossard" userId="6ae2c7cac6dbb3a6" providerId="LiveId" clId="{D6192675-732E-4FB8-A1B5-BC2AD525A9F6}" dt="2025-04-23T16:48:05.305" v="4536"/>
          <ac:picMkLst>
            <pc:docMk/>
            <pc:sldMk cId="3290890883" sldId="290"/>
            <ac:picMk id="6" creationId="{A2F8EA61-CA5D-72AE-8EF5-6DFEFCAB1060}"/>
          </ac:picMkLst>
        </pc:picChg>
      </pc:sldChg>
      <pc:sldChg chg="modSp add del mod">
        <pc:chgData name="bruna bossard" userId="6ae2c7cac6dbb3a6" providerId="LiveId" clId="{D6192675-732E-4FB8-A1B5-BC2AD525A9F6}" dt="2025-04-23T16:48:24.253" v="4542" actId="20577"/>
        <pc:sldMkLst>
          <pc:docMk/>
          <pc:sldMk cId="3516906553" sldId="291"/>
        </pc:sldMkLst>
        <pc:spChg chg="mod">
          <ac:chgData name="bruna bossard" userId="6ae2c7cac6dbb3a6" providerId="LiveId" clId="{D6192675-732E-4FB8-A1B5-BC2AD525A9F6}" dt="2025-04-23T16:48:24.253" v="4542" actId="20577"/>
          <ac:spMkLst>
            <pc:docMk/>
            <pc:sldMk cId="3516906553" sldId="291"/>
            <ac:spMk id="2" creationId="{BB051A1F-AE34-BE85-C80A-128B18F1CA47}"/>
          </ac:spMkLst>
        </pc:spChg>
      </pc:sldChg>
      <pc:sldChg chg="addSp delSp modSp add mod">
        <pc:chgData name="bruna bossard" userId="6ae2c7cac6dbb3a6" providerId="LiveId" clId="{D6192675-732E-4FB8-A1B5-BC2AD525A9F6}" dt="2025-04-23T16:51:11.023" v="4688" actId="1076"/>
        <pc:sldMkLst>
          <pc:docMk/>
          <pc:sldMk cId="968671938" sldId="292"/>
        </pc:sldMkLst>
        <pc:spChg chg="add del mod">
          <ac:chgData name="bruna bossard" userId="6ae2c7cac6dbb3a6" providerId="LiveId" clId="{D6192675-732E-4FB8-A1B5-BC2AD525A9F6}" dt="2025-04-23T16:51:11.023" v="4688" actId="1076"/>
          <ac:spMkLst>
            <pc:docMk/>
            <pc:sldMk cId="968671938" sldId="292"/>
            <ac:spMk id="35" creationId="{0508E5A1-4B2B-7376-E7DF-B17DBF715AB7}"/>
          </ac:spMkLst>
        </pc:spChg>
      </pc:sldChg>
      <pc:sldChg chg="addSp modSp new mod">
        <pc:chgData name="bruna bossard" userId="6ae2c7cac6dbb3a6" providerId="LiveId" clId="{D6192675-732E-4FB8-A1B5-BC2AD525A9F6}" dt="2025-04-23T17:04:58.006" v="4726" actId="13822"/>
        <pc:sldMkLst>
          <pc:docMk/>
          <pc:sldMk cId="1776253070" sldId="293"/>
        </pc:sldMkLst>
        <pc:spChg chg="add mod">
          <ac:chgData name="bruna bossard" userId="6ae2c7cac6dbb3a6" providerId="LiveId" clId="{D6192675-732E-4FB8-A1B5-BC2AD525A9F6}" dt="2025-04-23T17:04:58.006" v="4726" actId="13822"/>
          <ac:spMkLst>
            <pc:docMk/>
            <pc:sldMk cId="1776253070" sldId="293"/>
            <ac:spMk id="3" creationId="{B953C031-D3AC-686A-10E7-7CF7741691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Técnicas Quantitativas empregadas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5762975829808681"/>
          <c:y val="0.17171296296296296"/>
          <c:w val="0.41303694046710765"/>
          <c:h val="0.72125801983085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Planilha2!$B$2:$B$8</c:f>
              <c:strCache>
                <c:ptCount val="7"/>
                <c:pt idx="0">
                  <c:v>EPMA + Fluorescência de raio X + ICP-MS + LA-ICP-MS</c:v>
                </c:pt>
                <c:pt idx="1">
                  <c:v>EPMA +  ICP-MS + LA-ICP-MS</c:v>
                </c:pt>
                <c:pt idx="2">
                  <c:v>EPMA + LA -ICP -MS</c:v>
                </c:pt>
                <c:pt idx="3">
                  <c:v>EPMA </c:v>
                </c:pt>
                <c:pt idx="4">
                  <c:v>LA -ICP MS</c:v>
                </c:pt>
                <c:pt idx="5">
                  <c:v>ICP - OES</c:v>
                </c:pt>
                <c:pt idx="6">
                  <c:v>Fluorêscencia de raio X</c:v>
                </c:pt>
              </c:strCache>
            </c:strRef>
          </c:cat>
          <c:val>
            <c:numRef>
              <c:f>Planilha2!$C$2:$C$8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A-4DA4-9880-D8A646C80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2509695"/>
        <c:axId val="603462575"/>
      </c:barChart>
      <c:catAx>
        <c:axId val="60250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3462575"/>
        <c:crosses val="autoZero"/>
        <c:auto val="1"/>
        <c:lblAlgn val="ctr"/>
        <c:lblOffset val="100"/>
        <c:noMultiLvlLbl val="0"/>
      </c:catAx>
      <c:valAx>
        <c:axId val="60346257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50969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9_7871DD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67C3B1-2770-48B4-BFE3-F876774D4D8C}" authorId="{1E3EF886-63E1-C1FA-603C-C9F2F56047E2}" created="2025-03-17T15:53:49.164">
    <pc:sldMkLst xmlns:pc="http://schemas.microsoft.com/office/powerpoint/2013/main/command">
      <pc:docMk/>
      <pc:sldMk cId="2020728173" sldId="265"/>
    </pc:sldMkLst>
    <p188:txBody>
      <a:bodyPr/>
      <a:lstStyle/>
      <a:p>
        <a:r>
          <a:rPr lang="pt-BR"/>
          <a:t>COLOCAR EXEMPLO COM IMAGEM DO LIVRO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9A9C2-1F9A-4C54-A17B-E35C123F065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ED5476-7B92-4C77-B1B6-F060961F2B60}">
      <dgm:prSet/>
      <dgm:spPr/>
      <dgm:t>
        <a:bodyPr/>
        <a:lstStyle/>
        <a:p>
          <a:pPr algn="just"/>
          <a:r>
            <a:rPr lang="pt-BR" dirty="0"/>
            <a:t>Desenvolvimento de métodos visando a caracterização química elementar de escórias, columbita e tantalita por métodos espectrométricos</a:t>
          </a:r>
        </a:p>
      </dgm:t>
    </dgm:pt>
    <dgm:pt modelId="{E3CFD3B7-503F-4232-AB6A-4F95BF6377D9}" type="parTrans" cxnId="{0B21B954-9008-4B6A-BEF7-83E0ABCAB55D}">
      <dgm:prSet/>
      <dgm:spPr/>
      <dgm:t>
        <a:bodyPr/>
        <a:lstStyle/>
        <a:p>
          <a:endParaRPr lang="pt-BR"/>
        </a:p>
      </dgm:t>
    </dgm:pt>
    <dgm:pt modelId="{4CBD38FC-3ACC-47AE-AA92-4D5815A1DE6D}" type="sibTrans" cxnId="{0B21B954-9008-4B6A-BEF7-83E0ABCAB55D}">
      <dgm:prSet/>
      <dgm:spPr/>
      <dgm:t>
        <a:bodyPr/>
        <a:lstStyle/>
        <a:p>
          <a:endParaRPr lang="pt-BR"/>
        </a:p>
      </dgm:t>
    </dgm:pt>
    <dgm:pt modelId="{4BA563D5-AE3B-47E1-A366-4FDDDB357B66}">
      <dgm:prSet/>
      <dgm:spPr/>
      <dgm:t>
        <a:bodyPr/>
        <a:lstStyle/>
        <a:p>
          <a:r>
            <a:rPr lang="pt-BR"/>
            <a:t>Mineralogia do grupo da columbita</a:t>
          </a:r>
        </a:p>
      </dgm:t>
    </dgm:pt>
    <dgm:pt modelId="{54FC983E-2C6D-416B-97C6-057B5CF749AB}" type="parTrans" cxnId="{0BC061D0-2396-41EF-9A94-10B97C8A6B32}">
      <dgm:prSet/>
      <dgm:spPr/>
      <dgm:t>
        <a:bodyPr/>
        <a:lstStyle/>
        <a:p>
          <a:endParaRPr lang="pt-BR"/>
        </a:p>
      </dgm:t>
    </dgm:pt>
    <dgm:pt modelId="{CA933AAB-3FD0-42CC-9F10-4265D6A9C583}" type="sibTrans" cxnId="{0BC061D0-2396-41EF-9A94-10B97C8A6B32}">
      <dgm:prSet/>
      <dgm:spPr/>
      <dgm:t>
        <a:bodyPr/>
        <a:lstStyle/>
        <a:p>
          <a:endParaRPr lang="pt-BR"/>
        </a:p>
      </dgm:t>
    </dgm:pt>
    <dgm:pt modelId="{0ADAC8FD-B3B0-4E56-A075-88867121E838}" type="pres">
      <dgm:prSet presAssocID="{7219A9C2-1F9A-4C54-A17B-E35C123F0651}" presName="outerComposite" presStyleCnt="0">
        <dgm:presLayoutVars>
          <dgm:chMax val="5"/>
          <dgm:dir/>
          <dgm:resizeHandles val="exact"/>
        </dgm:presLayoutVars>
      </dgm:prSet>
      <dgm:spPr/>
    </dgm:pt>
    <dgm:pt modelId="{71D1D60E-5D2B-4433-98DE-8FCAA4B9E81E}" type="pres">
      <dgm:prSet presAssocID="{7219A9C2-1F9A-4C54-A17B-E35C123F0651}" presName="dummyMaxCanvas" presStyleCnt="0">
        <dgm:presLayoutVars/>
      </dgm:prSet>
      <dgm:spPr/>
    </dgm:pt>
    <dgm:pt modelId="{7C01BCCB-B844-4CFD-B920-122E042F5544}" type="pres">
      <dgm:prSet presAssocID="{7219A9C2-1F9A-4C54-A17B-E35C123F0651}" presName="TwoNodes_1" presStyleLbl="node1" presStyleIdx="0" presStyleCnt="2">
        <dgm:presLayoutVars>
          <dgm:bulletEnabled val="1"/>
        </dgm:presLayoutVars>
      </dgm:prSet>
      <dgm:spPr/>
    </dgm:pt>
    <dgm:pt modelId="{B03587C8-6D1E-492B-A74D-E3FAE017313F}" type="pres">
      <dgm:prSet presAssocID="{7219A9C2-1F9A-4C54-A17B-E35C123F0651}" presName="TwoNodes_2" presStyleLbl="node1" presStyleIdx="1" presStyleCnt="2">
        <dgm:presLayoutVars>
          <dgm:bulletEnabled val="1"/>
        </dgm:presLayoutVars>
      </dgm:prSet>
      <dgm:spPr/>
    </dgm:pt>
    <dgm:pt modelId="{C9D6AC5A-61D1-40A2-BE66-546981D609AF}" type="pres">
      <dgm:prSet presAssocID="{7219A9C2-1F9A-4C54-A17B-E35C123F0651}" presName="TwoConn_1-2" presStyleLbl="fgAccFollowNode1" presStyleIdx="0" presStyleCnt="1">
        <dgm:presLayoutVars>
          <dgm:bulletEnabled val="1"/>
        </dgm:presLayoutVars>
      </dgm:prSet>
      <dgm:spPr/>
    </dgm:pt>
    <dgm:pt modelId="{FF0773E5-9F88-46E1-A1D5-55BDA55F2455}" type="pres">
      <dgm:prSet presAssocID="{7219A9C2-1F9A-4C54-A17B-E35C123F0651}" presName="TwoNodes_1_text" presStyleLbl="node1" presStyleIdx="1" presStyleCnt="2">
        <dgm:presLayoutVars>
          <dgm:bulletEnabled val="1"/>
        </dgm:presLayoutVars>
      </dgm:prSet>
      <dgm:spPr/>
    </dgm:pt>
    <dgm:pt modelId="{FC882EE9-57D2-4372-A9EC-5FE7C4624918}" type="pres">
      <dgm:prSet presAssocID="{7219A9C2-1F9A-4C54-A17B-E35C123F065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FFB2036-E844-4892-8338-2539469E4987}" type="presOf" srcId="{16ED5476-7B92-4C77-B1B6-F060961F2B60}" destId="{FF0773E5-9F88-46E1-A1D5-55BDA55F2455}" srcOrd="1" destOrd="0" presId="urn:microsoft.com/office/officeart/2005/8/layout/vProcess5"/>
    <dgm:cxn modelId="{BD87084C-544B-4061-A0D3-1C42AFAB4A07}" type="presOf" srcId="{4BA563D5-AE3B-47E1-A366-4FDDDB357B66}" destId="{B03587C8-6D1E-492B-A74D-E3FAE017313F}" srcOrd="0" destOrd="0" presId="urn:microsoft.com/office/officeart/2005/8/layout/vProcess5"/>
    <dgm:cxn modelId="{0B21B954-9008-4B6A-BEF7-83E0ABCAB55D}" srcId="{7219A9C2-1F9A-4C54-A17B-E35C123F0651}" destId="{16ED5476-7B92-4C77-B1B6-F060961F2B60}" srcOrd="0" destOrd="0" parTransId="{E3CFD3B7-503F-4232-AB6A-4F95BF6377D9}" sibTransId="{4CBD38FC-3ACC-47AE-AA92-4D5815A1DE6D}"/>
    <dgm:cxn modelId="{ADB8BE74-89AA-4698-9A92-B37BAB5B004D}" type="presOf" srcId="{4BA563D5-AE3B-47E1-A366-4FDDDB357B66}" destId="{FC882EE9-57D2-4372-A9EC-5FE7C4624918}" srcOrd="1" destOrd="0" presId="urn:microsoft.com/office/officeart/2005/8/layout/vProcess5"/>
    <dgm:cxn modelId="{31EDCB58-188E-46BE-BE4C-F2E92E752483}" type="presOf" srcId="{4CBD38FC-3ACC-47AE-AA92-4D5815A1DE6D}" destId="{C9D6AC5A-61D1-40A2-BE66-546981D609AF}" srcOrd="0" destOrd="0" presId="urn:microsoft.com/office/officeart/2005/8/layout/vProcess5"/>
    <dgm:cxn modelId="{0BC061D0-2396-41EF-9A94-10B97C8A6B32}" srcId="{7219A9C2-1F9A-4C54-A17B-E35C123F0651}" destId="{4BA563D5-AE3B-47E1-A366-4FDDDB357B66}" srcOrd="1" destOrd="0" parTransId="{54FC983E-2C6D-416B-97C6-057B5CF749AB}" sibTransId="{CA933AAB-3FD0-42CC-9F10-4265D6A9C583}"/>
    <dgm:cxn modelId="{5248D8ED-9B87-4E4C-AAE0-4B7512DC82F0}" type="presOf" srcId="{7219A9C2-1F9A-4C54-A17B-E35C123F0651}" destId="{0ADAC8FD-B3B0-4E56-A075-88867121E838}" srcOrd="0" destOrd="0" presId="urn:microsoft.com/office/officeart/2005/8/layout/vProcess5"/>
    <dgm:cxn modelId="{773099FE-D0E2-43A9-8575-52153CD0E5F5}" type="presOf" srcId="{16ED5476-7B92-4C77-B1B6-F060961F2B60}" destId="{7C01BCCB-B844-4CFD-B920-122E042F5544}" srcOrd="0" destOrd="0" presId="urn:microsoft.com/office/officeart/2005/8/layout/vProcess5"/>
    <dgm:cxn modelId="{89459E46-5BDD-4125-A35C-986EA53DFA9A}" type="presParOf" srcId="{0ADAC8FD-B3B0-4E56-A075-88867121E838}" destId="{71D1D60E-5D2B-4433-98DE-8FCAA4B9E81E}" srcOrd="0" destOrd="0" presId="urn:microsoft.com/office/officeart/2005/8/layout/vProcess5"/>
    <dgm:cxn modelId="{A255F397-4676-468D-B138-7868B5CDEA73}" type="presParOf" srcId="{0ADAC8FD-B3B0-4E56-A075-88867121E838}" destId="{7C01BCCB-B844-4CFD-B920-122E042F5544}" srcOrd="1" destOrd="0" presId="urn:microsoft.com/office/officeart/2005/8/layout/vProcess5"/>
    <dgm:cxn modelId="{0A373787-D594-475C-B9A5-30327A7D0718}" type="presParOf" srcId="{0ADAC8FD-B3B0-4E56-A075-88867121E838}" destId="{B03587C8-6D1E-492B-A74D-E3FAE017313F}" srcOrd="2" destOrd="0" presId="urn:microsoft.com/office/officeart/2005/8/layout/vProcess5"/>
    <dgm:cxn modelId="{F2934028-539E-420A-A781-481A01F1B555}" type="presParOf" srcId="{0ADAC8FD-B3B0-4E56-A075-88867121E838}" destId="{C9D6AC5A-61D1-40A2-BE66-546981D609AF}" srcOrd="3" destOrd="0" presId="urn:microsoft.com/office/officeart/2005/8/layout/vProcess5"/>
    <dgm:cxn modelId="{47C3E4D8-3784-463C-9938-3D182CE45E23}" type="presParOf" srcId="{0ADAC8FD-B3B0-4E56-A075-88867121E838}" destId="{FF0773E5-9F88-46E1-A1D5-55BDA55F2455}" srcOrd="4" destOrd="0" presId="urn:microsoft.com/office/officeart/2005/8/layout/vProcess5"/>
    <dgm:cxn modelId="{610DF326-BE7A-4BE0-B282-7DF7FA25D652}" type="presParOf" srcId="{0ADAC8FD-B3B0-4E56-A075-88867121E838}" destId="{FC882EE9-57D2-4372-A9EC-5FE7C462491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BC7C3-267A-44D5-8674-F63FCD260B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2D8B94C-50DD-4143-B827-759E6AD2C30F}">
      <dgm:prSet/>
      <dgm:spPr/>
      <dgm:t>
        <a:bodyPr/>
        <a:lstStyle/>
        <a:p>
          <a:r>
            <a:rPr lang="pt-BR" dirty="0"/>
            <a:t>Classe</a:t>
          </a:r>
        </a:p>
      </dgm:t>
    </dgm:pt>
    <dgm:pt modelId="{989AF37A-0217-4B90-B341-8BDB266BE6E3}" type="parTrans" cxnId="{5A36528B-180B-456F-9740-EC6B2AB8191E}">
      <dgm:prSet/>
      <dgm:spPr/>
      <dgm:t>
        <a:bodyPr/>
        <a:lstStyle/>
        <a:p>
          <a:endParaRPr lang="pt-BR"/>
        </a:p>
      </dgm:t>
    </dgm:pt>
    <dgm:pt modelId="{3F8DEF95-1676-4FE7-967F-CF7C13AD975B}" type="sibTrans" cxnId="{5A36528B-180B-456F-9740-EC6B2AB8191E}">
      <dgm:prSet/>
      <dgm:spPr/>
      <dgm:t>
        <a:bodyPr/>
        <a:lstStyle/>
        <a:p>
          <a:endParaRPr lang="pt-BR"/>
        </a:p>
      </dgm:t>
    </dgm:pt>
    <dgm:pt modelId="{9C98CBC9-14A7-4862-BDB8-B5E2CB62957E}">
      <dgm:prSet/>
      <dgm:spPr/>
      <dgm:t>
        <a:bodyPr/>
        <a:lstStyle/>
        <a:p>
          <a:r>
            <a:rPr lang="pt-BR"/>
            <a:t>Familia</a:t>
          </a:r>
        </a:p>
      </dgm:t>
    </dgm:pt>
    <dgm:pt modelId="{230EE826-FCF7-4022-9BD1-6BBE1A6D8FED}" type="parTrans" cxnId="{79CE2BAB-3A25-4D3B-B91F-39F5185610AD}">
      <dgm:prSet/>
      <dgm:spPr/>
      <dgm:t>
        <a:bodyPr/>
        <a:lstStyle/>
        <a:p>
          <a:endParaRPr lang="pt-BR"/>
        </a:p>
      </dgm:t>
    </dgm:pt>
    <dgm:pt modelId="{B445F85E-10E6-40DC-8C9D-6770E8A2CDBE}" type="sibTrans" cxnId="{79CE2BAB-3A25-4D3B-B91F-39F5185610AD}">
      <dgm:prSet/>
      <dgm:spPr/>
      <dgm:t>
        <a:bodyPr/>
        <a:lstStyle/>
        <a:p>
          <a:endParaRPr lang="pt-BR"/>
        </a:p>
      </dgm:t>
    </dgm:pt>
    <dgm:pt modelId="{E1FC216A-DC28-4D91-8CA3-7C2AE2BFAC36}">
      <dgm:prSet/>
      <dgm:spPr/>
      <dgm:t>
        <a:bodyPr/>
        <a:lstStyle/>
        <a:p>
          <a:r>
            <a:rPr lang="pt-BR"/>
            <a:t>Supergrupo</a:t>
          </a:r>
        </a:p>
      </dgm:t>
    </dgm:pt>
    <dgm:pt modelId="{72A14427-1803-4F49-825D-9E552E69F0A3}" type="parTrans" cxnId="{74216283-51C8-4E5F-8464-20F6012A2FCF}">
      <dgm:prSet/>
      <dgm:spPr/>
      <dgm:t>
        <a:bodyPr/>
        <a:lstStyle/>
        <a:p>
          <a:endParaRPr lang="pt-BR"/>
        </a:p>
      </dgm:t>
    </dgm:pt>
    <dgm:pt modelId="{0DBCB74F-6BC9-49A8-87E0-3F65A05C80D6}" type="sibTrans" cxnId="{74216283-51C8-4E5F-8464-20F6012A2FCF}">
      <dgm:prSet/>
      <dgm:spPr/>
      <dgm:t>
        <a:bodyPr/>
        <a:lstStyle/>
        <a:p>
          <a:endParaRPr lang="pt-BR"/>
        </a:p>
      </dgm:t>
    </dgm:pt>
    <dgm:pt modelId="{8620079B-E0B0-4AAB-8B88-29F7ACD21069}">
      <dgm:prSet/>
      <dgm:spPr/>
      <dgm:t>
        <a:bodyPr/>
        <a:lstStyle/>
        <a:p>
          <a:r>
            <a:rPr lang="pt-BR"/>
            <a:t>Grupo</a:t>
          </a:r>
        </a:p>
      </dgm:t>
    </dgm:pt>
    <dgm:pt modelId="{0FE7BD5E-C7F9-4401-9190-CBE13950BDED}" type="parTrans" cxnId="{E75501B9-997D-4E28-BF05-1AB45BC42A5C}">
      <dgm:prSet/>
      <dgm:spPr/>
      <dgm:t>
        <a:bodyPr/>
        <a:lstStyle/>
        <a:p>
          <a:endParaRPr lang="pt-BR"/>
        </a:p>
      </dgm:t>
    </dgm:pt>
    <dgm:pt modelId="{AA6E30C8-9861-43EA-997E-0ED2992E4A0F}" type="sibTrans" cxnId="{E75501B9-997D-4E28-BF05-1AB45BC42A5C}">
      <dgm:prSet/>
      <dgm:spPr/>
      <dgm:t>
        <a:bodyPr/>
        <a:lstStyle/>
        <a:p>
          <a:endParaRPr lang="pt-BR"/>
        </a:p>
      </dgm:t>
    </dgm:pt>
    <dgm:pt modelId="{E2E49593-4E00-4B01-8B26-5C4C56F6DF53}">
      <dgm:prSet/>
      <dgm:spPr/>
      <dgm:t>
        <a:bodyPr/>
        <a:lstStyle/>
        <a:p>
          <a:r>
            <a:rPr lang="pt-BR"/>
            <a:t>Minerais</a:t>
          </a:r>
        </a:p>
      </dgm:t>
    </dgm:pt>
    <dgm:pt modelId="{B6DC5C20-CC99-4C2E-8485-9A778E9DE49F}" type="parTrans" cxnId="{E75BAEEB-C6D9-467A-80AA-0BA871407994}">
      <dgm:prSet/>
      <dgm:spPr/>
      <dgm:t>
        <a:bodyPr/>
        <a:lstStyle/>
        <a:p>
          <a:endParaRPr lang="pt-BR"/>
        </a:p>
      </dgm:t>
    </dgm:pt>
    <dgm:pt modelId="{109AB0C5-4146-401C-88F7-8ED2380D0661}" type="sibTrans" cxnId="{E75BAEEB-C6D9-467A-80AA-0BA871407994}">
      <dgm:prSet/>
      <dgm:spPr/>
      <dgm:t>
        <a:bodyPr/>
        <a:lstStyle/>
        <a:p>
          <a:endParaRPr lang="pt-BR"/>
        </a:p>
      </dgm:t>
    </dgm:pt>
    <dgm:pt modelId="{71F74237-DF34-4F8C-BB9D-2D0B059AD65F}" type="pres">
      <dgm:prSet presAssocID="{01EBC7C3-267A-44D5-8674-F63FCD260B2F}" presName="Name0" presStyleCnt="0">
        <dgm:presLayoutVars>
          <dgm:dir/>
          <dgm:resizeHandles val="exact"/>
        </dgm:presLayoutVars>
      </dgm:prSet>
      <dgm:spPr/>
    </dgm:pt>
    <dgm:pt modelId="{C3314DD7-F743-43E8-B45F-450CCE4C6A38}" type="pres">
      <dgm:prSet presAssocID="{C2D8B94C-50DD-4143-B827-759E6AD2C30F}" presName="node" presStyleLbl="node1" presStyleIdx="0" presStyleCnt="5">
        <dgm:presLayoutVars>
          <dgm:bulletEnabled val="1"/>
        </dgm:presLayoutVars>
      </dgm:prSet>
      <dgm:spPr/>
    </dgm:pt>
    <dgm:pt modelId="{37BBDA4B-8AC6-47EB-A8AC-B421E2908D9F}" type="pres">
      <dgm:prSet presAssocID="{3F8DEF95-1676-4FE7-967F-CF7C13AD975B}" presName="sibTrans" presStyleLbl="sibTrans2D1" presStyleIdx="0" presStyleCnt="4"/>
      <dgm:spPr/>
    </dgm:pt>
    <dgm:pt modelId="{20A03952-1010-4AA1-8213-07F573A6BF5A}" type="pres">
      <dgm:prSet presAssocID="{3F8DEF95-1676-4FE7-967F-CF7C13AD975B}" presName="connectorText" presStyleLbl="sibTrans2D1" presStyleIdx="0" presStyleCnt="4"/>
      <dgm:spPr/>
    </dgm:pt>
    <dgm:pt modelId="{DC2F5FC1-2BEF-4772-BE7B-75BC8AD5B6E1}" type="pres">
      <dgm:prSet presAssocID="{9C98CBC9-14A7-4862-BDB8-B5E2CB62957E}" presName="node" presStyleLbl="node1" presStyleIdx="1" presStyleCnt="5">
        <dgm:presLayoutVars>
          <dgm:bulletEnabled val="1"/>
        </dgm:presLayoutVars>
      </dgm:prSet>
      <dgm:spPr/>
    </dgm:pt>
    <dgm:pt modelId="{86BE2578-51C8-43E5-9834-155600B0B46E}" type="pres">
      <dgm:prSet presAssocID="{B445F85E-10E6-40DC-8C9D-6770E8A2CDBE}" presName="sibTrans" presStyleLbl="sibTrans2D1" presStyleIdx="1" presStyleCnt="4"/>
      <dgm:spPr/>
    </dgm:pt>
    <dgm:pt modelId="{1B134700-7A34-4C0A-B247-0CC99B2F88D1}" type="pres">
      <dgm:prSet presAssocID="{B445F85E-10E6-40DC-8C9D-6770E8A2CDBE}" presName="connectorText" presStyleLbl="sibTrans2D1" presStyleIdx="1" presStyleCnt="4"/>
      <dgm:spPr/>
    </dgm:pt>
    <dgm:pt modelId="{FFB02BC2-9235-400B-8015-4911572C97ED}" type="pres">
      <dgm:prSet presAssocID="{E1FC216A-DC28-4D91-8CA3-7C2AE2BFAC36}" presName="node" presStyleLbl="node1" presStyleIdx="2" presStyleCnt="5">
        <dgm:presLayoutVars>
          <dgm:bulletEnabled val="1"/>
        </dgm:presLayoutVars>
      </dgm:prSet>
      <dgm:spPr/>
    </dgm:pt>
    <dgm:pt modelId="{47A1B420-C4F9-419A-BEA1-CDA1313F279C}" type="pres">
      <dgm:prSet presAssocID="{0DBCB74F-6BC9-49A8-87E0-3F65A05C80D6}" presName="sibTrans" presStyleLbl="sibTrans2D1" presStyleIdx="2" presStyleCnt="4"/>
      <dgm:spPr/>
    </dgm:pt>
    <dgm:pt modelId="{D759BD6D-197D-4515-BAE2-682992A96FE5}" type="pres">
      <dgm:prSet presAssocID="{0DBCB74F-6BC9-49A8-87E0-3F65A05C80D6}" presName="connectorText" presStyleLbl="sibTrans2D1" presStyleIdx="2" presStyleCnt="4"/>
      <dgm:spPr/>
    </dgm:pt>
    <dgm:pt modelId="{E915DBBE-AF9A-4CB5-BE3A-80FE022AD431}" type="pres">
      <dgm:prSet presAssocID="{8620079B-E0B0-4AAB-8B88-29F7ACD21069}" presName="node" presStyleLbl="node1" presStyleIdx="3" presStyleCnt="5">
        <dgm:presLayoutVars>
          <dgm:bulletEnabled val="1"/>
        </dgm:presLayoutVars>
      </dgm:prSet>
      <dgm:spPr/>
    </dgm:pt>
    <dgm:pt modelId="{FE51E558-6A04-4039-AEBE-DF31971DDBB0}" type="pres">
      <dgm:prSet presAssocID="{AA6E30C8-9861-43EA-997E-0ED2992E4A0F}" presName="sibTrans" presStyleLbl="sibTrans2D1" presStyleIdx="3" presStyleCnt="4"/>
      <dgm:spPr/>
    </dgm:pt>
    <dgm:pt modelId="{F2FCEFAE-43AA-4B13-9036-E16CFD2C4001}" type="pres">
      <dgm:prSet presAssocID="{AA6E30C8-9861-43EA-997E-0ED2992E4A0F}" presName="connectorText" presStyleLbl="sibTrans2D1" presStyleIdx="3" presStyleCnt="4"/>
      <dgm:spPr/>
    </dgm:pt>
    <dgm:pt modelId="{46C6880F-A725-486D-8355-CFF8D1FD3D29}" type="pres">
      <dgm:prSet presAssocID="{E2E49593-4E00-4B01-8B26-5C4C56F6DF53}" presName="node" presStyleLbl="node1" presStyleIdx="4" presStyleCnt="5">
        <dgm:presLayoutVars>
          <dgm:bulletEnabled val="1"/>
        </dgm:presLayoutVars>
      </dgm:prSet>
      <dgm:spPr/>
    </dgm:pt>
  </dgm:ptLst>
  <dgm:cxnLst>
    <dgm:cxn modelId="{9CA2ED2A-409A-4063-AEC0-0A1C59D9CF35}" type="presOf" srcId="{0DBCB74F-6BC9-49A8-87E0-3F65A05C80D6}" destId="{47A1B420-C4F9-419A-BEA1-CDA1313F279C}" srcOrd="0" destOrd="0" presId="urn:microsoft.com/office/officeart/2005/8/layout/process1"/>
    <dgm:cxn modelId="{6A4B692C-CF06-430F-AFDA-0C4090743205}" type="presOf" srcId="{B445F85E-10E6-40DC-8C9D-6770E8A2CDBE}" destId="{1B134700-7A34-4C0A-B247-0CC99B2F88D1}" srcOrd="1" destOrd="0" presId="urn:microsoft.com/office/officeart/2005/8/layout/process1"/>
    <dgm:cxn modelId="{3E45962C-8852-4C7E-80FD-8FC0686684F9}" type="presOf" srcId="{3F8DEF95-1676-4FE7-967F-CF7C13AD975B}" destId="{37BBDA4B-8AC6-47EB-A8AC-B421E2908D9F}" srcOrd="0" destOrd="0" presId="urn:microsoft.com/office/officeart/2005/8/layout/process1"/>
    <dgm:cxn modelId="{A32B3533-DB26-49D4-8DA3-2219F7257453}" type="presOf" srcId="{8620079B-E0B0-4AAB-8B88-29F7ACD21069}" destId="{E915DBBE-AF9A-4CB5-BE3A-80FE022AD431}" srcOrd="0" destOrd="0" presId="urn:microsoft.com/office/officeart/2005/8/layout/process1"/>
    <dgm:cxn modelId="{61AB2A3D-D545-4694-B6F8-6DE5C9C8B16E}" type="presOf" srcId="{B445F85E-10E6-40DC-8C9D-6770E8A2CDBE}" destId="{86BE2578-51C8-43E5-9834-155600B0B46E}" srcOrd="0" destOrd="0" presId="urn:microsoft.com/office/officeart/2005/8/layout/process1"/>
    <dgm:cxn modelId="{F649D95E-8DDF-4B37-9B2F-302161954B88}" type="presOf" srcId="{AA6E30C8-9861-43EA-997E-0ED2992E4A0F}" destId="{F2FCEFAE-43AA-4B13-9036-E16CFD2C4001}" srcOrd="1" destOrd="0" presId="urn:microsoft.com/office/officeart/2005/8/layout/process1"/>
    <dgm:cxn modelId="{4973F250-1303-4668-A59D-F31B2198EE21}" type="presOf" srcId="{E2E49593-4E00-4B01-8B26-5C4C56F6DF53}" destId="{46C6880F-A725-486D-8355-CFF8D1FD3D29}" srcOrd="0" destOrd="0" presId="urn:microsoft.com/office/officeart/2005/8/layout/process1"/>
    <dgm:cxn modelId="{74216283-51C8-4E5F-8464-20F6012A2FCF}" srcId="{01EBC7C3-267A-44D5-8674-F63FCD260B2F}" destId="{E1FC216A-DC28-4D91-8CA3-7C2AE2BFAC36}" srcOrd="2" destOrd="0" parTransId="{72A14427-1803-4F49-825D-9E552E69F0A3}" sibTransId="{0DBCB74F-6BC9-49A8-87E0-3F65A05C80D6}"/>
    <dgm:cxn modelId="{4A8F258A-6DE5-492E-B896-A3247A372EC7}" type="presOf" srcId="{9C98CBC9-14A7-4862-BDB8-B5E2CB62957E}" destId="{DC2F5FC1-2BEF-4772-BE7B-75BC8AD5B6E1}" srcOrd="0" destOrd="0" presId="urn:microsoft.com/office/officeart/2005/8/layout/process1"/>
    <dgm:cxn modelId="{5A36528B-180B-456F-9740-EC6B2AB8191E}" srcId="{01EBC7C3-267A-44D5-8674-F63FCD260B2F}" destId="{C2D8B94C-50DD-4143-B827-759E6AD2C30F}" srcOrd="0" destOrd="0" parTransId="{989AF37A-0217-4B90-B341-8BDB266BE6E3}" sibTransId="{3F8DEF95-1676-4FE7-967F-CF7C13AD975B}"/>
    <dgm:cxn modelId="{28A723A1-9C0E-4C7F-9E7D-3A32180A19F3}" type="presOf" srcId="{C2D8B94C-50DD-4143-B827-759E6AD2C30F}" destId="{C3314DD7-F743-43E8-B45F-450CCE4C6A38}" srcOrd="0" destOrd="0" presId="urn:microsoft.com/office/officeart/2005/8/layout/process1"/>
    <dgm:cxn modelId="{79CE2BAB-3A25-4D3B-B91F-39F5185610AD}" srcId="{01EBC7C3-267A-44D5-8674-F63FCD260B2F}" destId="{9C98CBC9-14A7-4862-BDB8-B5E2CB62957E}" srcOrd="1" destOrd="0" parTransId="{230EE826-FCF7-4022-9BD1-6BBE1A6D8FED}" sibTransId="{B445F85E-10E6-40DC-8C9D-6770E8A2CDBE}"/>
    <dgm:cxn modelId="{1CADCFB6-DC40-4EB7-9390-36353751C11A}" type="presOf" srcId="{3F8DEF95-1676-4FE7-967F-CF7C13AD975B}" destId="{20A03952-1010-4AA1-8213-07F573A6BF5A}" srcOrd="1" destOrd="0" presId="urn:microsoft.com/office/officeart/2005/8/layout/process1"/>
    <dgm:cxn modelId="{E75501B9-997D-4E28-BF05-1AB45BC42A5C}" srcId="{01EBC7C3-267A-44D5-8674-F63FCD260B2F}" destId="{8620079B-E0B0-4AAB-8B88-29F7ACD21069}" srcOrd="3" destOrd="0" parTransId="{0FE7BD5E-C7F9-4401-9190-CBE13950BDED}" sibTransId="{AA6E30C8-9861-43EA-997E-0ED2992E4A0F}"/>
    <dgm:cxn modelId="{D999FEBB-C3C7-4B4C-AC18-FDDD3537DF84}" type="presOf" srcId="{AA6E30C8-9861-43EA-997E-0ED2992E4A0F}" destId="{FE51E558-6A04-4039-AEBE-DF31971DDBB0}" srcOrd="0" destOrd="0" presId="urn:microsoft.com/office/officeart/2005/8/layout/process1"/>
    <dgm:cxn modelId="{51F3CDC9-F44C-431A-A7C6-74EA71CA3D02}" type="presOf" srcId="{01EBC7C3-267A-44D5-8674-F63FCD260B2F}" destId="{71F74237-DF34-4F8C-BB9D-2D0B059AD65F}" srcOrd="0" destOrd="0" presId="urn:microsoft.com/office/officeart/2005/8/layout/process1"/>
    <dgm:cxn modelId="{A40605E3-9A07-4C8C-BB0B-7C2C65E05804}" type="presOf" srcId="{E1FC216A-DC28-4D91-8CA3-7C2AE2BFAC36}" destId="{FFB02BC2-9235-400B-8015-4911572C97ED}" srcOrd="0" destOrd="0" presId="urn:microsoft.com/office/officeart/2005/8/layout/process1"/>
    <dgm:cxn modelId="{E75BAEEB-C6D9-467A-80AA-0BA871407994}" srcId="{01EBC7C3-267A-44D5-8674-F63FCD260B2F}" destId="{E2E49593-4E00-4B01-8B26-5C4C56F6DF53}" srcOrd="4" destOrd="0" parTransId="{B6DC5C20-CC99-4C2E-8485-9A778E9DE49F}" sibTransId="{109AB0C5-4146-401C-88F7-8ED2380D0661}"/>
    <dgm:cxn modelId="{8A2C9AF6-7FC4-4935-A0F7-C03452508A4D}" type="presOf" srcId="{0DBCB74F-6BC9-49A8-87E0-3F65A05C80D6}" destId="{D759BD6D-197D-4515-BAE2-682992A96FE5}" srcOrd="1" destOrd="0" presId="urn:microsoft.com/office/officeart/2005/8/layout/process1"/>
    <dgm:cxn modelId="{5E70F732-5028-410E-9F46-0548C8B60D92}" type="presParOf" srcId="{71F74237-DF34-4F8C-BB9D-2D0B059AD65F}" destId="{C3314DD7-F743-43E8-B45F-450CCE4C6A38}" srcOrd="0" destOrd="0" presId="urn:microsoft.com/office/officeart/2005/8/layout/process1"/>
    <dgm:cxn modelId="{505F614F-D138-4458-B6EB-6CD19BB2B77C}" type="presParOf" srcId="{71F74237-DF34-4F8C-BB9D-2D0B059AD65F}" destId="{37BBDA4B-8AC6-47EB-A8AC-B421E2908D9F}" srcOrd="1" destOrd="0" presId="urn:microsoft.com/office/officeart/2005/8/layout/process1"/>
    <dgm:cxn modelId="{F9CE810E-6142-451C-A76F-39567DE7D2C1}" type="presParOf" srcId="{37BBDA4B-8AC6-47EB-A8AC-B421E2908D9F}" destId="{20A03952-1010-4AA1-8213-07F573A6BF5A}" srcOrd="0" destOrd="0" presId="urn:microsoft.com/office/officeart/2005/8/layout/process1"/>
    <dgm:cxn modelId="{54154CDD-1167-4A80-918A-DC33B5FEEC56}" type="presParOf" srcId="{71F74237-DF34-4F8C-BB9D-2D0B059AD65F}" destId="{DC2F5FC1-2BEF-4772-BE7B-75BC8AD5B6E1}" srcOrd="2" destOrd="0" presId="urn:microsoft.com/office/officeart/2005/8/layout/process1"/>
    <dgm:cxn modelId="{A493586F-6E81-4036-B953-14AC61516D73}" type="presParOf" srcId="{71F74237-DF34-4F8C-BB9D-2D0B059AD65F}" destId="{86BE2578-51C8-43E5-9834-155600B0B46E}" srcOrd="3" destOrd="0" presId="urn:microsoft.com/office/officeart/2005/8/layout/process1"/>
    <dgm:cxn modelId="{9C4E1DFC-4101-437A-85D2-285732A24A28}" type="presParOf" srcId="{86BE2578-51C8-43E5-9834-155600B0B46E}" destId="{1B134700-7A34-4C0A-B247-0CC99B2F88D1}" srcOrd="0" destOrd="0" presId="urn:microsoft.com/office/officeart/2005/8/layout/process1"/>
    <dgm:cxn modelId="{5088C170-9BA9-4992-96C0-DE204E413F82}" type="presParOf" srcId="{71F74237-DF34-4F8C-BB9D-2D0B059AD65F}" destId="{FFB02BC2-9235-400B-8015-4911572C97ED}" srcOrd="4" destOrd="0" presId="urn:microsoft.com/office/officeart/2005/8/layout/process1"/>
    <dgm:cxn modelId="{71BD5EE7-DD51-4111-ADB9-E030998EB7DE}" type="presParOf" srcId="{71F74237-DF34-4F8C-BB9D-2D0B059AD65F}" destId="{47A1B420-C4F9-419A-BEA1-CDA1313F279C}" srcOrd="5" destOrd="0" presId="urn:microsoft.com/office/officeart/2005/8/layout/process1"/>
    <dgm:cxn modelId="{61133A2E-E462-4B8E-8B6E-4D2474E68469}" type="presParOf" srcId="{47A1B420-C4F9-419A-BEA1-CDA1313F279C}" destId="{D759BD6D-197D-4515-BAE2-682992A96FE5}" srcOrd="0" destOrd="0" presId="urn:microsoft.com/office/officeart/2005/8/layout/process1"/>
    <dgm:cxn modelId="{E6BFC70C-75CA-4527-A8A7-C3B1D800A3DE}" type="presParOf" srcId="{71F74237-DF34-4F8C-BB9D-2D0B059AD65F}" destId="{E915DBBE-AF9A-4CB5-BE3A-80FE022AD431}" srcOrd="6" destOrd="0" presId="urn:microsoft.com/office/officeart/2005/8/layout/process1"/>
    <dgm:cxn modelId="{0457C501-3A6F-4095-A39F-88AB2AF7C4B1}" type="presParOf" srcId="{71F74237-DF34-4F8C-BB9D-2D0B059AD65F}" destId="{FE51E558-6A04-4039-AEBE-DF31971DDBB0}" srcOrd="7" destOrd="0" presId="urn:microsoft.com/office/officeart/2005/8/layout/process1"/>
    <dgm:cxn modelId="{1AFCE321-F893-4942-986A-98C9708FFA2A}" type="presParOf" srcId="{FE51E558-6A04-4039-AEBE-DF31971DDBB0}" destId="{F2FCEFAE-43AA-4B13-9036-E16CFD2C4001}" srcOrd="0" destOrd="0" presId="urn:microsoft.com/office/officeart/2005/8/layout/process1"/>
    <dgm:cxn modelId="{8DD8BD2C-47DD-435A-9824-BFA70A5FB436}" type="presParOf" srcId="{71F74237-DF34-4F8C-BB9D-2D0B059AD65F}" destId="{46C6880F-A725-486D-8355-CFF8D1FD3D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BC7C3-267A-44D5-8674-F63FCD260B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D8B94C-50DD-4143-B827-759E6AD2C30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Classe</a:t>
          </a:r>
        </a:p>
      </dgm:t>
    </dgm:pt>
    <dgm:pt modelId="{989AF37A-0217-4B90-B341-8BDB266BE6E3}" type="parTrans" cxnId="{5A36528B-180B-456F-9740-EC6B2AB8191E}">
      <dgm:prSet/>
      <dgm:spPr/>
      <dgm:t>
        <a:bodyPr/>
        <a:lstStyle/>
        <a:p>
          <a:endParaRPr lang="pt-BR"/>
        </a:p>
      </dgm:t>
    </dgm:pt>
    <dgm:pt modelId="{3F8DEF95-1676-4FE7-967F-CF7C13AD975B}" type="sibTrans" cxnId="{5A36528B-180B-456F-9740-EC6B2AB8191E}">
      <dgm:prSet/>
      <dgm:spPr/>
      <dgm:t>
        <a:bodyPr/>
        <a:lstStyle/>
        <a:p>
          <a:endParaRPr lang="pt-BR"/>
        </a:p>
      </dgm:t>
    </dgm:pt>
    <dgm:pt modelId="{9C98CBC9-14A7-4862-BDB8-B5E2CB62957E}">
      <dgm:prSet/>
      <dgm:spPr/>
      <dgm:t>
        <a:bodyPr/>
        <a:lstStyle/>
        <a:p>
          <a:r>
            <a:rPr lang="pt-BR"/>
            <a:t>Familia</a:t>
          </a:r>
        </a:p>
      </dgm:t>
    </dgm:pt>
    <dgm:pt modelId="{230EE826-FCF7-4022-9BD1-6BBE1A6D8FED}" type="parTrans" cxnId="{79CE2BAB-3A25-4D3B-B91F-39F5185610AD}">
      <dgm:prSet/>
      <dgm:spPr/>
      <dgm:t>
        <a:bodyPr/>
        <a:lstStyle/>
        <a:p>
          <a:endParaRPr lang="pt-BR"/>
        </a:p>
      </dgm:t>
    </dgm:pt>
    <dgm:pt modelId="{B445F85E-10E6-40DC-8C9D-6770E8A2CDBE}" type="sibTrans" cxnId="{79CE2BAB-3A25-4D3B-B91F-39F5185610AD}">
      <dgm:prSet/>
      <dgm:spPr/>
      <dgm:t>
        <a:bodyPr/>
        <a:lstStyle/>
        <a:p>
          <a:endParaRPr lang="pt-BR"/>
        </a:p>
      </dgm:t>
    </dgm:pt>
    <dgm:pt modelId="{E1FC216A-DC28-4D91-8CA3-7C2AE2BFAC36}">
      <dgm:prSet/>
      <dgm:spPr/>
      <dgm:t>
        <a:bodyPr/>
        <a:lstStyle/>
        <a:p>
          <a:r>
            <a:rPr lang="pt-BR"/>
            <a:t>Supergrupo</a:t>
          </a:r>
        </a:p>
      </dgm:t>
    </dgm:pt>
    <dgm:pt modelId="{72A14427-1803-4F49-825D-9E552E69F0A3}" type="parTrans" cxnId="{74216283-51C8-4E5F-8464-20F6012A2FCF}">
      <dgm:prSet/>
      <dgm:spPr/>
      <dgm:t>
        <a:bodyPr/>
        <a:lstStyle/>
        <a:p>
          <a:endParaRPr lang="pt-BR"/>
        </a:p>
      </dgm:t>
    </dgm:pt>
    <dgm:pt modelId="{0DBCB74F-6BC9-49A8-87E0-3F65A05C80D6}" type="sibTrans" cxnId="{74216283-51C8-4E5F-8464-20F6012A2FCF}">
      <dgm:prSet/>
      <dgm:spPr/>
      <dgm:t>
        <a:bodyPr/>
        <a:lstStyle/>
        <a:p>
          <a:endParaRPr lang="pt-BR"/>
        </a:p>
      </dgm:t>
    </dgm:pt>
    <dgm:pt modelId="{8620079B-E0B0-4AAB-8B88-29F7ACD21069}">
      <dgm:prSet/>
      <dgm:spPr/>
      <dgm:t>
        <a:bodyPr/>
        <a:lstStyle/>
        <a:p>
          <a:r>
            <a:rPr lang="pt-BR"/>
            <a:t>Grupo</a:t>
          </a:r>
        </a:p>
      </dgm:t>
    </dgm:pt>
    <dgm:pt modelId="{0FE7BD5E-C7F9-4401-9190-CBE13950BDED}" type="parTrans" cxnId="{E75501B9-997D-4E28-BF05-1AB45BC42A5C}">
      <dgm:prSet/>
      <dgm:spPr/>
      <dgm:t>
        <a:bodyPr/>
        <a:lstStyle/>
        <a:p>
          <a:endParaRPr lang="pt-BR"/>
        </a:p>
      </dgm:t>
    </dgm:pt>
    <dgm:pt modelId="{AA6E30C8-9861-43EA-997E-0ED2992E4A0F}" type="sibTrans" cxnId="{E75501B9-997D-4E28-BF05-1AB45BC42A5C}">
      <dgm:prSet/>
      <dgm:spPr/>
      <dgm:t>
        <a:bodyPr/>
        <a:lstStyle/>
        <a:p>
          <a:endParaRPr lang="pt-BR"/>
        </a:p>
      </dgm:t>
    </dgm:pt>
    <dgm:pt modelId="{E2E49593-4E00-4B01-8B26-5C4C56F6DF53}">
      <dgm:prSet/>
      <dgm:spPr/>
      <dgm:t>
        <a:bodyPr/>
        <a:lstStyle/>
        <a:p>
          <a:r>
            <a:rPr lang="pt-BR"/>
            <a:t>Minerais</a:t>
          </a:r>
        </a:p>
      </dgm:t>
    </dgm:pt>
    <dgm:pt modelId="{B6DC5C20-CC99-4C2E-8485-9A778E9DE49F}" type="parTrans" cxnId="{E75BAEEB-C6D9-467A-80AA-0BA871407994}">
      <dgm:prSet/>
      <dgm:spPr/>
      <dgm:t>
        <a:bodyPr/>
        <a:lstStyle/>
        <a:p>
          <a:endParaRPr lang="pt-BR"/>
        </a:p>
      </dgm:t>
    </dgm:pt>
    <dgm:pt modelId="{109AB0C5-4146-401C-88F7-8ED2380D0661}" type="sibTrans" cxnId="{E75BAEEB-C6D9-467A-80AA-0BA871407994}">
      <dgm:prSet/>
      <dgm:spPr/>
      <dgm:t>
        <a:bodyPr/>
        <a:lstStyle/>
        <a:p>
          <a:endParaRPr lang="pt-BR"/>
        </a:p>
      </dgm:t>
    </dgm:pt>
    <dgm:pt modelId="{71F74237-DF34-4F8C-BB9D-2D0B059AD65F}" type="pres">
      <dgm:prSet presAssocID="{01EBC7C3-267A-44D5-8674-F63FCD260B2F}" presName="Name0" presStyleCnt="0">
        <dgm:presLayoutVars>
          <dgm:dir/>
          <dgm:resizeHandles val="exact"/>
        </dgm:presLayoutVars>
      </dgm:prSet>
      <dgm:spPr/>
    </dgm:pt>
    <dgm:pt modelId="{C3314DD7-F743-43E8-B45F-450CCE4C6A38}" type="pres">
      <dgm:prSet presAssocID="{C2D8B94C-50DD-4143-B827-759E6AD2C30F}" presName="node" presStyleLbl="node1" presStyleIdx="0" presStyleCnt="5">
        <dgm:presLayoutVars>
          <dgm:bulletEnabled val="1"/>
        </dgm:presLayoutVars>
      </dgm:prSet>
      <dgm:spPr/>
    </dgm:pt>
    <dgm:pt modelId="{37BBDA4B-8AC6-47EB-A8AC-B421E2908D9F}" type="pres">
      <dgm:prSet presAssocID="{3F8DEF95-1676-4FE7-967F-CF7C13AD975B}" presName="sibTrans" presStyleLbl="sibTrans2D1" presStyleIdx="0" presStyleCnt="4"/>
      <dgm:spPr/>
    </dgm:pt>
    <dgm:pt modelId="{20A03952-1010-4AA1-8213-07F573A6BF5A}" type="pres">
      <dgm:prSet presAssocID="{3F8DEF95-1676-4FE7-967F-CF7C13AD975B}" presName="connectorText" presStyleLbl="sibTrans2D1" presStyleIdx="0" presStyleCnt="4"/>
      <dgm:spPr/>
    </dgm:pt>
    <dgm:pt modelId="{DC2F5FC1-2BEF-4772-BE7B-75BC8AD5B6E1}" type="pres">
      <dgm:prSet presAssocID="{9C98CBC9-14A7-4862-BDB8-B5E2CB62957E}" presName="node" presStyleLbl="node1" presStyleIdx="1" presStyleCnt="5">
        <dgm:presLayoutVars>
          <dgm:bulletEnabled val="1"/>
        </dgm:presLayoutVars>
      </dgm:prSet>
      <dgm:spPr/>
    </dgm:pt>
    <dgm:pt modelId="{86BE2578-51C8-43E5-9834-155600B0B46E}" type="pres">
      <dgm:prSet presAssocID="{B445F85E-10E6-40DC-8C9D-6770E8A2CDBE}" presName="sibTrans" presStyleLbl="sibTrans2D1" presStyleIdx="1" presStyleCnt="4"/>
      <dgm:spPr/>
    </dgm:pt>
    <dgm:pt modelId="{1B134700-7A34-4C0A-B247-0CC99B2F88D1}" type="pres">
      <dgm:prSet presAssocID="{B445F85E-10E6-40DC-8C9D-6770E8A2CDBE}" presName="connectorText" presStyleLbl="sibTrans2D1" presStyleIdx="1" presStyleCnt="4"/>
      <dgm:spPr/>
    </dgm:pt>
    <dgm:pt modelId="{FFB02BC2-9235-400B-8015-4911572C97ED}" type="pres">
      <dgm:prSet presAssocID="{E1FC216A-DC28-4D91-8CA3-7C2AE2BFAC36}" presName="node" presStyleLbl="node1" presStyleIdx="2" presStyleCnt="5">
        <dgm:presLayoutVars>
          <dgm:bulletEnabled val="1"/>
        </dgm:presLayoutVars>
      </dgm:prSet>
      <dgm:spPr/>
    </dgm:pt>
    <dgm:pt modelId="{47A1B420-C4F9-419A-BEA1-CDA1313F279C}" type="pres">
      <dgm:prSet presAssocID="{0DBCB74F-6BC9-49A8-87E0-3F65A05C80D6}" presName="sibTrans" presStyleLbl="sibTrans2D1" presStyleIdx="2" presStyleCnt="4"/>
      <dgm:spPr/>
    </dgm:pt>
    <dgm:pt modelId="{D759BD6D-197D-4515-BAE2-682992A96FE5}" type="pres">
      <dgm:prSet presAssocID="{0DBCB74F-6BC9-49A8-87E0-3F65A05C80D6}" presName="connectorText" presStyleLbl="sibTrans2D1" presStyleIdx="2" presStyleCnt="4"/>
      <dgm:spPr/>
    </dgm:pt>
    <dgm:pt modelId="{E915DBBE-AF9A-4CB5-BE3A-80FE022AD431}" type="pres">
      <dgm:prSet presAssocID="{8620079B-E0B0-4AAB-8B88-29F7ACD21069}" presName="node" presStyleLbl="node1" presStyleIdx="3" presStyleCnt="5">
        <dgm:presLayoutVars>
          <dgm:bulletEnabled val="1"/>
        </dgm:presLayoutVars>
      </dgm:prSet>
      <dgm:spPr/>
    </dgm:pt>
    <dgm:pt modelId="{FE51E558-6A04-4039-AEBE-DF31971DDBB0}" type="pres">
      <dgm:prSet presAssocID="{AA6E30C8-9861-43EA-997E-0ED2992E4A0F}" presName="sibTrans" presStyleLbl="sibTrans2D1" presStyleIdx="3" presStyleCnt="4"/>
      <dgm:spPr/>
    </dgm:pt>
    <dgm:pt modelId="{F2FCEFAE-43AA-4B13-9036-E16CFD2C4001}" type="pres">
      <dgm:prSet presAssocID="{AA6E30C8-9861-43EA-997E-0ED2992E4A0F}" presName="connectorText" presStyleLbl="sibTrans2D1" presStyleIdx="3" presStyleCnt="4"/>
      <dgm:spPr/>
    </dgm:pt>
    <dgm:pt modelId="{46C6880F-A725-486D-8355-CFF8D1FD3D29}" type="pres">
      <dgm:prSet presAssocID="{E2E49593-4E00-4B01-8B26-5C4C56F6DF53}" presName="node" presStyleLbl="node1" presStyleIdx="4" presStyleCnt="5">
        <dgm:presLayoutVars>
          <dgm:bulletEnabled val="1"/>
        </dgm:presLayoutVars>
      </dgm:prSet>
      <dgm:spPr/>
    </dgm:pt>
  </dgm:ptLst>
  <dgm:cxnLst>
    <dgm:cxn modelId="{9CA2ED2A-409A-4063-AEC0-0A1C59D9CF35}" type="presOf" srcId="{0DBCB74F-6BC9-49A8-87E0-3F65A05C80D6}" destId="{47A1B420-C4F9-419A-BEA1-CDA1313F279C}" srcOrd="0" destOrd="0" presId="urn:microsoft.com/office/officeart/2005/8/layout/process1"/>
    <dgm:cxn modelId="{6A4B692C-CF06-430F-AFDA-0C4090743205}" type="presOf" srcId="{B445F85E-10E6-40DC-8C9D-6770E8A2CDBE}" destId="{1B134700-7A34-4C0A-B247-0CC99B2F88D1}" srcOrd="1" destOrd="0" presId="urn:microsoft.com/office/officeart/2005/8/layout/process1"/>
    <dgm:cxn modelId="{3E45962C-8852-4C7E-80FD-8FC0686684F9}" type="presOf" srcId="{3F8DEF95-1676-4FE7-967F-CF7C13AD975B}" destId="{37BBDA4B-8AC6-47EB-A8AC-B421E2908D9F}" srcOrd="0" destOrd="0" presId="urn:microsoft.com/office/officeart/2005/8/layout/process1"/>
    <dgm:cxn modelId="{A32B3533-DB26-49D4-8DA3-2219F7257453}" type="presOf" srcId="{8620079B-E0B0-4AAB-8B88-29F7ACD21069}" destId="{E915DBBE-AF9A-4CB5-BE3A-80FE022AD431}" srcOrd="0" destOrd="0" presId="urn:microsoft.com/office/officeart/2005/8/layout/process1"/>
    <dgm:cxn modelId="{61AB2A3D-D545-4694-B6F8-6DE5C9C8B16E}" type="presOf" srcId="{B445F85E-10E6-40DC-8C9D-6770E8A2CDBE}" destId="{86BE2578-51C8-43E5-9834-155600B0B46E}" srcOrd="0" destOrd="0" presId="urn:microsoft.com/office/officeart/2005/8/layout/process1"/>
    <dgm:cxn modelId="{F649D95E-8DDF-4B37-9B2F-302161954B88}" type="presOf" srcId="{AA6E30C8-9861-43EA-997E-0ED2992E4A0F}" destId="{F2FCEFAE-43AA-4B13-9036-E16CFD2C4001}" srcOrd="1" destOrd="0" presId="urn:microsoft.com/office/officeart/2005/8/layout/process1"/>
    <dgm:cxn modelId="{4973F250-1303-4668-A59D-F31B2198EE21}" type="presOf" srcId="{E2E49593-4E00-4B01-8B26-5C4C56F6DF53}" destId="{46C6880F-A725-486D-8355-CFF8D1FD3D29}" srcOrd="0" destOrd="0" presId="urn:microsoft.com/office/officeart/2005/8/layout/process1"/>
    <dgm:cxn modelId="{74216283-51C8-4E5F-8464-20F6012A2FCF}" srcId="{01EBC7C3-267A-44D5-8674-F63FCD260B2F}" destId="{E1FC216A-DC28-4D91-8CA3-7C2AE2BFAC36}" srcOrd="2" destOrd="0" parTransId="{72A14427-1803-4F49-825D-9E552E69F0A3}" sibTransId="{0DBCB74F-6BC9-49A8-87E0-3F65A05C80D6}"/>
    <dgm:cxn modelId="{4A8F258A-6DE5-492E-B896-A3247A372EC7}" type="presOf" srcId="{9C98CBC9-14A7-4862-BDB8-B5E2CB62957E}" destId="{DC2F5FC1-2BEF-4772-BE7B-75BC8AD5B6E1}" srcOrd="0" destOrd="0" presId="urn:microsoft.com/office/officeart/2005/8/layout/process1"/>
    <dgm:cxn modelId="{5A36528B-180B-456F-9740-EC6B2AB8191E}" srcId="{01EBC7C3-267A-44D5-8674-F63FCD260B2F}" destId="{C2D8B94C-50DD-4143-B827-759E6AD2C30F}" srcOrd="0" destOrd="0" parTransId="{989AF37A-0217-4B90-B341-8BDB266BE6E3}" sibTransId="{3F8DEF95-1676-4FE7-967F-CF7C13AD975B}"/>
    <dgm:cxn modelId="{28A723A1-9C0E-4C7F-9E7D-3A32180A19F3}" type="presOf" srcId="{C2D8B94C-50DD-4143-B827-759E6AD2C30F}" destId="{C3314DD7-F743-43E8-B45F-450CCE4C6A38}" srcOrd="0" destOrd="0" presId="urn:microsoft.com/office/officeart/2005/8/layout/process1"/>
    <dgm:cxn modelId="{79CE2BAB-3A25-4D3B-B91F-39F5185610AD}" srcId="{01EBC7C3-267A-44D5-8674-F63FCD260B2F}" destId="{9C98CBC9-14A7-4862-BDB8-B5E2CB62957E}" srcOrd="1" destOrd="0" parTransId="{230EE826-FCF7-4022-9BD1-6BBE1A6D8FED}" sibTransId="{B445F85E-10E6-40DC-8C9D-6770E8A2CDBE}"/>
    <dgm:cxn modelId="{1CADCFB6-DC40-4EB7-9390-36353751C11A}" type="presOf" srcId="{3F8DEF95-1676-4FE7-967F-CF7C13AD975B}" destId="{20A03952-1010-4AA1-8213-07F573A6BF5A}" srcOrd="1" destOrd="0" presId="urn:microsoft.com/office/officeart/2005/8/layout/process1"/>
    <dgm:cxn modelId="{E75501B9-997D-4E28-BF05-1AB45BC42A5C}" srcId="{01EBC7C3-267A-44D5-8674-F63FCD260B2F}" destId="{8620079B-E0B0-4AAB-8B88-29F7ACD21069}" srcOrd="3" destOrd="0" parTransId="{0FE7BD5E-C7F9-4401-9190-CBE13950BDED}" sibTransId="{AA6E30C8-9861-43EA-997E-0ED2992E4A0F}"/>
    <dgm:cxn modelId="{D999FEBB-C3C7-4B4C-AC18-FDDD3537DF84}" type="presOf" srcId="{AA6E30C8-9861-43EA-997E-0ED2992E4A0F}" destId="{FE51E558-6A04-4039-AEBE-DF31971DDBB0}" srcOrd="0" destOrd="0" presId="urn:microsoft.com/office/officeart/2005/8/layout/process1"/>
    <dgm:cxn modelId="{51F3CDC9-F44C-431A-A7C6-74EA71CA3D02}" type="presOf" srcId="{01EBC7C3-267A-44D5-8674-F63FCD260B2F}" destId="{71F74237-DF34-4F8C-BB9D-2D0B059AD65F}" srcOrd="0" destOrd="0" presId="urn:microsoft.com/office/officeart/2005/8/layout/process1"/>
    <dgm:cxn modelId="{A40605E3-9A07-4C8C-BB0B-7C2C65E05804}" type="presOf" srcId="{E1FC216A-DC28-4D91-8CA3-7C2AE2BFAC36}" destId="{FFB02BC2-9235-400B-8015-4911572C97ED}" srcOrd="0" destOrd="0" presId="urn:microsoft.com/office/officeart/2005/8/layout/process1"/>
    <dgm:cxn modelId="{E75BAEEB-C6D9-467A-80AA-0BA871407994}" srcId="{01EBC7C3-267A-44D5-8674-F63FCD260B2F}" destId="{E2E49593-4E00-4B01-8B26-5C4C56F6DF53}" srcOrd="4" destOrd="0" parTransId="{B6DC5C20-CC99-4C2E-8485-9A778E9DE49F}" sibTransId="{109AB0C5-4146-401C-88F7-8ED2380D0661}"/>
    <dgm:cxn modelId="{8A2C9AF6-7FC4-4935-A0F7-C03452508A4D}" type="presOf" srcId="{0DBCB74F-6BC9-49A8-87E0-3F65A05C80D6}" destId="{D759BD6D-197D-4515-BAE2-682992A96FE5}" srcOrd="1" destOrd="0" presId="urn:microsoft.com/office/officeart/2005/8/layout/process1"/>
    <dgm:cxn modelId="{5E70F732-5028-410E-9F46-0548C8B60D92}" type="presParOf" srcId="{71F74237-DF34-4F8C-BB9D-2D0B059AD65F}" destId="{C3314DD7-F743-43E8-B45F-450CCE4C6A38}" srcOrd="0" destOrd="0" presId="urn:microsoft.com/office/officeart/2005/8/layout/process1"/>
    <dgm:cxn modelId="{505F614F-D138-4458-B6EB-6CD19BB2B77C}" type="presParOf" srcId="{71F74237-DF34-4F8C-BB9D-2D0B059AD65F}" destId="{37BBDA4B-8AC6-47EB-A8AC-B421E2908D9F}" srcOrd="1" destOrd="0" presId="urn:microsoft.com/office/officeart/2005/8/layout/process1"/>
    <dgm:cxn modelId="{F9CE810E-6142-451C-A76F-39567DE7D2C1}" type="presParOf" srcId="{37BBDA4B-8AC6-47EB-A8AC-B421E2908D9F}" destId="{20A03952-1010-4AA1-8213-07F573A6BF5A}" srcOrd="0" destOrd="0" presId="urn:microsoft.com/office/officeart/2005/8/layout/process1"/>
    <dgm:cxn modelId="{54154CDD-1167-4A80-918A-DC33B5FEEC56}" type="presParOf" srcId="{71F74237-DF34-4F8C-BB9D-2D0B059AD65F}" destId="{DC2F5FC1-2BEF-4772-BE7B-75BC8AD5B6E1}" srcOrd="2" destOrd="0" presId="urn:microsoft.com/office/officeart/2005/8/layout/process1"/>
    <dgm:cxn modelId="{A493586F-6E81-4036-B953-14AC61516D73}" type="presParOf" srcId="{71F74237-DF34-4F8C-BB9D-2D0B059AD65F}" destId="{86BE2578-51C8-43E5-9834-155600B0B46E}" srcOrd="3" destOrd="0" presId="urn:microsoft.com/office/officeart/2005/8/layout/process1"/>
    <dgm:cxn modelId="{9C4E1DFC-4101-437A-85D2-285732A24A28}" type="presParOf" srcId="{86BE2578-51C8-43E5-9834-155600B0B46E}" destId="{1B134700-7A34-4C0A-B247-0CC99B2F88D1}" srcOrd="0" destOrd="0" presId="urn:microsoft.com/office/officeart/2005/8/layout/process1"/>
    <dgm:cxn modelId="{5088C170-9BA9-4992-96C0-DE204E413F82}" type="presParOf" srcId="{71F74237-DF34-4F8C-BB9D-2D0B059AD65F}" destId="{FFB02BC2-9235-400B-8015-4911572C97ED}" srcOrd="4" destOrd="0" presId="urn:microsoft.com/office/officeart/2005/8/layout/process1"/>
    <dgm:cxn modelId="{71BD5EE7-DD51-4111-ADB9-E030998EB7DE}" type="presParOf" srcId="{71F74237-DF34-4F8C-BB9D-2D0B059AD65F}" destId="{47A1B420-C4F9-419A-BEA1-CDA1313F279C}" srcOrd="5" destOrd="0" presId="urn:microsoft.com/office/officeart/2005/8/layout/process1"/>
    <dgm:cxn modelId="{61133A2E-E462-4B8E-8B6E-4D2474E68469}" type="presParOf" srcId="{47A1B420-C4F9-419A-BEA1-CDA1313F279C}" destId="{D759BD6D-197D-4515-BAE2-682992A96FE5}" srcOrd="0" destOrd="0" presId="urn:microsoft.com/office/officeart/2005/8/layout/process1"/>
    <dgm:cxn modelId="{E6BFC70C-75CA-4527-A8A7-C3B1D800A3DE}" type="presParOf" srcId="{71F74237-DF34-4F8C-BB9D-2D0B059AD65F}" destId="{E915DBBE-AF9A-4CB5-BE3A-80FE022AD431}" srcOrd="6" destOrd="0" presId="urn:microsoft.com/office/officeart/2005/8/layout/process1"/>
    <dgm:cxn modelId="{0457C501-3A6F-4095-A39F-88AB2AF7C4B1}" type="presParOf" srcId="{71F74237-DF34-4F8C-BB9D-2D0B059AD65F}" destId="{FE51E558-6A04-4039-AEBE-DF31971DDBB0}" srcOrd="7" destOrd="0" presId="urn:microsoft.com/office/officeart/2005/8/layout/process1"/>
    <dgm:cxn modelId="{1AFCE321-F893-4942-986A-98C9708FFA2A}" type="presParOf" srcId="{FE51E558-6A04-4039-AEBE-DF31971DDBB0}" destId="{F2FCEFAE-43AA-4B13-9036-E16CFD2C4001}" srcOrd="0" destOrd="0" presId="urn:microsoft.com/office/officeart/2005/8/layout/process1"/>
    <dgm:cxn modelId="{8DD8BD2C-47DD-435A-9824-BFA70A5FB436}" type="presParOf" srcId="{71F74237-DF34-4F8C-BB9D-2D0B059AD65F}" destId="{46C6880F-A725-486D-8355-CFF8D1FD3D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EBC7C3-267A-44D5-8674-F63FCD260B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D8B94C-50DD-4143-B827-759E6AD2C30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Classe</a:t>
          </a:r>
        </a:p>
      </dgm:t>
    </dgm:pt>
    <dgm:pt modelId="{989AF37A-0217-4B90-B341-8BDB266BE6E3}" type="parTrans" cxnId="{5A36528B-180B-456F-9740-EC6B2AB8191E}">
      <dgm:prSet/>
      <dgm:spPr/>
      <dgm:t>
        <a:bodyPr/>
        <a:lstStyle/>
        <a:p>
          <a:endParaRPr lang="pt-BR"/>
        </a:p>
      </dgm:t>
    </dgm:pt>
    <dgm:pt modelId="{3F8DEF95-1676-4FE7-967F-CF7C13AD975B}" type="sibTrans" cxnId="{5A36528B-180B-456F-9740-EC6B2AB8191E}">
      <dgm:prSet/>
      <dgm:spPr/>
      <dgm:t>
        <a:bodyPr/>
        <a:lstStyle/>
        <a:p>
          <a:endParaRPr lang="pt-BR"/>
        </a:p>
      </dgm:t>
    </dgm:pt>
    <dgm:pt modelId="{9C98CBC9-14A7-4862-BDB8-B5E2CB62957E}">
      <dgm:prSet/>
      <dgm:spPr/>
      <dgm:t>
        <a:bodyPr/>
        <a:lstStyle/>
        <a:p>
          <a:r>
            <a:rPr lang="pt-BR"/>
            <a:t>Familia</a:t>
          </a:r>
        </a:p>
      </dgm:t>
    </dgm:pt>
    <dgm:pt modelId="{230EE826-FCF7-4022-9BD1-6BBE1A6D8FED}" type="parTrans" cxnId="{79CE2BAB-3A25-4D3B-B91F-39F5185610AD}">
      <dgm:prSet/>
      <dgm:spPr/>
      <dgm:t>
        <a:bodyPr/>
        <a:lstStyle/>
        <a:p>
          <a:endParaRPr lang="pt-BR"/>
        </a:p>
      </dgm:t>
    </dgm:pt>
    <dgm:pt modelId="{B445F85E-10E6-40DC-8C9D-6770E8A2CDBE}" type="sibTrans" cxnId="{79CE2BAB-3A25-4D3B-B91F-39F5185610AD}">
      <dgm:prSet/>
      <dgm:spPr/>
      <dgm:t>
        <a:bodyPr/>
        <a:lstStyle/>
        <a:p>
          <a:endParaRPr lang="pt-BR"/>
        </a:p>
      </dgm:t>
    </dgm:pt>
    <dgm:pt modelId="{E1FC216A-DC28-4D91-8CA3-7C2AE2BFAC3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/>
            <a:t>Supergrupo</a:t>
          </a:r>
        </a:p>
      </dgm:t>
    </dgm:pt>
    <dgm:pt modelId="{72A14427-1803-4F49-825D-9E552E69F0A3}" type="parTrans" cxnId="{74216283-51C8-4E5F-8464-20F6012A2FCF}">
      <dgm:prSet/>
      <dgm:spPr/>
      <dgm:t>
        <a:bodyPr/>
        <a:lstStyle/>
        <a:p>
          <a:endParaRPr lang="pt-BR"/>
        </a:p>
      </dgm:t>
    </dgm:pt>
    <dgm:pt modelId="{0DBCB74F-6BC9-49A8-87E0-3F65A05C80D6}" type="sibTrans" cxnId="{74216283-51C8-4E5F-8464-20F6012A2FCF}">
      <dgm:prSet/>
      <dgm:spPr/>
      <dgm:t>
        <a:bodyPr/>
        <a:lstStyle/>
        <a:p>
          <a:endParaRPr lang="pt-BR"/>
        </a:p>
      </dgm:t>
    </dgm:pt>
    <dgm:pt modelId="{8620079B-E0B0-4AAB-8B88-29F7ACD21069}">
      <dgm:prSet/>
      <dgm:spPr/>
      <dgm:t>
        <a:bodyPr/>
        <a:lstStyle/>
        <a:p>
          <a:r>
            <a:rPr lang="pt-BR"/>
            <a:t>Grupo</a:t>
          </a:r>
        </a:p>
      </dgm:t>
    </dgm:pt>
    <dgm:pt modelId="{0FE7BD5E-C7F9-4401-9190-CBE13950BDED}" type="parTrans" cxnId="{E75501B9-997D-4E28-BF05-1AB45BC42A5C}">
      <dgm:prSet/>
      <dgm:spPr/>
      <dgm:t>
        <a:bodyPr/>
        <a:lstStyle/>
        <a:p>
          <a:endParaRPr lang="pt-BR"/>
        </a:p>
      </dgm:t>
    </dgm:pt>
    <dgm:pt modelId="{AA6E30C8-9861-43EA-997E-0ED2992E4A0F}" type="sibTrans" cxnId="{E75501B9-997D-4E28-BF05-1AB45BC42A5C}">
      <dgm:prSet/>
      <dgm:spPr/>
      <dgm:t>
        <a:bodyPr/>
        <a:lstStyle/>
        <a:p>
          <a:endParaRPr lang="pt-BR"/>
        </a:p>
      </dgm:t>
    </dgm:pt>
    <dgm:pt modelId="{E2E49593-4E00-4B01-8B26-5C4C56F6DF53}">
      <dgm:prSet/>
      <dgm:spPr/>
      <dgm:t>
        <a:bodyPr/>
        <a:lstStyle/>
        <a:p>
          <a:r>
            <a:rPr lang="pt-BR"/>
            <a:t>Minerais</a:t>
          </a:r>
        </a:p>
      </dgm:t>
    </dgm:pt>
    <dgm:pt modelId="{B6DC5C20-CC99-4C2E-8485-9A778E9DE49F}" type="parTrans" cxnId="{E75BAEEB-C6D9-467A-80AA-0BA871407994}">
      <dgm:prSet/>
      <dgm:spPr/>
      <dgm:t>
        <a:bodyPr/>
        <a:lstStyle/>
        <a:p>
          <a:endParaRPr lang="pt-BR"/>
        </a:p>
      </dgm:t>
    </dgm:pt>
    <dgm:pt modelId="{109AB0C5-4146-401C-88F7-8ED2380D0661}" type="sibTrans" cxnId="{E75BAEEB-C6D9-467A-80AA-0BA871407994}">
      <dgm:prSet/>
      <dgm:spPr/>
      <dgm:t>
        <a:bodyPr/>
        <a:lstStyle/>
        <a:p>
          <a:endParaRPr lang="pt-BR"/>
        </a:p>
      </dgm:t>
    </dgm:pt>
    <dgm:pt modelId="{71F74237-DF34-4F8C-BB9D-2D0B059AD65F}" type="pres">
      <dgm:prSet presAssocID="{01EBC7C3-267A-44D5-8674-F63FCD260B2F}" presName="Name0" presStyleCnt="0">
        <dgm:presLayoutVars>
          <dgm:dir/>
          <dgm:resizeHandles val="exact"/>
        </dgm:presLayoutVars>
      </dgm:prSet>
      <dgm:spPr/>
    </dgm:pt>
    <dgm:pt modelId="{C3314DD7-F743-43E8-B45F-450CCE4C6A38}" type="pres">
      <dgm:prSet presAssocID="{C2D8B94C-50DD-4143-B827-759E6AD2C30F}" presName="node" presStyleLbl="node1" presStyleIdx="0" presStyleCnt="5">
        <dgm:presLayoutVars>
          <dgm:bulletEnabled val="1"/>
        </dgm:presLayoutVars>
      </dgm:prSet>
      <dgm:spPr/>
    </dgm:pt>
    <dgm:pt modelId="{37BBDA4B-8AC6-47EB-A8AC-B421E2908D9F}" type="pres">
      <dgm:prSet presAssocID="{3F8DEF95-1676-4FE7-967F-CF7C13AD975B}" presName="sibTrans" presStyleLbl="sibTrans2D1" presStyleIdx="0" presStyleCnt="4"/>
      <dgm:spPr/>
    </dgm:pt>
    <dgm:pt modelId="{20A03952-1010-4AA1-8213-07F573A6BF5A}" type="pres">
      <dgm:prSet presAssocID="{3F8DEF95-1676-4FE7-967F-CF7C13AD975B}" presName="connectorText" presStyleLbl="sibTrans2D1" presStyleIdx="0" presStyleCnt="4"/>
      <dgm:spPr/>
    </dgm:pt>
    <dgm:pt modelId="{DC2F5FC1-2BEF-4772-BE7B-75BC8AD5B6E1}" type="pres">
      <dgm:prSet presAssocID="{9C98CBC9-14A7-4862-BDB8-B5E2CB62957E}" presName="node" presStyleLbl="node1" presStyleIdx="1" presStyleCnt="5">
        <dgm:presLayoutVars>
          <dgm:bulletEnabled val="1"/>
        </dgm:presLayoutVars>
      </dgm:prSet>
      <dgm:spPr/>
    </dgm:pt>
    <dgm:pt modelId="{86BE2578-51C8-43E5-9834-155600B0B46E}" type="pres">
      <dgm:prSet presAssocID="{B445F85E-10E6-40DC-8C9D-6770E8A2CDBE}" presName="sibTrans" presStyleLbl="sibTrans2D1" presStyleIdx="1" presStyleCnt="4"/>
      <dgm:spPr/>
    </dgm:pt>
    <dgm:pt modelId="{1B134700-7A34-4C0A-B247-0CC99B2F88D1}" type="pres">
      <dgm:prSet presAssocID="{B445F85E-10E6-40DC-8C9D-6770E8A2CDBE}" presName="connectorText" presStyleLbl="sibTrans2D1" presStyleIdx="1" presStyleCnt="4"/>
      <dgm:spPr/>
    </dgm:pt>
    <dgm:pt modelId="{FFB02BC2-9235-400B-8015-4911572C97ED}" type="pres">
      <dgm:prSet presAssocID="{E1FC216A-DC28-4D91-8CA3-7C2AE2BFAC36}" presName="node" presStyleLbl="node1" presStyleIdx="2" presStyleCnt="5">
        <dgm:presLayoutVars>
          <dgm:bulletEnabled val="1"/>
        </dgm:presLayoutVars>
      </dgm:prSet>
      <dgm:spPr/>
    </dgm:pt>
    <dgm:pt modelId="{47A1B420-C4F9-419A-BEA1-CDA1313F279C}" type="pres">
      <dgm:prSet presAssocID="{0DBCB74F-6BC9-49A8-87E0-3F65A05C80D6}" presName="sibTrans" presStyleLbl="sibTrans2D1" presStyleIdx="2" presStyleCnt="4"/>
      <dgm:spPr/>
    </dgm:pt>
    <dgm:pt modelId="{D759BD6D-197D-4515-BAE2-682992A96FE5}" type="pres">
      <dgm:prSet presAssocID="{0DBCB74F-6BC9-49A8-87E0-3F65A05C80D6}" presName="connectorText" presStyleLbl="sibTrans2D1" presStyleIdx="2" presStyleCnt="4"/>
      <dgm:spPr/>
    </dgm:pt>
    <dgm:pt modelId="{E915DBBE-AF9A-4CB5-BE3A-80FE022AD431}" type="pres">
      <dgm:prSet presAssocID="{8620079B-E0B0-4AAB-8B88-29F7ACD21069}" presName="node" presStyleLbl="node1" presStyleIdx="3" presStyleCnt="5">
        <dgm:presLayoutVars>
          <dgm:bulletEnabled val="1"/>
        </dgm:presLayoutVars>
      </dgm:prSet>
      <dgm:spPr/>
    </dgm:pt>
    <dgm:pt modelId="{FE51E558-6A04-4039-AEBE-DF31971DDBB0}" type="pres">
      <dgm:prSet presAssocID="{AA6E30C8-9861-43EA-997E-0ED2992E4A0F}" presName="sibTrans" presStyleLbl="sibTrans2D1" presStyleIdx="3" presStyleCnt="4"/>
      <dgm:spPr/>
    </dgm:pt>
    <dgm:pt modelId="{F2FCEFAE-43AA-4B13-9036-E16CFD2C4001}" type="pres">
      <dgm:prSet presAssocID="{AA6E30C8-9861-43EA-997E-0ED2992E4A0F}" presName="connectorText" presStyleLbl="sibTrans2D1" presStyleIdx="3" presStyleCnt="4"/>
      <dgm:spPr/>
    </dgm:pt>
    <dgm:pt modelId="{46C6880F-A725-486D-8355-CFF8D1FD3D29}" type="pres">
      <dgm:prSet presAssocID="{E2E49593-4E00-4B01-8B26-5C4C56F6DF53}" presName="node" presStyleLbl="node1" presStyleIdx="4" presStyleCnt="5">
        <dgm:presLayoutVars>
          <dgm:bulletEnabled val="1"/>
        </dgm:presLayoutVars>
      </dgm:prSet>
      <dgm:spPr/>
    </dgm:pt>
  </dgm:ptLst>
  <dgm:cxnLst>
    <dgm:cxn modelId="{9CA2ED2A-409A-4063-AEC0-0A1C59D9CF35}" type="presOf" srcId="{0DBCB74F-6BC9-49A8-87E0-3F65A05C80D6}" destId="{47A1B420-C4F9-419A-BEA1-CDA1313F279C}" srcOrd="0" destOrd="0" presId="urn:microsoft.com/office/officeart/2005/8/layout/process1"/>
    <dgm:cxn modelId="{6A4B692C-CF06-430F-AFDA-0C4090743205}" type="presOf" srcId="{B445F85E-10E6-40DC-8C9D-6770E8A2CDBE}" destId="{1B134700-7A34-4C0A-B247-0CC99B2F88D1}" srcOrd="1" destOrd="0" presId="urn:microsoft.com/office/officeart/2005/8/layout/process1"/>
    <dgm:cxn modelId="{3E45962C-8852-4C7E-80FD-8FC0686684F9}" type="presOf" srcId="{3F8DEF95-1676-4FE7-967F-CF7C13AD975B}" destId="{37BBDA4B-8AC6-47EB-A8AC-B421E2908D9F}" srcOrd="0" destOrd="0" presId="urn:microsoft.com/office/officeart/2005/8/layout/process1"/>
    <dgm:cxn modelId="{A32B3533-DB26-49D4-8DA3-2219F7257453}" type="presOf" srcId="{8620079B-E0B0-4AAB-8B88-29F7ACD21069}" destId="{E915DBBE-AF9A-4CB5-BE3A-80FE022AD431}" srcOrd="0" destOrd="0" presId="urn:microsoft.com/office/officeart/2005/8/layout/process1"/>
    <dgm:cxn modelId="{61AB2A3D-D545-4694-B6F8-6DE5C9C8B16E}" type="presOf" srcId="{B445F85E-10E6-40DC-8C9D-6770E8A2CDBE}" destId="{86BE2578-51C8-43E5-9834-155600B0B46E}" srcOrd="0" destOrd="0" presId="urn:microsoft.com/office/officeart/2005/8/layout/process1"/>
    <dgm:cxn modelId="{F649D95E-8DDF-4B37-9B2F-302161954B88}" type="presOf" srcId="{AA6E30C8-9861-43EA-997E-0ED2992E4A0F}" destId="{F2FCEFAE-43AA-4B13-9036-E16CFD2C4001}" srcOrd="1" destOrd="0" presId="urn:microsoft.com/office/officeart/2005/8/layout/process1"/>
    <dgm:cxn modelId="{4973F250-1303-4668-A59D-F31B2198EE21}" type="presOf" srcId="{E2E49593-4E00-4B01-8B26-5C4C56F6DF53}" destId="{46C6880F-A725-486D-8355-CFF8D1FD3D29}" srcOrd="0" destOrd="0" presId="urn:microsoft.com/office/officeart/2005/8/layout/process1"/>
    <dgm:cxn modelId="{74216283-51C8-4E5F-8464-20F6012A2FCF}" srcId="{01EBC7C3-267A-44D5-8674-F63FCD260B2F}" destId="{E1FC216A-DC28-4D91-8CA3-7C2AE2BFAC36}" srcOrd="2" destOrd="0" parTransId="{72A14427-1803-4F49-825D-9E552E69F0A3}" sibTransId="{0DBCB74F-6BC9-49A8-87E0-3F65A05C80D6}"/>
    <dgm:cxn modelId="{4A8F258A-6DE5-492E-B896-A3247A372EC7}" type="presOf" srcId="{9C98CBC9-14A7-4862-BDB8-B5E2CB62957E}" destId="{DC2F5FC1-2BEF-4772-BE7B-75BC8AD5B6E1}" srcOrd="0" destOrd="0" presId="urn:microsoft.com/office/officeart/2005/8/layout/process1"/>
    <dgm:cxn modelId="{5A36528B-180B-456F-9740-EC6B2AB8191E}" srcId="{01EBC7C3-267A-44D5-8674-F63FCD260B2F}" destId="{C2D8B94C-50DD-4143-B827-759E6AD2C30F}" srcOrd="0" destOrd="0" parTransId="{989AF37A-0217-4B90-B341-8BDB266BE6E3}" sibTransId="{3F8DEF95-1676-4FE7-967F-CF7C13AD975B}"/>
    <dgm:cxn modelId="{28A723A1-9C0E-4C7F-9E7D-3A32180A19F3}" type="presOf" srcId="{C2D8B94C-50DD-4143-B827-759E6AD2C30F}" destId="{C3314DD7-F743-43E8-B45F-450CCE4C6A38}" srcOrd="0" destOrd="0" presId="urn:microsoft.com/office/officeart/2005/8/layout/process1"/>
    <dgm:cxn modelId="{79CE2BAB-3A25-4D3B-B91F-39F5185610AD}" srcId="{01EBC7C3-267A-44D5-8674-F63FCD260B2F}" destId="{9C98CBC9-14A7-4862-BDB8-B5E2CB62957E}" srcOrd="1" destOrd="0" parTransId="{230EE826-FCF7-4022-9BD1-6BBE1A6D8FED}" sibTransId="{B445F85E-10E6-40DC-8C9D-6770E8A2CDBE}"/>
    <dgm:cxn modelId="{1CADCFB6-DC40-4EB7-9390-36353751C11A}" type="presOf" srcId="{3F8DEF95-1676-4FE7-967F-CF7C13AD975B}" destId="{20A03952-1010-4AA1-8213-07F573A6BF5A}" srcOrd="1" destOrd="0" presId="urn:microsoft.com/office/officeart/2005/8/layout/process1"/>
    <dgm:cxn modelId="{E75501B9-997D-4E28-BF05-1AB45BC42A5C}" srcId="{01EBC7C3-267A-44D5-8674-F63FCD260B2F}" destId="{8620079B-E0B0-4AAB-8B88-29F7ACD21069}" srcOrd="3" destOrd="0" parTransId="{0FE7BD5E-C7F9-4401-9190-CBE13950BDED}" sibTransId="{AA6E30C8-9861-43EA-997E-0ED2992E4A0F}"/>
    <dgm:cxn modelId="{D999FEBB-C3C7-4B4C-AC18-FDDD3537DF84}" type="presOf" srcId="{AA6E30C8-9861-43EA-997E-0ED2992E4A0F}" destId="{FE51E558-6A04-4039-AEBE-DF31971DDBB0}" srcOrd="0" destOrd="0" presId="urn:microsoft.com/office/officeart/2005/8/layout/process1"/>
    <dgm:cxn modelId="{51F3CDC9-F44C-431A-A7C6-74EA71CA3D02}" type="presOf" srcId="{01EBC7C3-267A-44D5-8674-F63FCD260B2F}" destId="{71F74237-DF34-4F8C-BB9D-2D0B059AD65F}" srcOrd="0" destOrd="0" presId="urn:microsoft.com/office/officeart/2005/8/layout/process1"/>
    <dgm:cxn modelId="{A40605E3-9A07-4C8C-BB0B-7C2C65E05804}" type="presOf" srcId="{E1FC216A-DC28-4D91-8CA3-7C2AE2BFAC36}" destId="{FFB02BC2-9235-400B-8015-4911572C97ED}" srcOrd="0" destOrd="0" presId="urn:microsoft.com/office/officeart/2005/8/layout/process1"/>
    <dgm:cxn modelId="{E75BAEEB-C6D9-467A-80AA-0BA871407994}" srcId="{01EBC7C3-267A-44D5-8674-F63FCD260B2F}" destId="{E2E49593-4E00-4B01-8B26-5C4C56F6DF53}" srcOrd="4" destOrd="0" parTransId="{B6DC5C20-CC99-4C2E-8485-9A778E9DE49F}" sibTransId="{109AB0C5-4146-401C-88F7-8ED2380D0661}"/>
    <dgm:cxn modelId="{8A2C9AF6-7FC4-4935-A0F7-C03452508A4D}" type="presOf" srcId="{0DBCB74F-6BC9-49A8-87E0-3F65A05C80D6}" destId="{D759BD6D-197D-4515-BAE2-682992A96FE5}" srcOrd="1" destOrd="0" presId="urn:microsoft.com/office/officeart/2005/8/layout/process1"/>
    <dgm:cxn modelId="{5E70F732-5028-410E-9F46-0548C8B60D92}" type="presParOf" srcId="{71F74237-DF34-4F8C-BB9D-2D0B059AD65F}" destId="{C3314DD7-F743-43E8-B45F-450CCE4C6A38}" srcOrd="0" destOrd="0" presId="urn:microsoft.com/office/officeart/2005/8/layout/process1"/>
    <dgm:cxn modelId="{505F614F-D138-4458-B6EB-6CD19BB2B77C}" type="presParOf" srcId="{71F74237-DF34-4F8C-BB9D-2D0B059AD65F}" destId="{37BBDA4B-8AC6-47EB-A8AC-B421E2908D9F}" srcOrd="1" destOrd="0" presId="urn:microsoft.com/office/officeart/2005/8/layout/process1"/>
    <dgm:cxn modelId="{F9CE810E-6142-451C-A76F-39567DE7D2C1}" type="presParOf" srcId="{37BBDA4B-8AC6-47EB-A8AC-B421E2908D9F}" destId="{20A03952-1010-4AA1-8213-07F573A6BF5A}" srcOrd="0" destOrd="0" presId="urn:microsoft.com/office/officeart/2005/8/layout/process1"/>
    <dgm:cxn modelId="{54154CDD-1167-4A80-918A-DC33B5FEEC56}" type="presParOf" srcId="{71F74237-DF34-4F8C-BB9D-2D0B059AD65F}" destId="{DC2F5FC1-2BEF-4772-BE7B-75BC8AD5B6E1}" srcOrd="2" destOrd="0" presId="urn:microsoft.com/office/officeart/2005/8/layout/process1"/>
    <dgm:cxn modelId="{A493586F-6E81-4036-B953-14AC61516D73}" type="presParOf" srcId="{71F74237-DF34-4F8C-BB9D-2D0B059AD65F}" destId="{86BE2578-51C8-43E5-9834-155600B0B46E}" srcOrd="3" destOrd="0" presId="urn:microsoft.com/office/officeart/2005/8/layout/process1"/>
    <dgm:cxn modelId="{9C4E1DFC-4101-437A-85D2-285732A24A28}" type="presParOf" srcId="{86BE2578-51C8-43E5-9834-155600B0B46E}" destId="{1B134700-7A34-4C0A-B247-0CC99B2F88D1}" srcOrd="0" destOrd="0" presId="urn:microsoft.com/office/officeart/2005/8/layout/process1"/>
    <dgm:cxn modelId="{5088C170-9BA9-4992-96C0-DE204E413F82}" type="presParOf" srcId="{71F74237-DF34-4F8C-BB9D-2D0B059AD65F}" destId="{FFB02BC2-9235-400B-8015-4911572C97ED}" srcOrd="4" destOrd="0" presId="urn:microsoft.com/office/officeart/2005/8/layout/process1"/>
    <dgm:cxn modelId="{71BD5EE7-DD51-4111-ADB9-E030998EB7DE}" type="presParOf" srcId="{71F74237-DF34-4F8C-BB9D-2D0B059AD65F}" destId="{47A1B420-C4F9-419A-BEA1-CDA1313F279C}" srcOrd="5" destOrd="0" presId="urn:microsoft.com/office/officeart/2005/8/layout/process1"/>
    <dgm:cxn modelId="{61133A2E-E462-4B8E-8B6E-4D2474E68469}" type="presParOf" srcId="{47A1B420-C4F9-419A-BEA1-CDA1313F279C}" destId="{D759BD6D-197D-4515-BAE2-682992A96FE5}" srcOrd="0" destOrd="0" presId="urn:microsoft.com/office/officeart/2005/8/layout/process1"/>
    <dgm:cxn modelId="{E6BFC70C-75CA-4527-A8A7-C3B1D800A3DE}" type="presParOf" srcId="{71F74237-DF34-4F8C-BB9D-2D0B059AD65F}" destId="{E915DBBE-AF9A-4CB5-BE3A-80FE022AD431}" srcOrd="6" destOrd="0" presId="urn:microsoft.com/office/officeart/2005/8/layout/process1"/>
    <dgm:cxn modelId="{0457C501-3A6F-4095-A39F-88AB2AF7C4B1}" type="presParOf" srcId="{71F74237-DF34-4F8C-BB9D-2D0B059AD65F}" destId="{FE51E558-6A04-4039-AEBE-DF31971DDBB0}" srcOrd="7" destOrd="0" presId="urn:microsoft.com/office/officeart/2005/8/layout/process1"/>
    <dgm:cxn modelId="{1AFCE321-F893-4942-986A-98C9708FFA2A}" type="presParOf" srcId="{FE51E558-6A04-4039-AEBE-DF31971DDBB0}" destId="{F2FCEFAE-43AA-4B13-9036-E16CFD2C4001}" srcOrd="0" destOrd="0" presId="urn:microsoft.com/office/officeart/2005/8/layout/process1"/>
    <dgm:cxn modelId="{8DD8BD2C-47DD-435A-9824-BFA70A5FB436}" type="presParOf" srcId="{71F74237-DF34-4F8C-BB9D-2D0B059AD65F}" destId="{46C6880F-A725-486D-8355-CFF8D1FD3D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EBC7C3-267A-44D5-8674-F63FCD260B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D8B94C-50DD-4143-B827-759E6AD2C30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Classe</a:t>
          </a:r>
        </a:p>
      </dgm:t>
    </dgm:pt>
    <dgm:pt modelId="{989AF37A-0217-4B90-B341-8BDB266BE6E3}" type="parTrans" cxnId="{5A36528B-180B-456F-9740-EC6B2AB8191E}">
      <dgm:prSet/>
      <dgm:spPr/>
      <dgm:t>
        <a:bodyPr/>
        <a:lstStyle/>
        <a:p>
          <a:endParaRPr lang="pt-BR"/>
        </a:p>
      </dgm:t>
    </dgm:pt>
    <dgm:pt modelId="{3F8DEF95-1676-4FE7-967F-CF7C13AD975B}" type="sibTrans" cxnId="{5A36528B-180B-456F-9740-EC6B2AB8191E}">
      <dgm:prSet/>
      <dgm:spPr/>
      <dgm:t>
        <a:bodyPr/>
        <a:lstStyle/>
        <a:p>
          <a:endParaRPr lang="pt-BR"/>
        </a:p>
      </dgm:t>
    </dgm:pt>
    <dgm:pt modelId="{9C98CBC9-14A7-4862-BDB8-B5E2CB62957E}">
      <dgm:prSet/>
      <dgm:spPr/>
      <dgm:t>
        <a:bodyPr/>
        <a:lstStyle/>
        <a:p>
          <a:r>
            <a:rPr lang="pt-BR"/>
            <a:t>Familia</a:t>
          </a:r>
        </a:p>
      </dgm:t>
    </dgm:pt>
    <dgm:pt modelId="{230EE826-FCF7-4022-9BD1-6BBE1A6D8FED}" type="parTrans" cxnId="{79CE2BAB-3A25-4D3B-B91F-39F5185610AD}">
      <dgm:prSet/>
      <dgm:spPr/>
      <dgm:t>
        <a:bodyPr/>
        <a:lstStyle/>
        <a:p>
          <a:endParaRPr lang="pt-BR"/>
        </a:p>
      </dgm:t>
    </dgm:pt>
    <dgm:pt modelId="{B445F85E-10E6-40DC-8C9D-6770E8A2CDBE}" type="sibTrans" cxnId="{79CE2BAB-3A25-4D3B-B91F-39F5185610AD}">
      <dgm:prSet/>
      <dgm:spPr/>
      <dgm:t>
        <a:bodyPr/>
        <a:lstStyle/>
        <a:p>
          <a:endParaRPr lang="pt-BR"/>
        </a:p>
      </dgm:t>
    </dgm:pt>
    <dgm:pt modelId="{E1FC216A-DC28-4D91-8CA3-7C2AE2BFAC3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Supergrupo</a:t>
          </a:r>
        </a:p>
      </dgm:t>
    </dgm:pt>
    <dgm:pt modelId="{72A14427-1803-4F49-825D-9E552E69F0A3}" type="parTrans" cxnId="{74216283-51C8-4E5F-8464-20F6012A2FCF}">
      <dgm:prSet/>
      <dgm:spPr/>
      <dgm:t>
        <a:bodyPr/>
        <a:lstStyle/>
        <a:p>
          <a:endParaRPr lang="pt-BR"/>
        </a:p>
      </dgm:t>
    </dgm:pt>
    <dgm:pt modelId="{0DBCB74F-6BC9-49A8-87E0-3F65A05C80D6}" type="sibTrans" cxnId="{74216283-51C8-4E5F-8464-20F6012A2FCF}">
      <dgm:prSet/>
      <dgm:spPr/>
      <dgm:t>
        <a:bodyPr/>
        <a:lstStyle/>
        <a:p>
          <a:endParaRPr lang="pt-BR"/>
        </a:p>
      </dgm:t>
    </dgm:pt>
    <dgm:pt modelId="{8620079B-E0B0-4AAB-8B88-29F7ACD2106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/>
            <a:t>Grupo</a:t>
          </a:r>
        </a:p>
      </dgm:t>
    </dgm:pt>
    <dgm:pt modelId="{0FE7BD5E-C7F9-4401-9190-CBE13950BDED}" type="parTrans" cxnId="{E75501B9-997D-4E28-BF05-1AB45BC42A5C}">
      <dgm:prSet/>
      <dgm:spPr/>
      <dgm:t>
        <a:bodyPr/>
        <a:lstStyle/>
        <a:p>
          <a:endParaRPr lang="pt-BR"/>
        </a:p>
      </dgm:t>
    </dgm:pt>
    <dgm:pt modelId="{AA6E30C8-9861-43EA-997E-0ED2992E4A0F}" type="sibTrans" cxnId="{E75501B9-997D-4E28-BF05-1AB45BC42A5C}">
      <dgm:prSet/>
      <dgm:spPr/>
      <dgm:t>
        <a:bodyPr/>
        <a:lstStyle/>
        <a:p>
          <a:endParaRPr lang="pt-BR"/>
        </a:p>
      </dgm:t>
    </dgm:pt>
    <dgm:pt modelId="{E2E49593-4E00-4B01-8B26-5C4C56F6DF53}">
      <dgm:prSet/>
      <dgm:spPr/>
      <dgm:t>
        <a:bodyPr/>
        <a:lstStyle/>
        <a:p>
          <a:r>
            <a:rPr lang="pt-BR"/>
            <a:t>Minerais</a:t>
          </a:r>
        </a:p>
      </dgm:t>
    </dgm:pt>
    <dgm:pt modelId="{B6DC5C20-CC99-4C2E-8485-9A778E9DE49F}" type="parTrans" cxnId="{E75BAEEB-C6D9-467A-80AA-0BA871407994}">
      <dgm:prSet/>
      <dgm:spPr/>
      <dgm:t>
        <a:bodyPr/>
        <a:lstStyle/>
        <a:p>
          <a:endParaRPr lang="pt-BR"/>
        </a:p>
      </dgm:t>
    </dgm:pt>
    <dgm:pt modelId="{109AB0C5-4146-401C-88F7-8ED2380D0661}" type="sibTrans" cxnId="{E75BAEEB-C6D9-467A-80AA-0BA871407994}">
      <dgm:prSet/>
      <dgm:spPr/>
      <dgm:t>
        <a:bodyPr/>
        <a:lstStyle/>
        <a:p>
          <a:endParaRPr lang="pt-BR"/>
        </a:p>
      </dgm:t>
    </dgm:pt>
    <dgm:pt modelId="{71F74237-DF34-4F8C-BB9D-2D0B059AD65F}" type="pres">
      <dgm:prSet presAssocID="{01EBC7C3-267A-44D5-8674-F63FCD260B2F}" presName="Name0" presStyleCnt="0">
        <dgm:presLayoutVars>
          <dgm:dir/>
          <dgm:resizeHandles val="exact"/>
        </dgm:presLayoutVars>
      </dgm:prSet>
      <dgm:spPr/>
    </dgm:pt>
    <dgm:pt modelId="{C3314DD7-F743-43E8-B45F-450CCE4C6A38}" type="pres">
      <dgm:prSet presAssocID="{C2D8B94C-50DD-4143-B827-759E6AD2C30F}" presName="node" presStyleLbl="node1" presStyleIdx="0" presStyleCnt="5">
        <dgm:presLayoutVars>
          <dgm:bulletEnabled val="1"/>
        </dgm:presLayoutVars>
      </dgm:prSet>
      <dgm:spPr/>
    </dgm:pt>
    <dgm:pt modelId="{37BBDA4B-8AC6-47EB-A8AC-B421E2908D9F}" type="pres">
      <dgm:prSet presAssocID="{3F8DEF95-1676-4FE7-967F-CF7C13AD975B}" presName="sibTrans" presStyleLbl="sibTrans2D1" presStyleIdx="0" presStyleCnt="4"/>
      <dgm:spPr/>
    </dgm:pt>
    <dgm:pt modelId="{20A03952-1010-4AA1-8213-07F573A6BF5A}" type="pres">
      <dgm:prSet presAssocID="{3F8DEF95-1676-4FE7-967F-CF7C13AD975B}" presName="connectorText" presStyleLbl="sibTrans2D1" presStyleIdx="0" presStyleCnt="4"/>
      <dgm:spPr/>
    </dgm:pt>
    <dgm:pt modelId="{DC2F5FC1-2BEF-4772-BE7B-75BC8AD5B6E1}" type="pres">
      <dgm:prSet presAssocID="{9C98CBC9-14A7-4862-BDB8-B5E2CB62957E}" presName="node" presStyleLbl="node1" presStyleIdx="1" presStyleCnt="5">
        <dgm:presLayoutVars>
          <dgm:bulletEnabled val="1"/>
        </dgm:presLayoutVars>
      </dgm:prSet>
      <dgm:spPr/>
    </dgm:pt>
    <dgm:pt modelId="{86BE2578-51C8-43E5-9834-155600B0B46E}" type="pres">
      <dgm:prSet presAssocID="{B445F85E-10E6-40DC-8C9D-6770E8A2CDBE}" presName="sibTrans" presStyleLbl="sibTrans2D1" presStyleIdx="1" presStyleCnt="4"/>
      <dgm:spPr/>
    </dgm:pt>
    <dgm:pt modelId="{1B134700-7A34-4C0A-B247-0CC99B2F88D1}" type="pres">
      <dgm:prSet presAssocID="{B445F85E-10E6-40DC-8C9D-6770E8A2CDBE}" presName="connectorText" presStyleLbl="sibTrans2D1" presStyleIdx="1" presStyleCnt="4"/>
      <dgm:spPr/>
    </dgm:pt>
    <dgm:pt modelId="{FFB02BC2-9235-400B-8015-4911572C97ED}" type="pres">
      <dgm:prSet presAssocID="{E1FC216A-DC28-4D91-8CA3-7C2AE2BFAC36}" presName="node" presStyleLbl="node1" presStyleIdx="2" presStyleCnt="5">
        <dgm:presLayoutVars>
          <dgm:bulletEnabled val="1"/>
        </dgm:presLayoutVars>
      </dgm:prSet>
      <dgm:spPr/>
    </dgm:pt>
    <dgm:pt modelId="{47A1B420-C4F9-419A-BEA1-CDA1313F279C}" type="pres">
      <dgm:prSet presAssocID="{0DBCB74F-6BC9-49A8-87E0-3F65A05C80D6}" presName="sibTrans" presStyleLbl="sibTrans2D1" presStyleIdx="2" presStyleCnt="4"/>
      <dgm:spPr/>
    </dgm:pt>
    <dgm:pt modelId="{D759BD6D-197D-4515-BAE2-682992A96FE5}" type="pres">
      <dgm:prSet presAssocID="{0DBCB74F-6BC9-49A8-87E0-3F65A05C80D6}" presName="connectorText" presStyleLbl="sibTrans2D1" presStyleIdx="2" presStyleCnt="4"/>
      <dgm:spPr/>
    </dgm:pt>
    <dgm:pt modelId="{E915DBBE-AF9A-4CB5-BE3A-80FE022AD431}" type="pres">
      <dgm:prSet presAssocID="{8620079B-E0B0-4AAB-8B88-29F7ACD21069}" presName="node" presStyleLbl="node1" presStyleIdx="3" presStyleCnt="5">
        <dgm:presLayoutVars>
          <dgm:bulletEnabled val="1"/>
        </dgm:presLayoutVars>
      </dgm:prSet>
      <dgm:spPr/>
    </dgm:pt>
    <dgm:pt modelId="{FE51E558-6A04-4039-AEBE-DF31971DDBB0}" type="pres">
      <dgm:prSet presAssocID="{AA6E30C8-9861-43EA-997E-0ED2992E4A0F}" presName="sibTrans" presStyleLbl="sibTrans2D1" presStyleIdx="3" presStyleCnt="4"/>
      <dgm:spPr/>
    </dgm:pt>
    <dgm:pt modelId="{F2FCEFAE-43AA-4B13-9036-E16CFD2C4001}" type="pres">
      <dgm:prSet presAssocID="{AA6E30C8-9861-43EA-997E-0ED2992E4A0F}" presName="connectorText" presStyleLbl="sibTrans2D1" presStyleIdx="3" presStyleCnt="4"/>
      <dgm:spPr/>
    </dgm:pt>
    <dgm:pt modelId="{46C6880F-A725-486D-8355-CFF8D1FD3D29}" type="pres">
      <dgm:prSet presAssocID="{E2E49593-4E00-4B01-8B26-5C4C56F6DF53}" presName="node" presStyleLbl="node1" presStyleIdx="4" presStyleCnt="5">
        <dgm:presLayoutVars>
          <dgm:bulletEnabled val="1"/>
        </dgm:presLayoutVars>
      </dgm:prSet>
      <dgm:spPr/>
    </dgm:pt>
  </dgm:ptLst>
  <dgm:cxnLst>
    <dgm:cxn modelId="{9CA2ED2A-409A-4063-AEC0-0A1C59D9CF35}" type="presOf" srcId="{0DBCB74F-6BC9-49A8-87E0-3F65A05C80D6}" destId="{47A1B420-C4F9-419A-BEA1-CDA1313F279C}" srcOrd="0" destOrd="0" presId="urn:microsoft.com/office/officeart/2005/8/layout/process1"/>
    <dgm:cxn modelId="{6A4B692C-CF06-430F-AFDA-0C4090743205}" type="presOf" srcId="{B445F85E-10E6-40DC-8C9D-6770E8A2CDBE}" destId="{1B134700-7A34-4C0A-B247-0CC99B2F88D1}" srcOrd="1" destOrd="0" presId="urn:microsoft.com/office/officeart/2005/8/layout/process1"/>
    <dgm:cxn modelId="{3E45962C-8852-4C7E-80FD-8FC0686684F9}" type="presOf" srcId="{3F8DEF95-1676-4FE7-967F-CF7C13AD975B}" destId="{37BBDA4B-8AC6-47EB-A8AC-B421E2908D9F}" srcOrd="0" destOrd="0" presId="urn:microsoft.com/office/officeart/2005/8/layout/process1"/>
    <dgm:cxn modelId="{A32B3533-DB26-49D4-8DA3-2219F7257453}" type="presOf" srcId="{8620079B-E0B0-4AAB-8B88-29F7ACD21069}" destId="{E915DBBE-AF9A-4CB5-BE3A-80FE022AD431}" srcOrd="0" destOrd="0" presId="urn:microsoft.com/office/officeart/2005/8/layout/process1"/>
    <dgm:cxn modelId="{61AB2A3D-D545-4694-B6F8-6DE5C9C8B16E}" type="presOf" srcId="{B445F85E-10E6-40DC-8C9D-6770E8A2CDBE}" destId="{86BE2578-51C8-43E5-9834-155600B0B46E}" srcOrd="0" destOrd="0" presId="urn:microsoft.com/office/officeart/2005/8/layout/process1"/>
    <dgm:cxn modelId="{F649D95E-8DDF-4B37-9B2F-302161954B88}" type="presOf" srcId="{AA6E30C8-9861-43EA-997E-0ED2992E4A0F}" destId="{F2FCEFAE-43AA-4B13-9036-E16CFD2C4001}" srcOrd="1" destOrd="0" presId="urn:microsoft.com/office/officeart/2005/8/layout/process1"/>
    <dgm:cxn modelId="{4973F250-1303-4668-A59D-F31B2198EE21}" type="presOf" srcId="{E2E49593-4E00-4B01-8B26-5C4C56F6DF53}" destId="{46C6880F-A725-486D-8355-CFF8D1FD3D29}" srcOrd="0" destOrd="0" presId="urn:microsoft.com/office/officeart/2005/8/layout/process1"/>
    <dgm:cxn modelId="{74216283-51C8-4E5F-8464-20F6012A2FCF}" srcId="{01EBC7C3-267A-44D5-8674-F63FCD260B2F}" destId="{E1FC216A-DC28-4D91-8CA3-7C2AE2BFAC36}" srcOrd="2" destOrd="0" parTransId="{72A14427-1803-4F49-825D-9E552E69F0A3}" sibTransId="{0DBCB74F-6BC9-49A8-87E0-3F65A05C80D6}"/>
    <dgm:cxn modelId="{4A8F258A-6DE5-492E-B896-A3247A372EC7}" type="presOf" srcId="{9C98CBC9-14A7-4862-BDB8-B5E2CB62957E}" destId="{DC2F5FC1-2BEF-4772-BE7B-75BC8AD5B6E1}" srcOrd="0" destOrd="0" presId="urn:microsoft.com/office/officeart/2005/8/layout/process1"/>
    <dgm:cxn modelId="{5A36528B-180B-456F-9740-EC6B2AB8191E}" srcId="{01EBC7C3-267A-44D5-8674-F63FCD260B2F}" destId="{C2D8B94C-50DD-4143-B827-759E6AD2C30F}" srcOrd="0" destOrd="0" parTransId="{989AF37A-0217-4B90-B341-8BDB266BE6E3}" sibTransId="{3F8DEF95-1676-4FE7-967F-CF7C13AD975B}"/>
    <dgm:cxn modelId="{28A723A1-9C0E-4C7F-9E7D-3A32180A19F3}" type="presOf" srcId="{C2D8B94C-50DD-4143-B827-759E6AD2C30F}" destId="{C3314DD7-F743-43E8-B45F-450CCE4C6A38}" srcOrd="0" destOrd="0" presId="urn:microsoft.com/office/officeart/2005/8/layout/process1"/>
    <dgm:cxn modelId="{79CE2BAB-3A25-4D3B-B91F-39F5185610AD}" srcId="{01EBC7C3-267A-44D5-8674-F63FCD260B2F}" destId="{9C98CBC9-14A7-4862-BDB8-B5E2CB62957E}" srcOrd="1" destOrd="0" parTransId="{230EE826-FCF7-4022-9BD1-6BBE1A6D8FED}" sibTransId="{B445F85E-10E6-40DC-8C9D-6770E8A2CDBE}"/>
    <dgm:cxn modelId="{1CADCFB6-DC40-4EB7-9390-36353751C11A}" type="presOf" srcId="{3F8DEF95-1676-4FE7-967F-CF7C13AD975B}" destId="{20A03952-1010-4AA1-8213-07F573A6BF5A}" srcOrd="1" destOrd="0" presId="urn:microsoft.com/office/officeart/2005/8/layout/process1"/>
    <dgm:cxn modelId="{E75501B9-997D-4E28-BF05-1AB45BC42A5C}" srcId="{01EBC7C3-267A-44D5-8674-F63FCD260B2F}" destId="{8620079B-E0B0-4AAB-8B88-29F7ACD21069}" srcOrd="3" destOrd="0" parTransId="{0FE7BD5E-C7F9-4401-9190-CBE13950BDED}" sibTransId="{AA6E30C8-9861-43EA-997E-0ED2992E4A0F}"/>
    <dgm:cxn modelId="{D999FEBB-C3C7-4B4C-AC18-FDDD3537DF84}" type="presOf" srcId="{AA6E30C8-9861-43EA-997E-0ED2992E4A0F}" destId="{FE51E558-6A04-4039-AEBE-DF31971DDBB0}" srcOrd="0" destOrd="0" presId="urn:microsoft.com/office/officeart/2005/8/layout/process1"/>
    <dgm:cxn modelId="{51F3CDC9-F44C-431A-A7C6-74EA71CA3D02}" type="presOf" srcId="{01EBC7C3-267A-44D5-8674-F63FCD260B2F}" destId="{71F74237-DF34-4F8C-BB9D-2D0B059AD65F}" srcOrd="0" destOrd="0" presId="urn:microsoft.com/office/officeart/2005/8/layout/process1"/>
    <dgm:cxn modelId="{A40605E3-9A07-4C8C-BB0B-7C2C65E05804}" type="presOf" srcId="{E1FC216A-DC28-4D91-8CA3-7C2AE2BFAC36}" destId="{FFB02BC2-9235-400B-8015-4911572C97ED}" srcOrd="0" destOrd="0" presId="urn:microsoft.com/office/officeart/2005/8/layout/process1"/>
    <dgm:cxn modelId="{E75BAEEB-C6D9-467A-80AA-0BA871407994}" srcId="{01EBC7C3-267A-44D5-8674-F63FCD260B2F}" destId="{E2E49593-4E00-4B01-8B26-5C4C56F6DF53}" srcOrd="4" destOrd="0" parTransId="{B6DC5C20-CC99-4C2E-8485-9A778E9DE49F}" sibTransId="{109AB0C5-4146-401C-88F7-8ED2380D0661}"/>
    <dgm:cxn modelId="{8A2C9AF6-7FC4-4935-A0F7-C03452508A4D}" type="presOf" srcId="{0DBCB74F-6BC9-49A8-87E0-3F65A05C80D6}" destId="{D759BD6D-197D-4515-BAE2-682992A96FE5}" srcOrd="1" destOrd="0" presId="urn:microsoft.com/office/officeart/2005/8/layout/process1"/>
    <dgm:cxn modelId="{5E70F732-5028-410E-9F46-0548C8B60D92}" type="presParOf" srcId="{71F74237-DF34-4F8C-BB9D-2D0B059AD65F}" destId="{C3314DD7-F743-43E8-B45F-450CCE4C6A38}" srcOrd="0" destOrd="0" presId="urn:microsoft.com/office/officeart/2005/8/layout/process1"/>
    <dgm:cxn modelId="{505F614F-D138-4458-B6EB-6CD19BB2B77C}" type="presParOf" srcId="{71F74237-DF34-4F8C-BB9D-2D0B059AD65F}" destId="{37BBDA4B-8AC6-47EB-A8AC-B421E2908D9F}" srcOrd="1" destOrd="0" presId="urn:microsoft.com/office/officeart/2005/8/layout/process1"/>
    <dgm:cxn modelId="{F9CE810E-6142-451C-A76F-39567DE7D2C1}" type="presParOf" srcId="{37BBDA4B-8AC6-47EB-A8AC-B421E2908D9F}" destId="{20A03952-1010-4AA1-8213-07F573A6BF5A}" srcOrd="0" destOrd="0" presId="urn:microsoft.com/office/officeart/2005/8/layout/process1"/>
    <dgm:cxn modelId="{54154CDD-1167-4A80-918A-DC33B5FEEC56}" type="presParOf" srcId="{71F74237-DF34-4F8C-BB9D-2D0B059AD65F}" destId="{DC2F5FC1-2BEF-4772-BE7B-75BC8AD5B6E1}" srcOrd="2" destOrd="0" presId="urn:microsoft.com/office/officeart/2005/8/layout/process1"/>
    <dgm:cxn modelId="{A493586F-6E81-4036-B953-14AC61516D73}" type="presParOf" srcId="{71F74237-DF34-4F8C-BB9D-2D0B059AD65F}" destId="{86BE2578-51C8-43E5-9834-155600B0B46E}" srcOrd="3" destOrd="0" presId="urn:microsoft.com/office/officeart/2005/8/layout/process1"/>
    <dgm:cxn modelId="{9C4E1DFC-4101-437A-85D2-285732A24A28}" type="presParOf" srcId="{86BE2578-51C8-43E5-9834-155600B0B46E}" destId="{1B134700-7A34-4C0A-B247-0CC99B2F88D1}" srcOrd="0" destOrd="0" presId="urn:microsoft.com/office/officeart/2005/8/layout/process1"/>
    <dgm:cxn modelId="{5088C170-9BA9-4992-96C0-DE204E413F82}" type="presParOf" srcId="{71F74237-DF34-4F8C-BB9D-2D0B059AD65F}" destId="{FFB02BC2-9235-400B-8015-4911572C97ED}" srcOrd="4" destOrd="0" presId="urn:microsoft.com/office/officeart/2005/8/layout/process1"/>
    <dgm:cxn modelId="{71BD5EE7-DD51-4111-ADB9-E030998EB7DE}" type="presParOf" srcId="{71F74237-DF34-4F8C-BB9D-2D0B059AD65F}" destId="{47A1B420-C4F9-419A-BEA1-CDA1313F279C}" srcOrd="5" destOrd="0" presId="urn:microsoft.com/office/officeart/2005/8/layout/process1"/>
    <dgm:cxn modelId="{61133A2E-E462-4B8E-8B6E-4D2474E68469}" type="presParOf" srcId="{47A1B420-C4F9-419A-BEA1-CDA1313F279C}" destId="{D759BD6D-197D-4515-BAE2-682992A96FE5}" srcOrd="0" destOrd="0" presId="urn:microsoft.com/office/officeart/2005/8/layout/process1"/>
    <dgm:cxn modelId="{E6BFC70C-75CA-4527-A8A7-C3B1D800A3DE}" type="presParOf" srcId="{71F74237-DF34-4F8C-BB9D-2D0B059AD65F}" destId="{E915DBBE-AF9A-4CB5-BE3A-80FE022AD431}" srcOrd="6" destOrd="0" presId="urn:microsoft.com/office/officeart/2005/8/layout/process1"/>
    <dgm:cxn modelId="{0457C501-3A6F-4095-A39F-88AB2AF7C4B1}" type="presParOf" srcId="{71F74237-DF34-4F8C-BB9D-2D0B059AD65F}" destId="{FE51E558-6A04-4039-AEBE-DF31971DDBB0}" srcOrd="7" destOrd="0" presId="urn:microsoft.com/office/officeart/2005/8/layout/process1"/>
    <dgm:cxn modelId="{1AFCE321-F893-4942-986A-98C9708FFA2A}" type="presParOf" srcId="{FE51E558-6A04-4039-AEBE-DF31971DDBB0}" destId="{F2FCEFAE-43AA-4B13-9036-E16CFD2C4001}" srcOrd="0" destOrd="0" presId="urn:microsoft.com/office/officeart/2005/8/layout/process1"/>
    <dgm:cxn modelId="{8DD8BD2C-47DD-435A-9824-BFA70A5FB436}" type="presParOf" srcId="{71F74237-DF34-4F8C-BB9D-2D0B059AD65F}" destId="{46C6880F-A725-486D-8355-CFF8D1FD3D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EBC7C3-267A-44D5-8674-F63FCD260B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D8B94C-50DD-4143-B827-759E6AD2C30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Classe</a:t>
          </a:r>
        </a:p>
      </dgm:t>
    </dgm:pt>
    <dgm:pt modelId="{989AF37A-0217-4B90-B341-8BDB266BE6E3}" type="parTrans" cxnId="{5A36528B-180B-456F-9740-EC6B2AB8191E}">
      <dgm:prSet/>
      <dgm:spPr/>
      <dgm:t>
        <a:bodyPr/>
        <a:lstStyle/>
        <a:p>
          <a:endParaRPr lang="pt-BR"/>
        </a:p>
      </dgm:t>
    </dgm:pt>
    <dgm:pt modelId="{3F8DEF95-1676-4FE7-967F-CF7C13AD975B}" type="sibTrans" cxnId="{5A36528B-180B-456F-9740-EC6B2AB8191E}">
      <dgm:prSet/>
      <dgm:spPr/>
      <dgm:t>
        <a:bodyPr/>
        <a:lstStyle/>
        <a:p>
          <a:endParaRPr lang="pt-BR"/>
        </a:p>
      </dgm:t>
    </dgm:pt>
    <dgm:pt modelId="{9C98CBC9-14A7-4862-BDB8-B5E2CB62957E}">
      <dgm:prSet/>
      <dgm:spPr/>
      <dgm:t>
        <a:bodyPr/>
        <a:lstStyle/>
        <a:p>
          <a:r>
            <a:rPr lang="pt-BR"/>
            <a:t>Familia</a:t>
          </a:r>
        </a:p>
      </dgm:t>
    </dgm:pt>
    <dgm:pt modelId="{230EE826-FCF7-4022-9BD1-6BBE1A6D8FED}" type="parTrans" cxnId="{79CE2BAB-3A25-4D3B-B91F-39F5185610AD}">
      <dgm:prSet/>
      <dgm:spPr/>
      <dgm:t>
        <a:bodyPr/>
        <a:lstStyle/>
        <a:p>
          <a:endParaRPr lang="pt-BR"/>
        </a:p>
      </dgm:t>
    </dgm:pt>
    <dgm:pt modelId="{B445F85E-10E6-40DC-8C9D-6770E8A2CDBE}" type="sibTrans" cxnId="{79CE2BAB-3A25-4D3B-B91F-39F5185610AD}">
      <dgm:prSet/>
      <dgm:spPr/>
      <dgm:t>
        <a:bodyPr/>
        <a:lstStyle/>
        <a:p>
          <a:endParaRPr lang="pt-BR"/>
        </a:p>
      </dgm:t>
    </dgm:pt>
    <dgm:pt modelId="{E1FC216A-DC28-4D91-8CA3-7C2AE2BFAC3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Supergrupo</a:t>
          </a:r>
        </a:p>
      </dgm:t>
    </dgm:pt>
    <dgm:pt modelId="{72A14427-1803-4F49-825D-9E552E69F0A3}" type="parTrans" cxnId="{74216283-51C8-4E5F-8464-20F6012A2FCF}">
      <dgm:prSet/>
      <dgm:spPr/>
      <dgm:t>
        <a:bodyPr/>
        <a:lstStyle/>
        <a:p>
          <a:endParaRPr lang="pt-BR"/>
        </a:p>
      </dgm:t>
    </dgm:pt>
    <dgm:pt modelId="{0DBCB74F-6BC9-49A8-87E0-3F65A05C80D6}" type="sibTrans" cxnId="{74216283-51C8-4E5F-8464-20F6012A2FCF}">
      <dgm:prSet/>
      <dgm:spPr/>
      <dgm:t>
        <a:bodyPr/>
        <a:lstStyle/>
        <a:p>
          <a:endParaRPr lang="pt-BR"/>
        </a:p>
      </dgm:t>
    </dgm:pt>
    <dgm:pt modelId="{8620079B-E0B0-4AAB-8B88-29F7ACD21069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/>
            <a:t>Grupo</a:t>
          </a:r>
        </a:p>
      </dgm:t>
    </dgm:pt>
    <dgm:pt modelId="{0FE7BD5E-C7F9-4401-9190-CBE13950BDED}" type="parTrans" cxnId="{E75501B9-997D-4E28-BF05-1AB45BC42A5C}">
      <dgm:prSet/>
      <dgm:spPr/>
      <dgm:t>
        <a:bodyPr/>
        <a:lstStyle/>
        <a:p>
          <a:endParaRPr lang="pt-BR"/>
        </a:p>
      </dgm:t>
    </dgm:pt>
    <dgm:pt modelId="{AA6E30C8-9861-43EA-997E-0ED2992E4A0F}" type="sibTrans" cxnId="{E75501B9-997D-4E28-BF05-1AB45BC42A5C}">
      <dgm:prSet/>
      <dgm:spPr/>
      <dgm:t>
        <a:bodyPr/>
        <a:lstStyle/>
        <a:p>
          <a:endParaRPr lang="pt-BR"/>
        </a:p>
      </dgm:t>
    </dgm:pt>
    <dgm:pt modelId="{E2E49593-4E00-4B01-8B26-5C4C56F6DF5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Minerais</a:t>
          </a:r>
        </a:p>
      </dgm:t>
    </dgm:pt>
    <dgm:pt modelId="{B6DC5C20-CC99-4C2E-8485-9A778E9DE49F}" type="parTrans" cxnId="{E75BAEEB-C6D9-467A-80AA-0BA871407994}">
      <dgm:prSet/>
      <dgm:spPr/>
      <dgm:t>
        <a:bodyPr/>
        <a:lstStyle/>
        <a:p>
          <a:endParaRPr lang="pt-BR"/>
        </a:p>
      </dgm:t>
    </dgm:pt>
    <dgm:pt modelId="{109AB0C5-4146-401C-88F7-8ED2380D0661}" type="sibTrans" cxnId="{E75BAEEB-C6D9-467A-80AA-0BA871407994}">
      <dgm:prSet/>
      <dgm:spPr/>
      <dgm:t>
        <a:bodyPr/>
        <a:lstStyle/>
        <a:p>
          <a:endParaRPr lang="pt-BR"/>
        </a:p>
      </dgm:t>
    </dgm:pt>
    <dgm:pt modelId="{71F74237-DF34-4F8C-BB9D-2D0B059AD65F}" type="pres">
      <dgm:prSet presAssocID="{01EBC7C3-267A-44D5-8674-F63FCD260B2F}" presName="Name0" presStyleCnt="0">
        <dgm:presLayoutVars>
          <dgm:dir/>
          <dgm:resizeHandles val="exact"/>
        </dgm:presLayoutVars>
      </dgm:prSet>
      <dgm:spPr/>
    </dgm:pt>
    <dgm:pt modelId="{C3314DD7-F743-43E8-B45F-450CCE4C6A38}" type="pres">
      <dgm:prSet presAssocID="{C2D8B94C-50DD-4143-B827-759E6AD2C30F}" presName="node" presStyleLbl="node1" presStyleIdx="0" presStyleCnt="5">
        <dgm:presLayoutVars>
          <dgm:bulletEnabled val="1"/>
        </dgm:presLayoutVars>
      </dgm:prSet>
      <dgm:spPr/>
    </dgm:pt>
    <dgm:pt modelId="{37BBDA4B-8AC6-47EB-A8AC-B421E2908D9F}" type="pres">
      <dgm:prSet presAssocID="{3F8DEF95-1676-4FE7-967F-CF7C13AD975B}" presName="sibTrans" presStyleLbl="sibTrans2D1" presStyleIdx="0" presStyleCnt="4"/>
      <dgm:spPr/>
    </dgm:pt>
    <dgm:pt modelId="{20A03952-1010-4AA1-8213-07F573A6BF5A}" type="pres">
      <dgm:prSet presAssocID="{3F8DEF95-1676-4FE7-967F-CF7C13AD975B}" presName="connectorText" presStyleLbl="sibTrans2D1" presStyleIdx="0" presStyleCnt="4"/>
      <dgm:spPr/>
    </dgm:pt>
    <dgm:pt modelId="{DC2F5FC1-2BEF-4772-BE7B-75BC8AD5B6E1}" type="pres">
      <dgm:prSet presAssocID="{9C98CBC9-14A7-4862-BDB8-B5E2CB62957E}" presName="node" presStyleLbl="node1" presStyleIdx="1" presStyleCnt="5">
        <dgm:presLayoutVars>
          <dgm:bulletEnabled val="1"/>
        </dgm:presLayoutVars>
      </dgm:prSet>
      <dgm:spPr/>
    </dgm:pt>
    <dgm:pt modelId="{86BE2578-51C8-43E5-9834-155600B0B46E}" type="pres">
      <dgm:prSet presAssocID="{B445F85E-10E6-40DC-8C9D-6770E8A2CDBE}" presName="sibTrans" presStyleLbl="sibTrans2D1" presStyleIdx="1" presStyleCnt="4"/>
      <dgm:spPr/>
    </dgm:pt>
    <dgm:pt modelId="{1B134700-7A34-4C0A-B247-0CC99B2F88D1}" type="pres">
      <dgm:prSet presAssocID="{B445F85E-10E6-40DC-8C9D-6770E8A2CDBE}" presName="connectorText" presStyleLbl="sibTrans2D1" presStyleIdx="1" presStyleCnt="4"/>
      <dgm:spPr/>
    </dgm:pt>
    <dgm:pt modelId="{FFB02BC2-9235-400B-8015-4911572C97ED}" type="pres">
      <dgm:prSet presAssocID="{E1FC216A-DC28-4D91-8CA3-7C2AE2BFAC36}" presName="node" presStyleLbl="node1" presStyleIdx="2" presStyleCnt="5">
        <dgm:presLayoutVars>
          <dgm:bulletEnabled val="1"/>
        </dgm:presLayoutVars>
      </dgm:prSet>
      <dgm:spPr/>
    </dgm:pt>
    <dgm:pt modelId="{47A1B420-C4F9-419A-BEA1-CDA1313F279C}" type="pres">
      <dgm:prSet presAssocID="{0DBCB74F-6BC9-49A8-87E0-3F65A05C80D6}" presName="sibTrans" presStyleLbl="sibTrans2D1" presStyleIdx="2" presStyleCnt="4"/>
      <dgm:spPr/>
    </dgm:pt>
    <dgm:pt modelId="{D759BD6D-197D-4515-BAE2-682992A96FE5}" type="pres">
      <dgm:prSet presAssocID="{0DBCB74F-6BC9-49A8-87E0-3F65A05C80D6}" presName="connectorText" presStyleLbl="sibTrans2D1" presStyleIdx="2" presStyleCnt="4"/>
      <dgm:spPr/>
    </dgm:pt>
    <dgm:pt modelId="{E915DBBE-AF9A-4CB5-BE3A-80FE022AD431}" type="pres">
      <dgm:prSet presAssocID="{8620079B-E0B0-4AAB-8B88-29F7ACD21069}" presName="node" presStyleLbl="node1" presStyleIdx="3" presStyleCnt="5">
        <dgm:presLayoutVars>
          <dgm:bulletEnabled val="1"/>
        </dgm:presLayoutVars>
      </dgm:prSet>
      <dgm:spPr/>
    </dgm:pt>
    <dgm:pt modelId="{FE51E558-6A04-4039-AEBE-DF31971DDBB0}" type="pres">
      <dgm:prSet presAssocID="{AA6E30C8-9861-43EA-997E-0ED2992E4A0F}" presName="sibTrans" presStyleLbl="sibTrans2D1" presStyleIdx="3" presStyleCnt="4"/>
      <dgm:spPr/>
    </dgm:pt>
    <dgm:pt modelId="{F2FCEFAE-43AA-4B13-9036-E16CFD2C4001}" type="pres">
      <dgm:prSet presAssocID="{AA6E30C8-9861-43EA-997E-0ED2992E4A0F}" presName="connectorText" presStyleLbl="sibTrans2D1" presStyleIdx="3" presStyleCnt="4"/>
      <dgm:spPr/>
    </dgm:pt>
    <dgm:pt modelId="{46C6880F-A725-486D-8355-CFF8D1FD3D29}" type="pres">
      <dgm:prSet presAssocID="{E2E49593-4E00-4B01-8B26-5C4C56F6DF53}" presName="node" presStyleLbl="node1" presStyleIdx="4" presStyleCnt="5">
        <dgm:presLayoutVars>
          <dgm:bulletEnabled val="1"/>
        </dgm:presLayoutVars>
      </dgm:prSet>
      <dgm:spPr/>
    </dgm:pt>
  </dgm:ptLst>
  <dgm:cxnLst>
    <dgm:cxn modelId="{9CA2ED2A-409A-4063-AEC0-0A1C59D9CF35}" type="presOf" srcId="{0DBCB74F-6BC9-49A8-87E0-3F65A05C80D6}" destId="{47A1B420-C4F9-419A-BEA1-CDA1313F279C}" srcOrd="0" destOrd="0" presId="urn:microsoft.com/office/officeart/2005/8/layout/process1"/>
    <dgm:cxn modelId="{6A4B692C-CF06-430F-AFDA-0C4090743205}" type="presOf" srcId="{B445F85E-10E6-40DC-8C9D-6770E8A2CDBE}" destId="{1B134700-7A34-4C0A-B247-0CC99B2F88D1}" srcOrd="1" destOrd="0" presId="urn:microsoft.com/office/officeart/2005/8/layout/process1"/>
    <dgm:cxn modelId="{3E45962C-8852-4C7E-80FD-8FC0686684F9}" type="presOf" srcId="{3F8DEF95-1676-4FE7-967F-CF7C13AD975B}" destId="{37BBDA4B-8AC6-47EB-A8AC-B421E2908D9F}" srcOrd="0" destOrd="0" presId="urn:microsoft.com/office/officeart/2005/8/layout/process1"/>
    <dgm:cxn modelId="{A32B3533-DB26-49D4-8DA3-2219F7257453}" type="presOf" srcId="{8620079B-E0B0-4AAB-8B88-29F7ACD21069}" destId="{E915DBBE-AF9A-4CB5-BE3A-80FE022AD431}" srcOrd="0" destOrd="0" presId="urn:microsoft.com/office/officeart/2005/8/layout/process1"/>
    <dgm:cxn modelId="{61AB2A3D-D545-4694-B6F8-6DE5C9C8B16E}" type="presOf" srcId="{B445F85E-10E6-40DC-8C9D-6770E8A2CDBE}" destId="{86BE2578-51C8-43E5-9834-155600B0B46E}" srcOrd="0" destOrd="0" presId="urn:microsoft.com/office/officeart/2005/8/layout/process1"/>
    <dgm:cxn modelId="{F649D95E-8DDF-4B37-9B2F-302161954B88}" type="presOf" srcId="{AA6E30C8-9861-43EA-997E-0ED2992E4A0F}" destId="{F2FCEFAE-43AA-4B13-9036-E16CFD2C4001}" srcOrd="1" destOrd="0" presId="urn:microsoft.com/office/officeart/2005/8/layout/process1"/>
    <dgm:cxn modelId="{4973F250-1303-4668-A59D-F31B2198EE21}" type="presOf" srcId="{E2E49593-4E00-4B01-8B26-5C4C56F6DF53}" destId="{46C6880F-A725-486D-8355-CFF8D1FD3D29}" srcOrd="0" destOrd="0" presId="urn:microsoft.com/office/officeart/2005/8/layout/process1"/>
    <dgm:cxn modelId="{74216283-51C8-4E5F-8464-20F6012A2FCF}" srcId="{01EBC7C3-267A-44D5-8674-F63FCD260B2F}" destId="{E1FC216A-DC28-4D91-8CA3-7C2AE2BFAC36}" srcOrd="2" destOrd="0" parTransId="{72A14427-1803-4F49-825D-9E552E69F0A3}" sibTransId="{0DBCB74F-6BC9-49A8-87E0-3F65A05C80D6}"/>
    <dgm:cxn modelId="{4A8F258A-6DE5-492E-B896-A3247A372EC7}" type="presOf" srcId="{9C98CBC9-14A7-4862-BDB8-B5E2CB62957E}" destId="{DC2F5FC1-2BEF-4772-BE7B-75BC8AD5B6E1}" srcOrd="0" destOrd="0" presId="urn:microsoft.com/office/officeart/2005/8/layout/process1"/>
    <dgm:cxn modelId="{5A36528B-180B-456F-9740-EC6B2AB8191E}" srcId="{01EBC7C3-267A-44D5-8674-F63FCD260B2F}" destId="{C2D8B94C-50DD-4143-B827-759E6AD2C30F}" srcOrd="0" destOrd="0" parTransId="{989AF37A-0217-4B90-B341-8BDB266BE6E3}" sibTransId="{3F8DEF95-1676-4FE7-967F-CF7C13AD975B}"/>
    <dgm:cxn modelId="{28A723A1-9C0E-4C7F-9E7D-3A32180A19F3}" type="presOf" srcId="{C2D8B94C-50DD-4143-B827-759E6AD2C30F}" destId="{C3314DD7-F743-43E8-B45F-450CCE4C6A38}" srcOrd="0" destOrd="0" presId="urn:microsoft.com/office/officeart/2005/8/layout/process1"/>
    <dgm:cxn modelId="{79CE2BAB-3A25-4D3B-B91F-39F5185610AD}" srcId="{01EBC7C3-267A-44D5-8674-F63FCD260B2F}" destId="{9C98CBC9-14A7-4862-BDB8-B5E2CB62957E}" srcOrd="1" destOrd="0" parTransId="{230EE826-FCF7-4022-9BD1-6BBE1A6D8FED}" sibTransId="{B445F85E-10E6-40DC-8C9D-6770E8A2CDBE}"/>
    <dgm:cxn modelId="{1CADCFB6-DC40-4EB7-9390-36353751C11A}" type="presOf" srcId="{3F8DEF95-1676-4FE7-967F-CF7C13AD975B}" destId="{20A03952-1010-4AA1-8213-07F573A6BF5A}" srcOrd="1" destOrd="0" presId="urn:microsoft.com/office/officeart/2005/8/layout/process1"/>
    <dgm:cxn modelId="{E75501B9-997D-4E28-BF05-1AB45BC42A5C}" srcId="{01EBC7C3-267A-44D5-8674-F63FCD260B2F}" destId="{8620079B-E0B0-4AAB-8B88-29F7ACD21069}" srcOrd="3" destOrd="0" parTransId="{0FE7BD5E-C7F9-4401-9190-CBE13950BDED}" sibTransId="{AA6E30C8-9861-43EA-997E-0ED2992E4A0F}"/>
    <dgm:cxn modelId="{D999FEBB-C3C7-4B4C-AC18-FDDD3537DF84}" type="presOf" srcId="{AA6E30C8-9861-43EA-997E-0ED2992E4A0F}" destId="{FE51E558-6A04-4039-AEBE-DF31971DDBB0}" srcOrd="0" destOrd="0" presId="urn:microsoft.com/office/officeart/2005/8/layout/process1"/>
    <dgm:cxn modelId="{51F3CDC9-F44C-431A-A7C6-74EA71CA3D02}" type="presOf" srcId="{01EBC7C3-267A-44D5-8674-F63FCD260B2F}" destId="{71F74237-DF34-4F8C-BB9D-2D0B059AD65F}" srcOrd="0" destOrd="0" presId="urn:microsoft.com/office/officeart/2005/8/layout/process1"/>
    <dgm:cxn modelId="{A40605E3-9A07-4C8C-BB0B-7C2C65E05804}" type="presOf" srcId="{E1FC216A-DC28-4D91-8CA3-7C2AE2BFAC36}" destId="{FFB02BC2-9235-400B-8015-4911572C97ED}" srcOrd="0" destOrd="0" presId="urn:microsoft.com/office/officeart/2005/8/layout/process1"/>
    <dgm:cxn modelId="{E75BAEEB-C6D9-467A-80AA-0BA871407994}" srcId="{01EBC7C3-267A-44D5-8674-F63FCD260B2F}" destId="{E2E49593-4E00-4B01-8B26-5C4C56F6DF53}" srcOrd="4" destOrd="0" parTransId="{B6DC5C20-CC99-4C2E-8485-9A778E9DE49F}" sibTransId="{109AB0C5-4146-401C-88F7-8ED2380D0661}"/>
    <dgm:cxn modelId="{8A2C9AF6-7FC4-4935-A0F7-C03452508A4D}" type="presOf" srcId="{0DBCB74F-6BC9-49A8-87E0-3F65A05C80D6}" destId="{D759BD6D-197D-4515-BAE2-682992A96FE5}" srcOrd="1" destOrd="0" presId="urn:microsoft.com/office/officeart/2005/8/layout/process1"/>
    <dgm:cxn modelId="{5E70F732-5028-410E-9F46-0548C8B60D92}" type="presParOf" srcId="{71F74237-DF34-4F8C-BB9D-2D0B059AD65F}" destId="{C3314DD7-F743-43E8-B45F-450CCE4C6A38}" srcOrd="0" destOrd="0" presId="urn:microsoft.com/office/officeart/2005/8/layout/process1"/>
    <dgm:cxn modelId="{505F614F-D138-4458-B6EB-6CD19BB2B77C}" type="presParOf" srcId="{71F74237-DF34-4F8C-BB9D-2D0B059AD65F}" destId="{37BBDA4B-8AC6-47EB-A8AC-B421E2908D9F}" srcOrd="1" destOrd="0" presId="urn:microsoft.com/office/officeart/2005/8/layout/process1"/>
    <dgm:cxn modelId="{F9CE810E-6142-451C-A76F-39567DE7D2C1}" type="presParOf" srcId="{37BBDA4B-8AC6-47EB-A8AC-B421E2908D9F}" destId="{20A03952-1010-4AA1-8213-07F573A6BF5A}" srcOrd="0" destOrd="0" presId="urn:microsoft.com/office/officeart/2005/8/layout/process1"/>
    <dgm:cxn modelId="{54154CDD-1167-4A80-918A-DC33B5FEEC56}" type="presParOf" srcId="{71F74237-DF34-4F8C-BB9D-2D0B059AD65F}" destId="{DC2F5FC1-2BEF-4772-BE7B-75BC8AD5B6E1}" srcOrd="2" destOrd="0" presId="urn:microsoft.com/office/officeart/2005/8/layout/process1"/>
    <dgm:cxn modelId="{A493586F-6E81-4036-B953-14AC61516D73}" type="presParOf" srcId="{71F74237-DF34-4F8C-BB9D-2D0B059AD65F}" destId="{86BE2578-51C8-43E5-9834-155600B0B46E}" srcOrd="3" destOrd="0" presId="urn:microsoft.com/office/officeart/2005/8/layout/process1"/>
    <dgm:cxn modelId="{9C4E1DFC-4101-437A-85D2-285732A24A28}" type="presParOf" srcId="{86BE2578-51C8-43E5-9834-155600B0B46E}" destId="{1B134700-7A34-4C0A-B247-0CC99B2F88D1}" srcOrd="0" destOrd="0" presId="urn:microsoft.com/office/officeart/2005/8/layout/process1"/>
    <dgm:cxn modelId="{5088C170-9BA9-4992-96C0-DE204E413F82}" type="presParOf" srcId="{71F74237-DF34-4F8C-BB9D-2D0B059AD65F}" destId="{FFB02BC2-9235-400B-8015-4911572C97ED}" srcOrd="4" destOrd="0" presId="urn:microsoft.com/office/officeart/2005/8/layout/process1"/>
    <dgm:cxn modelId="{71BD5EE7-DD51-4111-ADB9-E030998EB7DE}" type="presParOf" srcId="{71F74237-DF34-4F8C-BB9D-2D0B059AD65F}" destId="{47A1B420-C4F9-419A-BEA1-CDA1313F279C}" srcOrd="5" destOrd="0" presId="urn:microsoft.com/office/officeart/2005/8/layout/process1"/>
    <dgm:cxn modelId="{61133A2E-E462-4B8E-8B6E-4D2474E68469}" type="presParOf" srcId="{47A1B420-C4F9-419A-BEA1-CDA1313F279C}" destId="{D759BD6D-197D-4515-BAE2-682992A96FE5}" srcOrd="0" destOrd="0" presId="urn:microsoft.com/office/officeart/2005/8/layout/process1"/>
    <dgm:cxn modelId="{E6BFC70C-75CA-4527-A8A7-C3B1D800A3DE}" type="presParOf" srcId="{71F74237-DF34-4F8C-BB9D-2D0B059AD65F}" destId="{E915DBBE-AF9A-4CB5-BE3A-80FE022AD431}" srcOrd="6" destOrd="0" presId="urn:microsoft.com/office/officeart/2005/8/layout/process1"/>
    <dgm:cxn modelId="{0457C501-3A6F-4095-A39F-88AB2AF7C4B1}" type="presParOf" srcId="{71F74237-DF34-4F8C-BB9D-2D0B059AD65F}" destId="{FE51E558-6A04-4039-AEBE-DF31971DDBB0}" srcOrd="7" destOrd="0" presId="urn:microsoft.com/office/officeart/2005/8/layout/process1"/>
    <dgm:cxn modelId="{1AFCE321-F893-4942-986A-98C9708FFA2A}" type="presParOf" srcId="{FE51E558-6A04-4039-AEBE-DF31971DDBB0}" destId="{F2FCEFAE-43AA-4B13-9036-E16CFD2C4001}" srcOrd="0" destOrd="0" presId="urn:microsoft.com/office/officeart/2005/8/layout/process1"/>
    <dgm:cxn modelId="{8DD8BD2C-47DD-435A-9824-BFA70A5FB436}" type="presParOf" srcId="{71F74237-DF34-4F8C-BB9D-2D0B059AD65F}" destId="{46C6880F-A725-486D-8355-CFF8D1FD3D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6EF003-8F3D-42BE-A5E3-86C50857EA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474649-8906-45C7-BF8D-16BACAB801BE}">
      <dgm:prSet/>
      <dgm:spPr/>
      <dgm:t>
        <a:bodyPr/>
        <a:lstStyle/>
        <a:p>
          <a:r>
            <a:rPr lang="pt-BR" dirty="0"/>
            <a:t>Primário inicial: </a:t>
          </a:r>
        </a:p>
        <a:p>
          <a:r>
            <a:rPr lang="pt-BR" dirty="0"/>
            <a:t>minerais do grupo da columbita + </a:t>
          </a:r>
          <a:r>
            <a:rPr lang="pt-BR" dirty="0" err="1"/>
            <a:t>microlita</a:t>
          </a:r>
          <a:r>
            <a:rPr lang="pt-BR" dirty="0"/>
            <a:t> </a:t>
          </a:r>
        </a:p>
      </dgm:t>
    </dgm:pt>
    <dgm:pt modelId="{5297E18D-BCF7-4AE3-8AB4-DB20C5806AA6}" type="parTrans" cxnId="{38865825-26BB-43AF-A056-149DA50E0B01}">
      <dgm:prSet/>
      <dgm:spPr/>
      <dgm:t>
        <a:bodyPr/>
        <a:lstStyle/>
        <a:p>
          <a:endParaRPr lang="pt-BR"/>
        </a:p>
      </dgm:t>
    </dgm:pt>
    <dgm:pt modelId="{2773EE46-D31C-4049-8EF3-BBCA811A6C6F}" type="sibTrans" cxnId="{38865825-26BB-43AF-A056-149DA50E0B01}">
      <dgm:prSet/>
      <dgm:spPr/>
      <dgm:t>
        <a:bodyPr/>
        <a:lstStyle/>
        <a:p>
          <a:endParaRPr lang="pt-BR"/>
        </a:p>
      </dgm:t>
    </dgm:pt>
    <dgm:pt modelId="{CB523FCE-9BCD-46DF-AF7F-6884369C3760}">
      <dgm:prSet/>
      <dgm:spPr/>
      <dgm:t>
        <a:bodyPr/>
        <a:lstStyle/>
        <a:p>
          <a:r>
            <a:rPr lang="pt-BR" dirty="0"/>
            <a:t>Primário tardio:</a:t>
          </a:r>
        </a:p>
        <a:p>
          <a:r>
            <a:rPr lang="pt-BR" dirty="0"/>
            <a:t>minerais do grupo da columbita + wodginita + </a:t>
          </a:r>
          <a:r>
            <a:rPr lang="pt-BR" dirty="0" err="1"/>
            <a:t>microlita</a:t>
          </a:r>
          <a:endParaRPr lang="pt-BR" dirty="0"/>
        </a:p>
      </dgm:t>
    </dgm:pt>
    <dgm:pt modelId="{C8DED564-FC1D-46C6-BE32-708337E240C1}" type="parTrans" cxnId="{3462E94C-5065-4A51-969A-76556F73C438}">
      <dgm:prSet/>
      <dgm:spPr/>
      <dgm:t>
        <a:bodyPr/>
        <a:lstStyle/>
        <a:p>
          <a:endParaRPr lang="pt-BR"/>
        </a:p>
      </dgm:t>
    </dgm:pt>
    <dgm:pt modelId="{3D8C91A8-CFB7-474E-9FC9-7B62EEBF8DE5}" type="sibTrans" cxnId="{3462E94C-5065-4A51-969A-76556F73C438}">
      <dgm:prSet/>
      <dgm:spPr/>
      <dgm:t>
        <a:bodyPr/>
        <a:lstStyle/>
        <a:p>
          <a:endParaRPr lang="pt-BR"/>
        </a:p>
      </dgm:t>
    </dgm:pt>
    <dgm:pt modelId="{A054AE6E-A53E-4F5E-91D4-B0D2175A9A84}">
      <dgm:prSet/>
      <dgm:spPr/>
      <dgm:t>
        <a:bodyPr/>
        <a:lstStyle/>
        <a:p>
          <a:r>
            <a:rPr lang="pt-BR" dirty="0"/>
            <a:t>Secundário:</a:t>
          </a:r>
        </a:p>
        <a:p>
          <a:r>
            <a:rPr lang="pt-BR" dirty="0"/>
            <a:t>minerais do grupo da wodginita + </a:t>
          </a:r>
          <a:r>
            <a:rPr lang="pt-BR" dirty="0" err="1"/>
            <a:t>microlita</a:t>
          </a:r>
          <a:endParaRPr lang="pt-BR" dirty="0"/>
        </a:p>
      </dgm:t>
    </dgm:pt>
    <dgm:pt modelId="{36C59057-2D2C-4164-8A74-F26DF6AFE2ED}" type="parTrans" cxnId="{A71BFD50-20E2-4DE5-83A8-00166F1C603E}">
      <dgm:prSet/>
      <dgm:spPr/>
      <dgm:t>
        <a:bodyPr/>
        <a:lstStyle/>
        <a:p>
          <a:endParaRPr lang="pt-BR"/>
        </a:p>
      </dgm:t>
    </dgm:pt>
    <dgm:pt modelId="{A14EDE31-2F6F-4492-8E1C-E7D2ADE1C504}" type="sibTrans" cxnId="{A71BFD50-20E2-4DE5-83A8-00166F1C603E}">
      <dgm:prSet/>
      <dgm:spPr/>
      <dgm:t>
        <a:bodyPr/>
        <a:lstStyle/>
        <a:p>
          <a:endParaRPr lang="pt-BR"/>
        </a:p>
      </dgm:t>
    </dgm:pt>
    <dgm:pt modelId="{CBE59A8C-0C80-41BA-A75F-3F6AD8C44CE1}">
      <dgm:prSet/>
      <dgm:spPr/>
      <dgm:t>
        <a:bodyPr/>
        <a:lstStyle/>
        <a:p>
          <a:r>
            <a:rPr lang="pt-BR" dirty="0"/>
            <a:t>Secundário:</a:t>
          </a:r>
        </a:p>
        <a:p>
          <a:r>
            <a:rPr lang="pt-BR" dirty="0" err="1"/>
            <a:t>Tapiolita</a:t>
          </a:r>
          <a:r>
            <a:rPr lang="pt-BR" dirty="0"/>
            <a:t>-(Fe)</a:t>
          </a:r>
        </a:p>
      </dgm:t>
    </dgm:pt>
    <dgm:pt modelId="{4EAD079E-7171-4196-BC77-FCE994E4C799}" type="parTrans" cxnId="{FAFD4D8F-53F1-4A28-BA39-EE725D4904A8}">
      <dgm:prSet/>
      <dgm:spPr/>
      <dgm:t>
        <a:bodyPr/>
        <a:lstStyle/>
        <a:p>
          <a:endParaRPr lang="pt-BR"/>
        </a:p>
      </dgm:t>
    </dgm:pt>
    <dgm:pt modelId="{55AD4BA0-F527-461C-AAE0-CB87E6BCD468}" type="sibTrans" cxnId="{FAFD4D8F-53F1-4A28-BA39-EE725D4904A8}">
      <dgm:prSet/>
      <dgm:spPr/>
      <dgm:t>
        <a:bodyPr/>
        <a:lstStyle/>
        <a:p>
          <a:endParaRPr lang="pt-BR"/>
        </a:p>
      </dgm:t>
    </dgm:pt>
    <dgm:pt modelId="{807CC7C2-DE49-4717-9FB6-3348B56C113F}" type="pres">
      <dgm:prSet presAssocID="{E16EF003-8F3D-42BE-A5E3-86C50857EA22}" presName="Name0" presStyleCnt="0">
        <dgm:presLayoutVars>
          <dgm:dir/>
          <dgm:resizeHandles val="exact"/>
        </dgm:presLayoutVars>
      </dgm:prSet>
      <dgm:spPr/>
    </dgm:pt>
    <dgm:pt modelId="{D290F416-6BEF-48D9-B111-943B5AC37529}" type="pres">
      <dgm:prSet presAssocID="{28474649-8906-45C7-BF8D-16BACAB801BE}" presName="node" presStyleLbl="node1" presStyleIdx="0" presStyleCnt="4">
        <dgm:presLayoutVars>
          <dgm:bulletEnabled val="1"/>
        </dgm:presLayoutVars>
      </dgm:prSet>
      <dgm:spPr/>
    </dgm:pt>
    <dgm:pt modelId="{13BC5660-D514-4696-8181-2CADF59E2988}" type="pres">
      <dgm:prSet presAssocID="{2773EE46-D31C-4049-8EF3-BBCA811A6C6F}" presName="sibTrans" presStyleLbl="sibTrans2D1" presStyleIdx="0" presStyleCnt="3"/>
      <dgm:spPr/>
    </dgm:pt>
    <dgm:pt modelId="{03F08E79-EE8A-4326-A9E4-D212546EE0D3}" type="pres">
      <dgm:prSet presAssocID="{2773EE46-D31C-4049-8EF3-BBCA811A6C6F}" presName="connectorText" presStyleLbl="sibTrans2D1" presStyleIdx="0" presStyleCnt="3"/>
      <dgm:spPr/>
    </dgm:pt>
    <dgm:pt modelId="{E06198CA-875F-4A65-AEA8-5F5EA8FAC9F7}" type="pres">
      <dgm:prSet presAssocID="{CB523FCE-9BCD-46DF-AF7F-6884369C3760}" presName="node" presStyleLbl="node1" presStyleIdx="1" presStyleCnt="4">
        <dgm:presLayoutVars>
          <dgm:bulletEnabled val="1"/>
        </dgm:presLayoutVars>
      </dgm:prSet>
      <dgm:spPr/>
    </dgm:pt>
    <dgm:pt modelId="{3C8E5328-252D-49D5-83E9-EF2FC1B4846F}" type="pres">
      <dgm:prSet presAssocID="{3D8C91A8-CFB7-474E-9FC9-7B62EEBF8DE5}" presName="sibTrans" presStyleLbl="sibTrans2D1" presStyleIdx="1" presStyleCnt="3"/>
      <dgm:spPr/>
    </dgm:pt>
    <dgm:pt modelId="{EAEA0B9F-51C5-4EAB-8914-E86B3FC10960}" type="pres">
      <dgm:prSet presAssocID="{3D8C91A8-CFB7-474E-9FC9-7B62EEBF8DE5}" presName="connectorText" presStyleLbl="sibTrans2D1" presStyleIdx="1" presStyleCnt="3"/>
      <dgm:spPr/>
    </dgm:pt>
    <dgm:pt modelId="{6382FB38-E74E-4E0E-A6B7-EB3CC75D4FBD}" type="pres">
      <dgm:prSet presAssocID="{A054AE6E-A53E-4F5E-91D4-B0D2175A9A84}" presName="node" presStyleLbl="node1" presStyleIdx="2" presStyleCnt="4">
        <dgm:presLayoutVars>
          <dgm:bulletEnabled val="1"/>
        </dgm:presLayoutVars>
      </dgm:prSet>
      <dgm:spPr/>
    </dgm:pt>
    <dgm:pt modelId="{E64A42AC-EA0C-49B1-8222-0F3231A10AC9}" type="pres">
      <dgm:prSet presAssocID="{A14EDE31-2F6F-4492-8E1C-E7D2ADE1C504}" presName="sibTrans" presStyleLbl="sibTrans2D1" presStyleIdx="2" presStyleCnt="3"/>
      <dgm:spPr/>
    </dgm:pt>
    <dgm:pt modelId="{D25EBC71-6DDD-41B8-B36E-E87D60639506}" type="pres">
      <dgm:prSet presAssocID="{A14EDE31-2F6F-4492-8E1C-E7D2ADE1C504}" presName="connectorText" presStyleLbl="sibTrans2D1" presStyleIdx="2" presStyleCnt="3"/>
      <dgm:spPr/>
    </dgm:pt>
    <dgm:pt modelId="{8C93D7DA-E275-4A78-9BF1-7EFEFE596B0E}" type="pres">
      <dgm:prSet presAssocID="{CBE59A8C-0C80-41BA-A75F-3F6AD8C44CE1}" presName="node" presStyleLbl="node1" presStyleIdx="3" presStyleCnt="4">
        <dgm:presLayoutVars>
          <dgm:bulletEnabled val="1"/>
        </dgm:presLayoutVars>
      </dgm:prSet>
      <dgm:spPr/>
    </dgm:pt>
  </dgm:ptLst>
  <dgm:cxnLst>
    <dgm:cxn modelId="{6FAD2315-AD7C-4433-8352-C34EE3523FD8}" type="presOf" srcId="{2773EE46-D31C-4049-8EF3-BBCA811A6C6F}" destId="{13BC5660-D514-4696-8181-2CADF59E2988}" srcOrd="0" destOrd="0" presId="urn:microsoft.com/office/officeart/2005/8/layout/process1"/>
    <dgm:cxn modelId="{38865825-26BB-43AF-A056-149DA50E0B01}" srcId="{E16EF003-8F3D-42BE-A5E3-86C50857EA22}" destId="{28474649-8906-45C7-BF8D-16BACAB801BE}" srcOrd="0" destOrd="0" parTransId="{5297E18D-BCF7-4AE3-8AB4-DB20C5806AA6}" sibTransId="{2773EE46-D31C-4049-8EF3-BBCA811A6C6F}"/>
    <dgm:cxn modelId="{847EBB25-926A-42E0-9FD9-28F0090CF4C4}" type="presOf" srcId="{3D8C91A8-CFB7-474E-9FC9-7B62EEBF8DE5}" destId="{3C8E5328-252D-49D5-83E9-EF2FC1B4846F}" srcOrd="0" destOrd="0" presId="urn:microsoft.com/office/officeart/2005/8/layout/process1"/>
    <dgm:cxn modelId="{3462E94C-5065-4A51-969A-76556F73C438}" srcId="{E16EF003-8F3D-42BE-A5E3-86C50857EA22}" destId="{CB523FCE-9BCD-46DF-AF7F-6884369C3760}" srcOrd="1" destOrd="0" parTransId="{C8DED564-FC1D-46C6-BE32-708337E240C1}" sibTransId="{3D8C91A8-CFB7-474E-9FC9-7B62EEBF8DE5}"/>
    <dgm:cxn modelId="{A71BFD50-20E2-4DE5-83A8-00166F1C603E}" srcId="{E16EF003-8F3D-42BE-A5E3-86C50857EA22}" destId="{A054AE6E-A53E-4F5E-91D4-B0D2175A9A84}" srcOrd="2" destOrd="0" parTransId="{36C59057-2D2C-4164-8A74-F26DF6AFE2ED}" sibTransId="{A14EDE31-2F6F-4492-8E1C-E7D2ADE1C504}"/>
    <dgm:cxn modelId="{0FC06886-8ECB-4C37-95E2-34B4F684A0DB}" type="presOf" srcId="{A054AE6E-A53E-4F5E-91D4-B0D2175A9A84}" destId="{6382FB38-E74E-4E0E-A6B7-EB3CC75D4FBD}" srcOrd="0" destOrd="0" presId="urn:microsoft.com/office/officeart/2005/8/layout/process1"/>
    <dgm:cxn modelId="{E7B99E88-2150-4483-857B-0198B0A2B231}" type="presOf" srcId="{2773EE46-D31C-4049-8EF3-BBCA811A6C6F}" destId="{03F08E79-EE8A-4326-A9E4-D212546EE0D3}" srcOrd="1" destOrd="0" presId="urn:microsoft.com/office/officeart/2005/8/layout/process1"/>
    <dgm:cxn modelId="{FAFD4D8F-53F1-4A28-BA39-EE725D4904A8}" srcId="{E16EF003-8F3D-42BE-A5E3-86C50857EA22}" destId="{CBE59A8C-0C80-41BA-A75F-3F6AD8C44CE1}" srcOrd="3" destOrd="0" parTransId="{4EAD079E-7171-4196-BC77-FCE994E4C799}" sibTransId="{55AD4BA0-F527-461C-AAE0-CB87E6BCD468}"/>
    <dgm:cxn modelId="{C74239AA-ED78-4854-BBEA-E613F29EE71A}" type="presOf" srcId="{CB523FCE-9BCD-46DF-AF7F-6884369C3760}" destId="{E06198CA-875F-4A65-AEA8-5F5EA8FAC9F7}" srcOrd="0" destOrd="0" presId="urn:microsoft.com/office/officeart/2005/8/layout/process1"/>
    <dgm:cxn modelId="{4F9B7BBB-616D-4113-A5DC-BF80728C41A6}" type="presOf" srcId="{28474649-8906-45C7-BF8D-16BACAB801BE}" destId="{D290F416-6BEF-48D9-B111-943B5AC37529}" srcOrd="0" destOrd="0" presId="urn:microsoft.com/office/officeart/2005/8/layout/process1"/>
    <dgm:cxn modelId="{75C35DC4-A320-4BD1-A587-97F23EB8D2BB}" type="presOf" srcId="{A14EDE31-2F6F-4492-8E1C-E7D2ADE1C504}" destId="{E64A42AC-EA0C-49B1-8222-0F3231A10AC9}" srcOrd="0" destOrd="0" presId="urn:microsoft.com/office/officeart/2005/8/layout/process1"/>
    <dgm:cxn modelId="{5E5769D2-FC8E-41CF-A6CE-4AD1AD2928EB}" type="presOf" srcId="{A14EDE31-2F6F-4492-8E1C-E7D2ADE1C504}" destId="{D25EBC71-6DDD-41B8-B36E-E87D60639506}" srcOrd="1" destOrd="0" presId="urn:microsoft.com/office/officeart/2005/8/layout/process1"/>
    <dgm:cxn modelId="{E845BDE4-57E0-418B-A986-91A07948EBC8}" type="presOf" srcId="{E16EF003-8F3D-42BE-A5E3-86C50857EA22}" destId="{807CC7C2-DE49-4717-9FB6-3348B56C113F}" srcOrd="0" destOrd="0" presId="urn:microsoft.com/office/officeart/2005/8/layout/process1"/>
    <dgm:cxn modelId="{6C7E9DEE-3A07-457B-885E-56747BAB1ADD}" type="presOf" srcId="{CBE59A8C-0C80-41BA-A75F-3F6AD8C44CE1}" destId="{8C93D7DA-E275-4A78-9BF1-7EFEFE596B0E}" srcOrd="0" destOrd="0" presId="urn:microsoft.com/office/officeart/2005/8/layout/process1"/>
    <dgm:cxn modelId="{93D7F8F4-5E17-4579-BBC9-2979DDA62E10}" type="presOf" srcId="{3D8C91A8-CFB7-474E-9FC9-7B62EEBF8DE5}" destId="{EAEA0B9F-51C5-4EAB-8914-E86B3FC10960}" srcOrd="1" destOrd="0" presId="urn:microsoft.com/office/officeart/2005/8/layout/process1"/>
    <dgm:cxn modelId="{E3646EB4-D837-4AB9-86AC-55BB292A7BEB}" type="presParOf" srcId="{807CC7C2-DE49-4717-9FB6-3348B56C113F}" destId="{D290F416-6BEF-48D9-B111-943B5AC37529}" srcOrd="0" destOrd="0" presId="urn:microsoft.com/office/officeart/2005/8/layout/process1"/>
    <dgm:cxn modelId="{56048E83-70C1-4138-AA41-7EB57D338C14}" type="presParOf" srcId="{807CC7C2-DE49-4717-9FB6-3348B56C113F}" destId="{13BC5660-D514-4696-8181-2CADF59E2988}" srcOrd="1" destOrd="0" presId="urn:microsoft.com/office/officeart/2005/8/layout/process1"/>
    <dgm:cxn modelId="{3A2EBA62-57A5-42F8-A32F-46E7EC47DB6D}" type="presParOf" srcId="{13BC5660-D514-4696-8181-2CADF59E2988}" destId="{03F08E79-EE8A-4326-A9E4-D212546EE0D3}" srcOrd="0" destOrd="0" presId="urn:microsoft.com/office/officeart/2005/8/layout/process1"/>
    <dgm:cxn modelId="{56898540-EF72-4969-B31D-8A46D5B6926B}" type="presParOf" srcId="{807CC7C2-DE49-4717-9FB6-3348B56C113F}" destId="{E06198CA-875F-4A65-AEA8-5F5EA8FAC9F7}" srcOrd="2" destOrd="0" presId="urn:microsoft.com/office/officeart/2005/8/layout/process1"/>
    <dgm:cxn modelId="{9FC0684B-FC08-45BD-91A6-1B871A0BBB97}" type="presParOf" srcId="{807CC7C2-DE49-4717-9FB6-3348B56C113F}" destId="{3C8E5328-252D-49D5-83E9-EF2FC1B4846F}" srcOrd="3" destOrd="0" presId="urn:microsoft.com/office/officeart/2005/8/layout/process1"/>
    <dgm:cxn modelId="{05BDAD60-EF61-49FD-BBFF-EF3B00BEC285}" type="presParOf" srcId="{3C8E5328-252D-49D5-83E9-EF2FC1B4846F}" destId="{EAEA0B9F-51C5-4EAB-8914-E86B3FC10960}" srcOrd="0" destOrd="0" presId="urn:microsoft.com/office/officeart/2005/8/layout/process1"/>
    <dgm:cxn modelId="{8FA7A003-E3FF-48EE-B8AF-93C7732772E8}" type="presParOf" srcId="{807CC7C2-DE49-4717-9FB6-3348B56C113F}" destId="{6382FB38-E74E-4E0E-A6B7-EB3CC75D4FBD}" srcOrd="4" destOrd="0" presId="urn:microsoft.com/office/officeart/2005/8/layout/process1"/>
    <dgm:cxn modelId="{DDBF2CD3-26D6-4F1B-AC67-587D2330EAAF}" type="presParOf" srcId="{807CC7C2-DE49-4717-9FB6-3348B56C113F}" destId="{E64A42AC-EA0C-49B1-8222-0F3231A10AC9}" srcOrd="5" destOrd="0" presId="urn:microsoft.com/office/officeart/2005/8/layout/process1"/>
    <dgm:cxn modelId="{04B7A72A-9AC1-4A1E-9084-E7B28CE38C88}" type="presParOf" srcId="{E64A42AC-EA0C-49B1-8222-0F3231A10AC9}" destId="{D25EBC71-6DDD-41B8-B36E-E87D60639506}" srcOrd="0" destOrd="0" presId="urn:microsoft.com/office/officeart/2005/8/layout/process1"/>
    <dgm:cxn modelId="{0ADB9CF4-7F69-4233-8082-15DE61019ED9}" type="presParOf" srcId="{807CC7C2-DE49-4717-9FB6-3348B56C113F}" destId="{8C93D7DA-E275-4A78-9BF1-7EFEFE596B0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BCCB-B844-4CFD-B920-122E042F5544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Desenvolvimento de métodos visando a caracterização química elementar de escórias, columbita e tantalita por métodos espectrométricos</a:t>
          </a:r>
        </a:p>
      </dsp:txBody>
      <dsp:txXfrm>
        <a:off x="57351" y="57351"/>
        <a:ext cx="6914408" cy="1843400"/>
      </dsp:txXfrm>
    </dsp:sp>
    <dsp:sp modelId="{B03587C8-6D1E-492B-A74D-E3FAE017313F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Mineralogia do grupo da columbita</a:t>
          </a:r>
        </a:p>
      </dsp:txBody>
      <dsp:txXfrm>
        <a:off x="1634690" y="2450586"/>
        <a:ext cx="5973451" cy="1843400"/>
      </dsp:txXfrm>
    </dsp:sp>
    <dsp:sp modelId="{C9D6AC5A-61D1-40A2-BE66-546981D609AF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7951865" y="1539285"/>
        <a:ext cx="700022" cy="95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4DD7-F743-43E8-B45F-450CCE4C6A38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Classe</a:t>
          </a:r>
        </a:p>
      </dsp:txBody>
      <dsp:txXfrm>
        <a:off x="33106" y="1726125"/>
        <a:ext cx="1535772" cy="899086"/>
      </dsp:txXfrm>
    </dsp:sp>
    <dsp:sp modelId="{37BBDA4B-8AC6-47EB-A8AC-B421E2908D9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56023" y="2057245"/>
        <a:ext cx="236210" cy="236847"/>
      </dsp:txXfrm>
    </dsp:sp>
    <dsp:sp modelId="{DC2F5FC1-2BEF-4772-BE7B-75BC8AD5B6E1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Familia</a:t>
          </a:r>
        </a:p>
      </dsp:txBody>
      <dsp:txXfrm>
        <a:off x="2261510" y="1726125"/>
        <a:ext cx="1535772" cy="899086"/>
      </dsp:txXfrm>
    </dsp:sp>
    <dsp:sp modelId="{86BE2578-51C8-43E5-9834-155600B0B46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84426" y="2057245"/>
        <a:ext cx="236210" cy="236847"/>
      </dsp:txXfrm>
    </dsp:sp>
    <dsp:sp modelId="{FFB02BC2-9235-400B-8015-4911572C97ED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Supergrupo</a:t>
          </a:r>
        </a:p>
      </dsp:txBody>
      <dsp:txXfrm>
        <a:off x="4489913" y="1726125"/>
        <a:ext cx="1535772" cy="899086"/>
      </dsp:txXfrm>
    </dsp:sp>
    <dsp:sp modelId="{47A1B420-C4F9-419A-BEA1-CDA1313F279C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212830" y="2057245"/>
        <a:ext cx="236210" cy="236847"/>
      </dsp:txXfrm>
    </dsp:sp>
    <dsp:sp modelId="{E915DBBE-AF9A-4CB5-BE3A-80FE022AD431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Grupo</a:t>
          </a:r>
        </a:p>
      </dsp:txBody>
      <dsp:txXfrm>
        <a:off x="6718317" y="1726125"/>
        <a:ext cx="1535772" cy="899086"/>
      </dsp:txXfrm>
    </dsp:sp>
    <dsp:sp modelId="{FE51E558-6A04-4039-AEBE-DF31971DDBB0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8441233" y="2057245"/>
        <a:ext cx="236210" cy="236847"/>
      </dsp:txXfrm>
    </dsp:sp>
    <dsp:sp modelId="{46C6880F-A725-486D-8355-CFF8D1FD3D29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Minerais</a:t>
          </a:r>
        </a:p>
      </dsp:txBody>
      <dsp:txXfrm>
        <a:off x="8946720" y="1726125"/>
        <a:ext cx="1535772" cy="899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4DD7-F743-43E8-B45F-450CCE4C6A38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Classe</a:t>
          </a:r>
        </a:p>
      </dsp:txBody>
      <dsp:txXfrm>
        <a:off x="33106" y="1726125"/>
        <a:ext cx="1535772" cy="899086"/>
      </dsp:txXfrm>
    </dsp:sp>
    <dsp:sp modelId="{37BBDA4B-8AC6-47EB-A8AC-B421E2908D9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56023" y="2057245"/>
        <a:ext cx="236210" cy="236847"/>
      </dsp:txXfrm>
    </dsp:sp>
    <dsp:sp modelId="{DC2F5FC1-2BEF-4772-BE7B-75BC8AD5B6E1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Familia</a:t>
          </a:r>
        </a:p>
      </dsp:txBody>
      <dsp:txXfrm>
        <a:off x="2261510" y="1726125"/>
        <a:ext cx="1535772" cy="899086"/>
      </dsp:txXfrm>
    </dsp:sp>
    <dsp:sp modelId="{86BE2578-51C8-43E5-9834-155600B0B46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84426" y="2057245"/>
        <a:ext cx="236210" cy="236847"/>
      </dsp:txXfrm>
    </dsp:sp>
    <dsp:sp modelId="{FFB02BC2-9235-400B-8015-4911572C97ED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Supergrupo</a:t>
          </a:r>
        </a:p>
      </dsp:txBody>
      <dsp:txXfrm>
        <a:off x="4489913" y="1726125"/>
        <a:ext cx="1535772" cy="899086"/>
      </dsp:txXfrm>
    </dsp:sp>
    <dsp:sp modelId="{47A1B420-C4F9-419A-BEA1-CDA1313F279C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212830" y="2057245"/>
        <a:ext cx="236210" cy="236847"/>
      </dsp:txXfrm>
    </dsp:sp>
    <dsp:sp modelId="{E915DBBE-AF9A-4CB5-BE3A-80FE022AD431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Grupo</a:t>
          </a:r>
        </a:p>
      </dsp:txBody>
      <dsp:txXfrm>
        <a:off x="6718317" y="1726125"/>
        <a:ext cx="1535772" cy="899086"/>
      </dsp:txXfrm>
    </dsp:sp>
    <dsp:sp modelId="{FE51E558-6A04-4039-AEBE-DF31971DDBB0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8441233" y="2057245"/>
        <a:ext cx="236210" cy="236847"/>
      </dsp:txXfrm>
    </dsp:sp>
    <dsp:sp modelId="{46C6880F-A725-486D-8355-CFF8D1FD3D29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Minerais</a:t>
          </a:r>
        </a:p>
      </dsp:txBody>
      <dsp:txXfrm>
        <a:off x="8946720" y="1726125"/>
        <a:ext cx="1535772" cy="899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4DD7-F743-43E8-B45F-450CCE4C6A38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Classe</a:t>
          </a:r>
        </a:p>
      </dsp:txBody>
      <dsp:txXfrm>
        <a:off x="33106" y="1726125"/>
        <a:ext cx="1535772" cy="899086"/>
      </dsp:txXfrm>
    </dsp:sp>
    <dsp:sp modelId="{37BBDA4B-8AC6-47EB-A8AC-B421E2908D9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56023" y="2057245"/>
        <a:ext cx="236210" cy="236847"/>
      </dsp:txXfrm>
    </dsp:sp>
    <dsp:sp modelId="{DC2F5FC1-2BEF-4772-BE7B-75BC8AD5B6E1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Familia</a:t>
          </a:r>
        </a:p>
      </dsp:txBody>
      <dsp:txXfrm>
        <a:off x="2261510" y="1726125"/>
        <a:ext cx="1535772" cy="899086"/>
      </dsp:txXfrm>
    </dsp:sp>
    <dsp:sp modelId="{86BE2578-51C8-43E5-9834-155600B0B46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84426" y="2057245"/>
        <a:ext cx="236210" cy="236847"/>
      </dsp:txXfrm>
    </dsp:sp>
    <dsp:sp modelId="{FFB02BC2-9235-400B-8015-4911572C97ED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Supergrupo</a:t>
          </a:r>
        </a:p>
      </dsp:txBody>
      <dsp:txXfrm>
        <a:off x="4489913" y="1726125"/>
        <a:ext cx="1535772" cy="899086"/>
      </dsp:txXfrm>
    </dsp:sp>
    <dsp:sp modelId="{47A1B420-C4F9-419A-BEA1-CDA1313F279C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212830" y="2057245"/>
        <a:ext cx="236210" cy="236847"/>
      </dsp:txXfrm>
    </dsp:sp>
    <dsp:sp modelId="{E915DBBE-AF9A-4CB5-BE3A-80FE022AD431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Grupo</a:t>
          </a:r>
        </a:p>
      </dsp:txBody>
      <dsp:txXfrm>
        <a:off x="6718317" y="1726125"/>
        <a:ext cx="1535772" cy="899086"/>
      </dsp:txXfrm>
    </dsp:sp>
    <dsp:sp modelId="{FE51E558-6A04-4039-AEBE-DF31971DDBB0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8441233" y="2057245"/>
        <a:ext cx="236210" cy="236847"/>
      </dsp:txXfrm>
    </dsp:sp>
    <dsp:sp modelId="{46C6880F-A725-486D-8355-CFF8D1FD3D29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Minerais</a:t>
          </a:r>
        </a:p>
      </dsp:txBody>
      <dsp:txXfrm>
        <a:off x="8946720" y="1726125"/>
        <a:ext cx="1535772" cy="899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4DD7-F743-43E8-B45F-450CCE4C6A38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Classe</a:t>
          </a:r>
        </a:p>
      </dsp:txBody>
      <dsp:txXfrm>
        <a:off x="33106" y="1726125"/>
        <a:ext cx="1535772" cy="899086"/>
      </dsp:txXfrm>
    </dsp:sp>
    <dsp:sp modelId="{37BBDA4B-8AC6-47EB-A8AC-B421E2908D9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56023" y="2057245"/>
        <a:ext cx="236210" cy="236847"/>
      </dsp:txXfrm>
    </dsp:sp>
    <dsp:sp modelId="{DC2F5FC1-2BEF-4772-BE7B-75BC8AD5B6E1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Familia</a:t>
          </a:r>
        </a:p>
      </dsp:txBody>
      <dsp:txXfrm>
        <a:off x="2261510" y="1726125"/>
        <a:ext cx="1535772" cy="899086"/>
      </dsp:txXfrm>
    </dsp:sp>
    <dsp:sp modelId="{86BE2578-51C8-43E5-9834-155600B0B46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84426" y="2057245"/>
        <a:ext cx="236210" cy="236847"/>
      </dsp:txXfrm>
    </dsp:sp>
    <dsp:sp modelId="{FFB02BC2-9235-400B-8015-4911572C97ED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Supergrupo</a:t>
          </a:r>
        </a:p>
      </dsp:txBody>
      <dsp:txXfrm>
        <a:off x="4489913" y="1726125"/>
        <a:ext cx="1535772" cy="899086"/>
      </dsp:txXfrm>
    </dsp:sp>
    <dsp:sp modelId="{47A1B420-C4F9-419A-BEA1-CDA1313F279C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212830" y="2057245"/>
        <a:ext cx="236210" cy="236847"/>
      </dsp:txXfrm>
    </dsp:sp>
    <dsp:sp modelId="{E915DBBE-AF9A-4CB5-BE3A-80FE022AD431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Grupo</a:t>
          </a:r>
        </a:p>
      </dsp:txBody>
      <dsp:txXfrm>
        <a:off x="6718317" y="1726125"/>
        <a:ext cx="1535772" cy="899086"/>
      </dsp:txXfrm>
    </dsp:sp>
    <dsp:sp modelId="{FE51E558-6A04-4039-AEBE-DF31971DDBB0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8441233" y="2057245"/>
        <a:ext cx="236210" cy="236847"/>
      </dsp:txXfrm>
    </dsp:sp>
    <dsp:sp modelId="{46C6880F-A725-486D-8355-CFF8D1FD3D29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Minerais</a:t>
          </a:r>
        </a:p>
      </dsp:txBody>
      <dsp:txXfrm>
        <a:off x="8946720" y="1726125"/>
        <a:ext cx="1535772" cy="899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4DD7-F743-43E8-B45F-450CCE4C6A38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Classe</a:t>
          </a:r>
        </a:p>
      </dsp:txBody>
      <dsp:txXfrm>
        <a:off x="33106" y="1726125"/>
        <a:ext cx="1535772" cy="899086"/>
      </dsp:txXfrm>
    </dsp:sp>
    <dsp:sp modelId="{37BBDA4B-8AC6-47EB-A8AC-B421E2908D9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56023" y="2057245"/>
        <a:ext cx="236210" cy="236847"/>
      </dsp:txXfrm>
    </dsp:sp>
    <dsp:sp modelId="{DC2F5FC1-2BEF-4772-BE7B-75BC8AD5B6E1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Familia</a:t>
          </a:r>
        </a:p>
      </dsp:txBody>
      <dsp:txXfrm>
        <a:off x="2261510" y="1726125"/>
        <a:ext cx="1535772" cy="899086"/>
      </dsp:txXfrm>
    </dsp:sp>
    <dsp:sp modelId="{86BE2578-51C8-43E5-9834-155600B0B46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84426" y="2057245"/>
        <a:ext cx="236210" cy="236847"/>
      </dsp:txXfrm>
    </dsp:sp>
    <dsp:sp modelId="{FFB02BC2-9235-400B-8015-4911572C97ED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Supergrupo</a:t>
          </a:r>
        </a:p>
      </dsp:txBody>
      <dsp:txXfrm>
        <a:off x="4489913" y="1726125"/>
        <a:ext cx="1535772" cy="899086"/>
      </dsp:txXfrm>
    </dsp:sp>
    <dsp:sp modelId="{47A1B420-C4F9-419A-BEA1-CDA1313F279C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212830" y="2057245"/>
        <a:ext cx="236210" cy="236847"/>
      </dsp:txXfrm>
    </dsp:sp>
    <dsp:sp modelId="{E915DBBE-AF9A-4CB5-BE3A-80FE022AD431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Grupo</a:t>
          </a:r>
        </a:p>
      </dsp:txBody>
      <dsp:txXfrm>
        <a:off x="6718317" y="1726125"/>
        <a:ext cx="1535772" cy="899086"/>
      </dsp:txXfrm>
    </dsp:sp>
    <dsp:sp modelId="{FE51E558-6A04-4039-AEBE-DF31971DDBB0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8441233" y="2057245"/>
        <a:ext cx="236210" cy="236847"/>
      </dsp:txXfrm>
    </dsp:sp>
    <dsp:sp modelId="{46C6880F-A725-486D-8355-CFF8D1FD3D29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Minerais</a:t>
          </a:r>
        </a:p>
      </dsp:txBody>
      <dsp:txXfrm>
        <a:off x="8946720" y="1726125"/>
        <a:ext cx="1535772" cy="899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F416-6BEF-48D9-B111-943B5AC37529}">
      <dsp:nvSpPr>
        <dsp:cNvPr id="0" name=""/>
        <dsp:cNvSpPr/>
      </dsp:nvSpPr>
      <dsp:spPr>
        <a:xfrm>
          <a:off x="4621" y="1076599"/>
          <a:ext cx="2020453" cy="159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Primário inicial: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minerais do grupo da columbita + </a:t>
          </a:r>
          <a:r>
            <a:rPr lang="pt-BR" sz="1800" kern="1200" dirty="0" err="1"/>
            <a:t>microlita</a:t>
          </a:r>
          <a:r>
            <a:rPr lang="pt-BR" sz="1800" kern="1200" dirty="0"/>
            <a:t> </a:t>
          </a:r>
        </a:p>
      </dsp:txBody>
      <dsp:txXfrm>
        <a:off x="51258" y="1123236"/>
        <a:ext cx="1927179" cy="1499016"/>
      </dsp:txXfrm>
    </dsp:sp>
    <dsp:sp modelId="{13BC5660-D514-4696-8181-2CADF59E2988}">
      <dsp:nvSpPr>
        <dsp:cNvPr id="0" name=""/>
        <dsp:cNvSpPr/>
      </dsp:nvSpPr>
      <dsp:spPr>
        <a:xfrm>
          <a:off x="2227119" y="162220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227119" y="1722422"/>
        <a:ext cx="299835" cy="300644"/>
      </dsp:txXfrm>
    </dsp:sp>
    <dsp:sp modelId="{E06198CA-875F-4A65-AEA8-5F5EA8FAC9F7}">
      <dsp:nvSpPr>
        <dsp:cNvPr id="0" name=""/>
        <dsp:cNvSpPr/>
      </dsp:nvSpPr>
      <dsp:spPr>
        <a:xfrm>
          <a:off x="2833255" y="1076599"/>
          <a:ext cx="2020453" cy="159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Primário tardio: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minerais do grupo da columbita + wodginita + </a:t>
          </a:r>
          <a:r>
            <a:rPr lang="pt-BR" sz="1800" kern="1200" dirty="0" err="1"/>
            <a:t>microlita</a:t>
          </a:r>
          <a:endParaRPr lang="pt-BR" sz="1800" kern="1200" dirty="0"/>
        </a:p>
      </dsp:txBody>
      <dsp:txXfrm>
        <a:off x="2879892" y="1123236"/>
        <a:ext cx="1927179" cy="1499016"/>
      </dsp:txXfrm>
    </dsp:sp>
    <dsp:sp modelId="{3C8E5328-252D-49D5-83E9-EF2FC1B4846F}">
      <dsp:nvSpPr>
        <dsp:cNvPr id="0" name=""/>
        <dsp:cNvSpPr/>
      </dsp:nvSpPr>
      <dsp:spPr>
        <a:xfrm>
          <a:off x="5055754" y="162220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055754" y="1722422"/>
        <a:ext cx="299835" cy="300644"/>
      </dsp:txXfrm>
    </dsp:sp>
    <dsp:sp modelId="{6382FB38-E74E-4E0E-A6B7-EB3CC75D4FBD}">
      <dsp:nvSpPr>
        <dsp:cNvPr id="0" name=""/>
        <dsp:cNvSpPr/>
      </dsp:nvSpPr>
      <dsp:spPr>
        <a:xfrm>
          <a:off x="5661890" y="1076599"/>
          <a:ext cx="2020453" cy="159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Secundário: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minerais do grupo da wodginita + </a:t>
          </a:r>
          <a:r>
            <a:rPr lang="pt-BR" sz="1800" kern="1200" dirty="0" err="1"/>
            <a:t>microlita</a:t>
          </a:r>
          <a:endParaRPr lang="pt-BR" sz="1800" kern="1200" dirty="0"/>
        </a:p>
      </dsp:txBody>
      <dsp:txXfrm>
        <a:off x="5708527" y="1123236"/>
        <a:ext cx="1927179" cy="1499016"/>
      </dsp:txXfrm>
    </dsp:sp>
    <dsp:sp modelId="{E64A42AC-EA0C-49B1-8222-0F3231A10AC9}">
      <dsp:nvSpPr>
        <dsp:cNvPr id="0" name=""/>
        <dsp:cNvSpPr/>
      </dsp:nvSpPr>
      <dsp:spPr>
        <a:xfrm>
          <a:off x="7884389" y="162220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884389" y="1722422"/>
        <a:ext cx="299835" cy="300644"/>
      </dsp:txXfrm>
    </dsp:sp>
    <dsp:sp modelId="{8C93D7DA-E275-4A78-9BF1-7EFEFE596B0E}">
      <dsp:nvSpPr>
        <dsp:cNvPr id="0" name=""/>
        <dsp:cNvSpPr/>
      </dsp:nvSpPr>
      <dsp:spPr>
        <a:xfrm>
          <a:off x="8490525" y="1076599"/>
          <a:ext cx="2020453" cy="159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Secundário: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Tapiolita</a:t>
          </a:r>
          <a:r>
            <a:rPr lang="pt-BR" sz="1800" kern="1200" dirty="0"/>
            <a:t>-(Fe)</a:t>
          </a:r>
        </a:p>
      </dsp:txBody>
      <dsp:txXfrm>
        <a:off x="8537162" y="1123236"/>
        <a:ext cx="1927179" cy="149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C9BB-5742-469E-9964-85086D2E2C8C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5C05-9141-4D73-B190-5528A2573B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0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CB99E-2D87-5795-7782-BAF4318F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AD0A81-056D-5341-14FE-5B78F727C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F68AE7-F76E-8039-DA7C-8557E59A2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Retirado do </a:t>
            </a:r>
            <a:r>
              <a:rPr lang="pt-BR" dirty="0" err="1"/>
              <a:t>rruff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DA25B2-492B-C12B-BB31-01AB5732E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5C05-9141-4D73-B190-5528A2573BA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71176-CC1D-B283-66C0-490FFDED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336E27-E64B-DD26-DF80-AA92E4875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2DA9D-CBE0-0F04-40D1-016485C3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A3F1-FA92-4926-B0F9-56793C378680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22631A-AE12-BD0A-B64D-B3FE7AD5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28157-1375-568E-C55C-F14721AF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4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8A67-0B27-7E00-E92F-3BC83DB4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E53E21-85EB-1D2A-9A84-C47D0A07D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A5ADAB-C56D-9B18-D2E4-9D4F395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99-B796-4C3A-9272-2C4B8A3273C3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E75D9A-5209-776C-70A4-80FC830B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0A9E6-EFEA-2456-E8BA-F14C9254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1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B53A6A-40D7-AA35-EA14-5607C8305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DCCF2A-CE42-C751-C9E8-B18C5685A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7F1C-E1A9-195F-909F-3743D8C4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545D-ECF3-4D3A-85F1-B8767E962E87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0129FC-3ABE-CF74-9E37-89A035F7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BB3D16-9EC0-90A0-FFFC-116A730E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8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3F7D2-1184-8E87-B042-210F3C42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686426-C949-E864-CF77-F1E78AF0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B29D3B-BC0A-2FD7-69EB-E8A45F70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1D1B-F814-4D92-B975-D466F4C65737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404326-EA36-20B5-53BB-ED73EF02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52619-AC24-5F3B-12E0-9CB53C5B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8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C25E7-A2E7-D876-D8A0-29F071C4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FF62D6-A6DD-A289-7FAD-65D0F429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47ABB3-DC8C-1BA2-5D54-64A3DAD9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94E-84F1-4F92-A8C1-4AA59F558F35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D00D71-2D6C-7E4D-5FD4-9A95F628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1E8D1-A264-50DA-53E1-1087D1B5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2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90E66-8C9D-A923-BBBF-44EDAE7F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0904BD-7AA7-4FF4-DD66-40D984318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44BF8B-36F7-9956-2E9A-2C635D96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87FF98-75D0-56E5-3AF9-95374802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5C62-407F-4387-BD69-61DAC55781A1}" type="datetime1">
              <a:rPr lang="pt-BR" smtClean="0"/>
              <a:t>23/04/2025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A40CDF-600B-C755-01EC-FAB134EB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614972-96F8-7478-0933-DD4204DD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39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1E241-78FA-442F-C746-0C95E703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0E4A5-D99A-7A45-FDB7-0BFF6CF22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B9F8FA-0A79-0BEB-A093-906D81507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AAA36B-889A-3041-3982-53B5DA702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87A727-08A8-1739-051D-FCD0CD1B8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07F5411-B781-9C4D-C297-4B9967CD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D9-BE10-4D0D-A17D-2C0104C5B75C}" type="datetime1">
              <a:rPr lang="pt-BR" smtClean="0"/>
              <a:t>23/04/2025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46986E-7EA4-75B4-C08D-75D87E3F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F08413-7A50-AA93-2001-E19C12DF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8D07B-F6FE-E80D-6BE1-F612E977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8480CB-ADCB-EFFC-B1FE-AFA77D78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31B1-4E49-4FFC-B0CD-507E5F2F7E9B}" type="datetime1">
              <a:rPr lang="pt-BR" smtClean="0"/>
              <a:t>23/04/2025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2DD980-2D7A-DB6D-6A51-24158E99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3E5646-6EDC-3403-0291-FDC18EE1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11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044EE5-61BF-C537-E688-C6D007B3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FD11-EBBA-44A4-9B06-1BC1127B19C2}" type="datetime1">
              <a:rPr lang="pt-BR" smtClean="0"/>
              <a:t>23/04/2025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75B880-B60A-E526-BB06-64DD028B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BEEA9B-1E23-E81D-99E4-57B8C13C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FC72B-732F-DAD6-B67C-13D89D2B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91ACCC-A31B-4CEF-CA30-B064B95E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C75CF0-8FF7-6CD6-0A99-F3AFF49C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6F7CC-273D-EC05-6592-53AD20EC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EC2-4454-4F56-BA34-9223762EB9D9}" type="datetime1">
              <a:rPr lang="pt-BR" smtClean="0"/>
              <a:t>23/04/2025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37AF25-3C4A-F0CD-D289-621E179A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A3A4D9-1C4A-4E24-3A8C-B12EADA7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9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E166-CE3F-4BD5-5D82-2ADB5DAD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82319C-E117-A523-F626-348E2BFB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30BDFA-FC0A-B882-7BD8-324C21766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FD8C1E-8E3C-D725-04A3-9D43251F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1657-6972-4499-8095-96C432BF7224}" type="datetime1">
              <a:rPr lang="pt-BR" smtClean="0"/>
              <a:t>23/04/2025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C199F-8630-9455-A8E1-B899BB5A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D1AA38-D58F-B09D-ACB8-2DFC71E1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4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AD2DCF-0224-52D6-58FD-9160D4B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3E17FD-D574-4F1B-0EA1-C237F7259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C2EB9-C5B7-6DA3-B04B-5F44E3F80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E6ECD-0767-4038-B650-91F098EE4504}" type="datetime1">
              <a:rPr lang="pt-BR" smtClean="0"/>
              <a:t>23/04/2025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41B221-500A-84BA-F837-E00EC35E4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7F7DF-A7CC-AFBA-9344-61905E26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5E5D9-7D10-4A18-B69D-793CCF46B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6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09_7871DD6D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bossard@iq.usp.br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0DD07A-A0B6-4DCA-6C13-6216F0FB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1"/>
            <a:ext cx="12252504" cy="38654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2BB7A6-9A53-2723-3454-C3533C89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2036"/>
            <a:ext cx="9144000" cy="23876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Mineralogia do grupo da columbita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446CF-A043-AC92-C320-D0DEE5E6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326"/>
            <a:ext cx="9144000" cy="1655762"/>
          </a:xfrm>
        </p:spPr>
        <p:txBody>
          <a:bodyPr/>
          <a:lstStyle/>
          <a:p>
            <a:r>
              <a:rPr lang="pt-BR" dirty="0"/>
              <a:t>Bruna Bossard</a:t>
            </a:r>
          </a:p>
          <a:p>
            <a:r>
              <a:rPr lang="pt-BR" dirty="0"/>
              <a:t>Doutoranda do programa de pós graduação do departamento de química fundamental do Instituto de química da USP</a:t>
            </a:r>
          </a:p>
          <a:p>
            <a:endParaRPr lang="pt-BR" dirty="0"/>
          </a:p>
        </p:txBody>
      </p:sp>
      <p:pic>
        <p:nvPicPr>
          <p:cNvPr id="5" name="Imagem 4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2C5D9F7B-4718-8B7E-30BE-28E3E2E6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1" y="5436061"/>
            <a:ext cx="2602997" cy="880874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9136058D-51C0-6AFE-484B-88564D919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44" y="5273612"/>
            <a:ext cx="2216726" cy="1205772"/>
          </a:xfrm>
          <a:prstGeom prst="rect">
            <a:avLst/>
          </a:prstGeom>
        </p:spPr>
      </p:pic>
      <p:pic>
        <p:nvPicPr>
          <p:cNvPr id="7" name="Imagem 6" descr="Texto&#10;&#10;Descrição gerada automaticamente com confiança média">
            <a:extLst>
              <a:ext uri="{FF2B5EF4-FFF2-40B4-BE49-F238E27FC236}">
                <a16:creationId xmlns:a16="http://schemas.microsoft.com/office/drawing/2014/main" id="{F725A3B2-9170-6523-6922-D95D105ED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6" y="5215128"/>
            <a:ext cx="2952436" cy="13227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834A42-06C2-D497-785A-133868E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643" y="5436061"/>
            <a:ext cx="2516230" cy="7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4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C3784-982E-A0AA-00A8-89BBABD2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Simetria externa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3B1F79-2F4F-8763-AC60-9A738AC7C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141" y="1633345"/>
            <a:ext cx="1457528" cy="33723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1A5A14-B24F-55BF-37A5-695A5DC9EA8D}"/>
              </a:ext>
            </a:extLst>
          </p:cNvPr>
          <p:cNvSpPr txBox="1"/>
          <p:nvPr/>
        </p:nvSpPr>
        <p:spPr>
          <a:xfrm>
            <a:off x="8026450" y="5936760"/>
            <a:ext cx="241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Journ</a:t>
            </a:r>
            <a:r>
              <a:rPr lang="pt-BR" sz="1200" dirty="0"/>
              <a:t>. </a:t>
            </a:r>
            <a:r>
              <a:rPr lang="pt-BR" sz="1200" dirty="0" err="1"/>
              <a:t>Prakt</a:t>
            </a:r>
            <a:r>
              <a:rPr lang="pt-BR" sz="1200" dirty="0"/>
              <a:t>. </a:t>
            </a:r>
            <a:r>
              <a:rPr lang="pt-BR" sz="1200" dirty="0" err="1"/>
              <a:t>Chem</a:t>
            </a:r>
            <a:r>
              <a:rPr lang="pt-BR" sz="1200" dirty="0"/>
              <a:t>. 1850, 50, 165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F5017CE-60D4-B09D-7861-B593D2000002}"/>
              </a:ext>
            </a:extLst>
          </p:cNvPr>
          <p:cNvCxnSpPr>
            <a:cxnSpLocks/>
          </p:cNvCxnSpPr>
          <p:nvPr/>
        </p:nvCxnSpPr>
        <p:spPr>
          <a:xfrm>
            <a:off x="9085158" y="1027906"/>
            <a:ext cx="85423" cy="112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92EAEBE-E688-9DB3-58DD-A2CE65B13E3A}"/>
              </a:ext>
            </a:extLst>
          </p:cNvPr>
          <p:cNvCxnSpPr>
            <a:cxnSpLocks/>
          </p:cNvCxnSpPr>
          <p:nvPr/>
        </p:nvCxnSpPr>
        <p:spPr>
          <a:xfrm flipH="1">
            <a:off x="7446020" y="3483568"/>
            <a:ext cx="1622650" cy="73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6420A123-410F-514B-BA71-BC00BDA8F697}"/>
              </a:ext>
            </a:extLst>
          </p:cNvPr>
          <p:cNvCxnSpPr>
            <a:cxnSpLocks/>
          </p:cNvCxnSpPr>
          <p:nvPr/>
        </p:nvCxnSpPr>
        <p:spPr>
          <a:xfrm flipH="1">
            <a:off x="9748087" y="3616172"/>
            <a:ext cx="1622650" cy="73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D05867A-ADF5-2A89-32C4-0E052DBC27F9}"/>
              </a:ext>
            </a:extLst>
          </p:cNvPr>
          <p:cNvCxnSpPr>
            <a:cxnSpLocks/>
          </p:cNvCxnSpPr>
          <p:nvPr/>
        </p:nvCxnSpPr>
        <p:spPr>
          <a:xfrm>
            <a:off x="9390502" y="4753370"/>
            <a:ext cx="85423" cy="112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F4A8D96F-8F22-5DE5-B680-1D25A6CACFBD}"/>
              </a:ext>
            </a:extLst>
          </p:cNvPr>
          <p:cNvCxnSpPr>
            <a:cxnSpLocks/>
          </p:cNvCxnSpPr>
          <p:nvPr/>
        </p:nvCxnSpPr>
        <p:spPr>
          <a:xfrm flipH="1">
            <a:off x="9582754" y="3265114"/>
            <a:ext cx="1265355" cy="16612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3910C2D-8548-59BD-AB6B-AEC7D72A1B26}"/>
              </a:ext>
            </a:extLst>
          </p:cNvPr>
          <p:cNvCxnSpPr>
            <a:cxnSpLocks/>
          </p:cNvCxnSpPr>
          <p:nvPr/>
        </p:nvCxnSpPr>
        <p:spPr>
          <a:xfrm flipH="1">
            <a:off x="7536590" y="3718681"/>
            <a:ext cx="1265355" cy="16612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id="{E582BFD3-D905-1601-D204-C67EEAFAE204}"/>
              </a:ext>
            </a:extLst>
          </p:cNvPr>
          <p:cNvSpPr/>
          <p:nvPr/>
        </p:nvSpPr>
        <p:spPr>
          <a:xfrm>
            <a:off x="9176378" y="3497475"/>
            <a:ext cx="114300" cy="9351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B58209-7627-4544-E6DF-9AF9E3811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A884B6-E2E3-C81E-201F-C7CDEFE5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10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2751666-6A48-48C5-8F5A-9577A1D9F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7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11D5-E869-8BF2-37CA-4D923B6D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E07DA-BE17-C2EC-2121-CBFD0B5C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Simetria externa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2A59D-B65D-7B3F-1194-71C1471B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5" y="1690687"/>
            <a:ext cx="10515600" cy="4802187"/>
          </a:xfrm>
        </p:spPr>
        <p:txBody>
          <a:bodyPr>
            <a:normAutofit/>
          </a:bodyPr>
          <a:lstStyle/>
          <a:p>
            <a:r>
              <a:rPr lang="pt-BR" dirty="0"/>
              <a:t>Sistema cristalino: Ortorrômbico</a:t>
            </a:r>
          </a:p>
          <a:p>
            <a:r>
              <a:rPr lang="pt-BR" dirty="0"/>
              <a:t>Classe: 2/m 2/m 2/m</a:t>
            </a:r>
          </a:p>
          <a:p>
            <a:r>
              <a:rPr lang="pt-BR" dirty="0"/>
              <a:t>Grau de simetria: 3 E2, 3m, 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08AAF0-458D-F326-8269-F5DB6AD278E8}"/>
              </a:ext>
            </a:extLst>
          </p:cNvPr>
          <p:cNvSpPr txBox="1"/>
          <p:nvPr/>
        </p:nvSpPr>
        <p:spPr>
          <a:xfrm>
            <a:off x="8226135" y="5691594"/>
            <a:ext cx="241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Journ</a:t>
            </a:r>
            <a:r>
              <a:rPr lang="pt-BR" sz="1200" dirty="0"/>
              <a:t>. </a:t>
            </a:r>
            <a:r>
              <a:rPr lang="pt-BR" sz="1200" dirty="0" err="1"/>
              <a:t>Prakt</a:t>
            </a:r>
            <a:r>
              <a:rPr lang="pt-BR" sz="1200" dirty="0"/>
              <a:t>. </a:t>
            </a:r>
            <a:r>
              <a:rPr lang="pt-BR" sz="1200" dirty="0" err="1"/>
              <a:t>Chem</a:t>
            </a:r>
            <a:r>
              <a:rPr lang="pt-BR" sz="1200" dirty="0"/>
              <a:t>. 1850, 50, 165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242AF94-0FE5-52D0-C68D-955BFF1EA4CE}"/>
              </a:ext>
            </a:extLst>
          </p:cNvPr>
          <p:cNvSpPr txBox="1"/>
          <p:nvPr/>
        </p:nvSpPr>
        <p:spPr>
          <a:xfrm>
            <a:off x="6743700" y="883227"/>
            <a:ext cx="61689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D49EB7-22C3-E53C-7B08-B6DE0EE9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141" y="1633345"/>
            <a:ext cx="1457528" cy="337232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FA0F00-9153-1C93-C8F6-F7F35D9A7C4B}"/>
              </a:ext>
            </a:extLst>
          </p:cNvPr>
          <p:cNvSpPr/>
          <p:nvPr/>
        </p:nvSpPr>
        <p:spPr>
          <a:xfrm>
            <a:off x="8766981" y="1394088"/>
            <a:ext cx="1194954" cy="3702195"/>
          </a:xfrm>
          <a:prstGeom prst="rect">
            <a:avLst/>
          </a:prstGeom>
          <a:solidFill>
            <a:schemeClr val="tx2">
              <a:lumMod val="10000"/>
              <a:lumOff val="90000"/>
              <a:alpha val="54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A0F7439-9CA6-25D7-B773-F4CD5C56FE4B}"/>
              </a:ext>
            </a:extLst>
          </p:cNvPr>
          <p:cNvSpPr/>
          <p:nvPr/>
        </p:nvSpPr>
        <p:spPr>
          <a:xfrm rot="16200000">
            <a:off x="8867446" y="1701178"/>
            <a:ext cx="917225" cy="3702195"/>
          </a:xfrm>
          <a:prstGeom prst="rect">
            <a:avLst/>
          </a:prstGeom>
          <a:solidFill>
            <a:schemeClr val="tx2">
              <a:lumMod val="10000"/>
              <a:lumOff val="90000"/>
              <a:alpha val="54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279D8B4-5C78-9252-5A0E-229E0AE5A243}"/>
              </a:ext>
            </a:extLst>
          </p:cNvPr>
          <p:cNvSpPr/>
          <p:nvPr/>
        </p:nvSpPr>
        <p:spPr>
          <a:xfrm>
            <a:off x="8678919" y="1460115"/>
            <a:ext cx="1439395" cy="3702195"/>
          </a:xfrm>
          <a:prstGeom prst="rect">
            <a:avLst/>
          </a:prstGeom>
          <a:solidFill>
            <a:schemeClr val="tx2">
              <a:lumMod val="10000"/>
              <a:lumOff val="90000"/>
              <a:alpha val="40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46E15D-A461-39BB-C54B-77B309DB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F9A6B51F-2B1A-FF0C-2017-18407182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8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F34C-2D48-8EEA-054B-E04B3053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0DE4A-0F8D-9ABA-E08F-D4121435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Simetria externa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AE31C3-DE80-A9AE-54C3-7232687A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5" y="1690687"/>
            <a:ext cx="10515600" cy="4802187"/>
          </a:xfrm>
        </p:spPr>
        <p:txBody>
          <a:bodyPr>
            <a:normAutofit/>
          </a:bodyPr>
          <a:lstStyle/>
          <a:p>
            <a:r>
              <a:rPr lang="pt-BR" dirty="0"/>
              <a:t>Sistema cristalino: Ortorrômbico</a:t>
            </a:r>
          </a:p>
          <a:p>
            <a:r>
              <a:rPr lang="pt-BR" dirty="0"/>
              <a:t>Classe: 2/m 2/m 2/m</a:t>
            </a:r>
          </a:p>
          <a:p>
            <a:r>
              <a:rPr lang="pt-BR" dirty="0"/>
              <a:t>Grau de simetria: 3 E2, 3m, i</a:t>
            </a:r>
          </a:p>
          <a:p>
            <a:r>
              <a:rPr lang="pt-BR" dirty="0"/>
              <a:t>Pode apresentar as faces: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pinacóide</a:t>
            </a:r>
            <a:r>
              <a:rPr lang="pt-BR" dirty="0"/>
              <a:t>, prisma, </a:t>
            </a:r>
            <a:r>
              <a:rPr lang="pt-BR" dirty="0" err="1"/>
              <a:t>bipirâmide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            2                  4                     8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88FA29-74EE-3FED-D82B-E80C83FE8BD2}"/>
              </a:ext>
            </a:extLst>
          </p:cNvPr>
          <p:cNvSpPr/>
          <p:nvPr/>
        </p:nvSpPr>
        <p:spPr>
          <a:xfrm rot="20910535">
            <a:off x="640124" y="3929543"/>
            <a:ext cx="749443" cy="1431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DC09BF5-659D-557F-42DC-919E8085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316" t="30555"/>
          <a:stretch/>
        </p:blipFill>
        <p:spPr>
          <a:xfrm>
            <a:off x="3855027" y="3639118"/>
            <a:ext cx="1715243" cy="15281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9EC9F8C-9E80-8ECC-56BF-5B42B5AB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141" y="1633345"/>
            <a:ext cx="1457528" cy="33723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1FD47E-5237-C780-DA03-4B11CC9280AE}"/>
              </a:ext>
            </a:extLst>
          </p:cNvPr>
          <p:cNvSpPr txBox="1"/>
          <p:nvPr/>
        </p:nvSpPr>
        <p:spPr>
          <a:xfrm>
            <a:off x="8264552" y="5448446"/>
            <a:ext cx="241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Journ</a:t>
            </a:r>
            <a:r>
              <a:rPr lang="pt-BR" sz="1200" dirty="0"/>
              <a:t>. </a:t>
            </a:r>
            <a:r>
              <a:rPr lang="pt-BR" sz="1200" dirty="0" err="1"/>
              <a:t>Prakt</a:t>
            </a:r>
            <a:r>
              <a:rPr lang="pt-BR" sz="1200" dirty="0"/>
              <a:t>. </a:t>
            </a:r>
            <a:r>
              <a:rPr lang="pt-BR" sz="1200" dirty="0" err="1"/>
              <a:t>Chem</a:t>
            </a:r>
            <a:r>
              <a:rPr lang="pt-BR" sz="1200" dirty="0"/>
              <a:t>. 1850, 50, 165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6C05FE7-B7C4-E37B-01CB-DFAD78928E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4014" y="3780265"/>
            <a:ext cx="1185486" cy="1502535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EFA81D9-C5D5-007B-AF76-41155720FFB9}"/>
              </a:ext>
            </a:extLst>
          </p:cNvPr>
          <p:cNvSpPr/>
          <p:nvPr/>
        </p:nvSpPr>
        <p:spPr>
          <a:xfrm rot="20910535">
            <a:off x="1191364" y="3791043"/>
            <a:ext cx="749443" cy="1431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478E8D-B3E0-03D5-74B9-2D57B25A881B}"/>
              </a:ext>
            </a:extLst>
          </p:cNvPr>
          <p:cNvSpPr txBox="1"/>
          <p:nvPr/>
        </p:nvSpPr>
        <p:spPr>
          <a:xfrm>
            <a:off x="8042563" y="5645753"/>
            <a:ext cx="348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3b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 err="1">
                <a:sym typeface="Wingdings" panose="05000000000000000000" pitchFamily="2" charset="2"/>
              </a:rPr>
              <a:t>bipirâmide</a:t>
            </a:r>
            <a:r>
              <a:rPr lang="pt-BR" dirty="0">
                <a:sym typeface="Wingdings" panose="05000000000000000000" pitchFamily="2" charset="2"/>
              </a:rPr>
              <a:t> </a:t>
            </a:r>
          </a:p>
          <a:p>
            <a:r>
              <a:rPr lang="pt-BR" dirty="0">
                <a:sym typeface="Wingdings" panose="05000000000000000000" pitchFamily="2" charset="2"/>
              </a:rPr>
              <a:t>M e P  </a:t>
            </a:r>
            <a:r>
              <a:rPr lang="pt-BR" dirty="0" err="1">
                <a:sym typeface="Wingdings" panose="05000000000000000000" pitchFamily="2" charset="2"/>
              </a:rPr>
              <a:t>pinacóides</a:t>
            </a:r>
            <a:r>
              <a:rPr lang="pt-BR" dirty="0">
                <a:sym typeface="Wingdings" panose="05000000000000000000" pitchFamily="2" charset="2"/>
              </a:rPr>
              <a:t> </a:t>
            </a:r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F7DDD8E-6B1A-80CC-3852-4B8C893C6696}"/>
              </a:ext>
            </a:extLst>
          </p:cNvPr>
          <p:cNvSpPr txBox="1"/>
          <p:nvPr/>
        </p:nvSpPr>
        <p:spPr>
          <a:xfrm>
            <a:off x="6743700" y="883227"/>
            <a:ext cx="61689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1E325E-8CD0-7F1A-6D36-1895EF1CA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CDE3A-3C23-85E0-65AD-CC09AD21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6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2D551-DCF9-BA3C-6DFF-DE0355FB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Simetria interna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EC78C-9BC5-7EC6-4D1F-98D1CE52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973" cy="4351338"/>
          </a:xfrm>
        </p:spPr>
        <p:txBody>
          <a:bodyPr>
            <a:normAutofit/>
          </a:bodyPr>
          <a:lstStyle/>
          <a:p>
            <a:r>
              <a:rPr lang="pt-BR" dirty="0"/>
              <a:t>Octaedros conectados pelas arestas compondo um </a:t>
            </a:r>
            <a:r>
              <a:rPr lang="pt-BR" dirty="0" err="1"/>
              <a:t>zig</a:t>
            </a:r>
            <a:r>
              <a:rPr lang="pt-BR" dirty="0"/>
              <a:t>-zague</a:t>
            </a:r>
          </a:p>
          <a:p>
            <a:r>
              <a:rPr lang="pt-BR" dirty="0"/>
              <a:t>Célula unitária : P 2/b 2/c 2/n a=3 a0; b= b0; c=c0</a:t>
            </a:r>
          </a:p>
          <a:p>
            <a:r>
              <a:rPr lang="pt-BR" dirty="0"/>
              <a:t>Deslocamento na direção eixo c, no eixo b e entre eixos</a:t>
            </a:r>
          </a:p>
          <a:p>
            <a:r>
              <a:rPr lang="pt-BR" dirty="0"/>
              <a:t>Cristalografia: Estrutura </a:t>
            </a:r>
            <a:r>
              <a:rPr lang="pt-BR" dirty="0" err="1"/>
              <a:t>hcp</a:t>
            </a:r>
            <a:r>
              <a:rPr lang="pt-BR" dirty="0"/>
              <a:t> (Hexagonal close </a:t>
            </a:r>
            <a:r>
              <a:rPr lang="pt-BR" dirty="0" err="1"/>
              <a:t>packing</a:t>
            </a:r>
            <a:r>
              <a:rPr lang="pt-BR" dirty="0"/>
              <a:t>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BA42DD-C94A-A122-C2A3-CF4D04435CCE}"/>
              </a:ext>
            </a:extLst>
          </p:cNvPr>
          <p:cNvSpPr txBox="1"/>
          <p:nvPr/>
        </p:nvSpPr>
        <p:spPr>
          <a:xfrm>
            <a:off x="8019904" y="6074996"/>
            <a:ext cx="4651032" cy="38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J. Min.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Geochem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., 2015, 192/3 ,275–287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9FAFE1-1597-A5D9-06F9-16751A82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19" y="1027906"/>
            <a:ext cx="1523719" cy="31272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2FDA07-8EB9-4BC6-A724-60EF1213852A}"/>
              </a:ext>
            </a:extLst>
          </p:cNvPr>
          <p:cNvSpPr txBox="1"/>
          <p:nvPr/>
        </p:nvSpPr>
        <p:spPr>
          <a:xfrm>
            <a:off x="7365277" y="1042589"/>
            <a:ext cx="6546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3a</a:t>
            </a:r>
            <a:r>
              <a:rPr lang="pt-BR" sz="1200" baseline="-25000" dirty="0"/>
              <a:t>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1C33B2-F361-D4B5-D10B-BBFBB4EB92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796" b="39622"/>
          <a:stretch/>
        </p:blipFill>
        <p:spPr>
          <a:xfrm>
            <a:off x="8602584" y="1377726"/>
            <a:ext cx="3011051" cy="1260087"/>
          </a:xfrm>
          <a:prstGeom prst="rect">
            <a:avLst/>
          </a:prstGeom>
        </p:spPr>
      </p:pic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9818BC4E-6EF4-0515-67FF-24EBF993C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07" y="3584939"/>
            <a:ext cx="280797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ED3313-0A0F-A891-6932-BE646FC65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BF389E0B-9DA8-D64F-9A4F-313C6DF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7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60FBD-4E55-99FE-870F-FACBD33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diferenciar os minerais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6BD28-E181-4D4C-8DC8-79DFD0D7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Difração de raio X</a:t>
            </a:r>
          </a:p>
          <a:p>
            <a:r>
              <a:rPr lang="pt-BR" dirty="0"/>
              <a:t>Análise química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ADAC0A-3F86-2926-004C-772D1B82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6C046-9F19-A66B-5A26-622AFBBD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92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93679-4A0C-206E-FED4-2D17E473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Difração de raio 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2F84B-7BB9-C6D6-07D9-B3E66756B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Sinal depende: </a:t>
            </a:r>
          </a:p>
          <a:p>
            <a:pPr lvl="1"/>
            <a:r>
              <a:rPr lang="pt-BR" dirty="0"/>
              <a:t>Distancia entre planos de átomos</a:t>
            </a:r>
          </a:p>
          <a:p>
            <a:pPr lvl="1"/>
            <a:r>
              <a:rPr lang="pt-BR" dirty="0"/>
              <a:t>Do tipo de átomo </a:t>
            </a:r>
          </a:p>
          <a:p>
            <a:pPr lvl="1"/>
            <a:r>
              <a:rPr lang="pt-BR" dirty="0"/>
              <a:t>Da quantidade de átomos </a:t>
            </a:r>
          </a:p>
          <a:p>
            <a:pPr lvl="1"/>
            <a:endParaRPr lang="pt-BR" dirty="0"/>
          </a:p>
          <a:p>
            <a:r>
              <a:rPr lang="pt-BR" dirty="0"/>
              <a:t>Caso hipotético: diferenciar Columbita- (Fe), Columbita –(Mn) e Tantalita – (Mn)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43F283-BE77-2E5C-90D4-902A4B02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D6D6B5-B319-DB0F-8D63-9D050712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4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3ADF7-0F64-4D76-189D-5EB3E183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91896-F338-A67D-FE6A-FB49300E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Difração de raios 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17F66C-364E-CCA7-EDA8-904FDF3B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025"/>
            <a:ext cx="6120000" cy="23156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01B495-D786-14D9-967D-D9A02039F4EB}"/>
              </a:ext>
            </a:extLst>
          </p:cNvPr>
          <p:cNvSpPr txBox="1"/>
          <p:nvPr/>
        </p:nvSpPr>
        <p:spPr>
          <a:xfrm>
            <a:off x="2035290" y="1716220"/>
            <a:ext cx="427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effectLst/>
                <a:latin typeface="+mj-lt"/>
              </a:rPr>
              <a:t>Localização: Mina </a:t>
            </a:r>
            <a:r>
              <a:rPr lang="pt-BR" sz="1400" i="0" dirty="0" err="1">
                <a:effectLst/>
                <a:latin typeface="+mj-lt"/>
              </a:rPr>
              <a:t>Miramica</a:t>
            </a:r>
            <a:r>
              <a:rPr lang="pt-BR" sz="1400" i="0" dirty="0">
                <a:effectLst/>
                <a:latin typeface="+mj-lt"/>
              </a:rPr>
              <a:t>, Santa Cruz, </a:t>
            </a:r>
            <a:r>
              <a:rPr lang="pt-BR" sz="1400" i="0" dirty="0" err="1">
                <a:effectLst/>
                <a:latin typeface="+mj-lt"/>
              </a:rPr>
              <a:t>Bolivia</a:t>
            </a:r>
            <a:br>
              <a:rPr lang="pt-BR" sz="1400" dirty="0">
                <a:latin typeface="+mj-lt"/>
              </a:rPr>
            </a:br>
            <a:r>
              <a:rPr lang="pt-BR" sz="1400" i="0" dirty="0">
                <a:effectLst/>
                <a:latin typeface="+mj-lt"/>
              </a:rPr>
              <a:t>Fonte: </a:t>
            </a:r>
            <a:r>
              <a:rPr lang="pt-BR" sz="1400" i="0" dirty="0" err="1">
                <a:effectLst/>
                <a:latin typeface="+mj-lt"/>
              </a:rPr>
              <a:t>University</a:t>
            </a:r>
            <a:r>
              <a:rPr lang="pt-BR" sz="1400" i="0" dirty="0">
                <a:effectLst/>
                <a:latin typeface="+mj-lt"/>
              </a:rPr>
              <a:t> </a:t>
            </a:r>
            <a:r>
              <a:rPr lang="pt-BR" sz="1400" i="0" dirty="0" err="1">
                <a:effectLst/>
                <a:latin typeface="+mj-lt"/>
              </a:rPr>
              <a:t>of</a:t>
            </a:r>
            <a:r>
              <a:rPr lang="pt-BR" sz="1400" i="0" dirty="0">
                <a:effectLst/>
                <a:latin typeface="+mj-lt"/>
              </a:rPr>
              <a:t> Arizona Mineral </a:t>
            </a:r>
            <a:r>
              <a:rPr lang="pt-BR" sz="1400" i="0" dirty="0" err="1">
                <a:effectLst/>
                <a:latin typeface="+mj-lt"/>
              </a:rPr>
              <a:t>Museum</a:t>
            </a:r>
            <a:r>
              <a:rPr lang="pt-BR" sz="1400" i="0" dirty="0">
                <a:effectLst/>
                <a:latin typeface="+mj-lt"/>
              </a:rPr>
              <a:t> 10964</a:t>
            </a:r>
            <a:endParaRPr lang="pt-BR" sz="14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65AF25-19A6-7D4E-C099-3FBF5DC8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2" y="3873122"/>
            <a:ext cx="6120000" cy="2343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68F6B7-2AC7-9763-846A-DB57D80EB7BE}"/>
              </a:ext>
            </a:extLst>
          </p:cNvPr>
          <p:cNvSpPr txBox="1"/>
          <p:nvPr/>
        </p:nvSpPr>
        <p:spPr>
          <a:xfrm>
            <a:off x="2205008" y="4306453"/>
            <a:ext cx="42782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 err="1"/>
              <a:t>Localização</a:t>
            </a:r>
            <a:r>
              <a:rPr lang="en-US" sz="1400" dirty="0"/>
              <a:t>: Lord Hill mine, Stoneham, Oxford County, Maine, USA</a:t>
            </a:r>
          </a:p>
          <a:p>
            <a:pPr marL="0" indent="0">
              <a:buNone/>
            </a:pPr>
            <a:r>
              <a:rPr lang="en-US" sz="1400" dirty="0"/>
              <a:t>Fonte: California Institute of Technology</a:t>
            </a:r>
            <a:endParaRPr lang="pt-BR" sz="14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9D1332BB-EB79-3E20-E839-F62F53291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20000" y="1275177"/>
            <a:ext cx="6120000" cy="2335361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05962B7-EDD7-F1B7-ED23-9917BD09BDB9}"/>
              </a:ext>
            </a:extLst>
          </p:cNvPr>
          <p:cNvSpPr txBox="1"/>
          <p:nvPr/>
        </p:nvSpPr>
        <p:spPr>
          <a:xfrm>
            <a:off x="9342510" y="16906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Localização</a:t>
            </a:r>
            <a:r>
              <a:rPr lang="en-US" sz="1200" dirty="0"/>
              <a:t>: </a:t>
            </a:r>
            <a:r>
              <a:rPr lang="en-US" sz="1200" dirty="0" err="1"/>
              <a:t>Shengus</a:t>
            </a:r>
            <a:r>
              <a:rPr lang="en-US" sz="1200" dirty="0"/>
              <a:t>, Pakistan</a:t>
            </a:r>
          </a:p>
          <a:p>
            <a:r>
              <a:rPr lang="en-US" sz="1200" dirty="0"/>
              <a:t>Fonte: Wayne Thompson</a:t>
            </a:r>
            <a:endParaRPr lang="pt-BR" sz="12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42F22A6-012B-9071-7D0F-E6A8E5A6A974}"/>
              </a:ext>
            </a:extLst>
          </p:cNvPr>
          <p:cNvSpPr/>
          <p:nvPr/>
        </p:nvSpPr>
        <p:spPr>
          <a:xfrm>
            <a:off x="280555" y="2239440"/>
            <a:ext cx="1561204" cy="1276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BAB557-3E51-EB90-5735-23F272D2FB94}"/>
              </a:ext>
            </a:extLst>
          </p:cNvPr>
          <p:cNvSpPr/>
          <p:nvPr/>
        </p:nvSpPr>
        <p:spPr>
          <a:xfrm>
            <a:off x="280555" y="4883012"/>
            <a:ext cx="1561204" cy="1276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1CC32D-614B-FA41-A64F-F0C8F5547178}"/>
              </a:ext>
            </a:extLst>
          </p:cNvPr>
          <p:cNvSpPr/>
          <p:nvPr/>
        </p:nvSpPr>
        <p:spPr>
          <a:xfrm>
            <a:off x="6351582" y="2174817"/>
            <a:ext cx="1561204" cy="1276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F287BBB-72BD-CC94-B359-9418EE841E24}"/>
              </a:ext>
            </a:extLst>
          </p:cNvPr>
          <p:cNvSpPr/>
          <p:nvPr/>
        </p:nvSpPr>
        <p:spPr>
          <a:xfrm>
            <a:off x="10573198" y="2324045"/>
            <a:ext cx="1561204" cy="1276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248581B-99C4-B51F-05F6-F90DB2A32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F48D255-E6CA-C0D7-3DE0-633023E2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5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FE7F-1908-F388-F5BD-D147D3BD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Difração de raio X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500BDC-4E5B-8F13-27F5-AADFA17FF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os dados de h, k, l para cada sinal da difração de raio X e a seguinte equação: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FC2373-1EA2-030C-78CE-BF889AA6F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3254"/>
              </p:ext>
            </p:extLst>
          </p:nvPr>
        </p:nvGraphicFramePr>
        <p:xfrm>
          <a:off x="2032000" y="365798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217225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3851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13561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76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Columbita-(Mn)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Columbita –(Fe)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Tantalita – (Mn)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7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 (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14,317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14,3139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14,3942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42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 (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5,7444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5,7425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5,7587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6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 (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5,1089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5,0891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5,0851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5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Volume (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Å³)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420,20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418,31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421,52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805136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ECA59CB-9CA6-B5E1-F4F6-B3A0CF0358C1}"/>
              </a:ext>
            </a:extLst>
          </p:cNvPr>
          <p:cNvSpPr txBox="1"/>
          <p:nvPr/>
        </p:nvSpPr>
        <p:spPr>
          <a:xfrm>
            <a:off x="4481079" y="229843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alpha: 90°    beta: 90°    gamma: 90°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C3FCAA-F130-37EA-A734-777F9F0E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2F58313-2443-5CA5-CE01-0FFD796EEFB4}"/>
                  </a:ext>
                </a:extLst>
              </p:cNvPr>
              <p:cNvSpPr txBox="1"/>
              <p:nvPr/>
            </p:nvSpPr>
            <p:spPr>
              <a:xfrm>
                <a:off x="3403022" y="2862624"/>
                <a:ext cx="4203123" cy="582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2F58313-2443-5CA5-CE01-0FFD796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22" y="2862624"/>
                <a:ext cx="4203123" cy="582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28E87D-590F-68D1-93A8-4082B456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35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52635-80AD-F922-72A3-C32FBF79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Analise química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DC778C-CC19-2F14-ABA6-F96A5880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Meios para se obter a  composição:</a:t>
            </a:r>
          </a:p>
          <a:p>
            <a:pPr lvl="1"/>
            <a:r>
              <a:rPr lang="pt-BR" dirty="0"/>
              <a:t>ICP OES</a:t>
            </a:r>
          </a:p>
          <a:p>
            <a:pPr lvl="1"/>
            <a:r>
              <a:rPr lang="pt-BR" dirty="0"/>
              <a:t>ICP-MS</a:t>
            </a:r>
          </a:p>
          <a:p>
            <a:pPr lvl="1"/>
            <a:r>
              <a:rPr lang="pt-BR" dirty="0"/>
              <a:t>XRF</a:t>
            </a:r>
          </a:p>
          <a:p>
            <a:pPr lvl="1"/>
            <a:r>
              <a:rPr lang="pt-BR" dirty="0"/>
              <a:t>EPMA</a:t>
            </a:r>
          </a:p>
          <a:p>
            <a:pPr lvl="1"/>
            <a:r>
              <a:rPr lang="pt-BR" dirty="0"/>
              <a:t>LIBS</a:t>
            </a: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D132117D-3E36-F5AE-35E2-4BBCC5A5D2D5}"/>
              </a:ext>
            </a:extLst>
          </p:cNvPr>
          <p:cNvSpPr/>
          <p:nvPr/>
        </p:nvSpPr>
        <p:spPr>
          <a:xfrm>
            <a:off x="2815936" y="2254827"/>
            <a:ext cx="114300" cy="7377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F4880B-765C-D3C0-9B9B-0177D25E723C}"/>
              </a:ext>
            </a:extLst>
          </p:cNvPr>
          <p:cNvSpPr txBox="1"/>
          <p:nvPr/>
        </p:nvSpPr>
        <p:spPr>
          <a:xfrm>
            <a:off x="3210791" y="2254827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Amostra deve ser transformada em líquido 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9304C2BA-6A45-1BFB-1806-3BCC1EF02FFD}"/>
              </a:ext>
            </a:extLst>
          </p:cNvPr>
          <p:cNvSpPr/>
          <p:nvPr/>
        </p:nvSpPr>
        <p:spPr>
          <a:xfrm>
            <a:off x="2736272" y="3127519"/>
            <a:ext cx="273627" cy="10009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B6C584-1D62-9290-7704-0F0D66E65C51}"/>
              </a:ext>
            </a:extLst>
          </p:cNvPr>
          <p:cNvSpPr txBox="1"/>
          <p:nvPr/>
        </p:nvSpPr>
        <p:spPr>
          <a:xfrm>
            <a:off x="3238499" y="3205180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Amostra sólida : bruta, em pó, prensada ou em pastilha vítrea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A8FCCCB-35B6-14FC-ABDD-6A9DB5C0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3DBC61-7739-3B6A-8CD4-C50763FF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E47D393-8ECD-4030-C76C-79C04D56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B71A64-B152-B564-B321-E2E8B037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química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4206B7-63AB-976C-D9C5-931090B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18" y="1761554"/>
            <a:ext cx="7454681" cy="4351338"/>
          </a:xfrm>
        </p:spPr>
        <p:txBody>
          <a:bodyPr>
            <a:normAutofit/>
          </a:bodyPr>
          <a:lstStyle/>
          <a:p>
            <a:r>
              <a:rPr lang="pt-BR" sz="2400" dirty="0"/>
              <a:t>Além dos elementos principais: </a:t>
            </a:r>
            <a:r>
              <a:rPr lang="pt-BR" sz="2400" dirty="0" err="1"/>
              <a:t>Nb</a:t>
            </a:r>
            <a:r>
              <a:rPr lang="pt-BR" sz="2400" dirty="0"/>
              <a:t>, </a:t>
            </a:r>
            <a:r>
              <a:rPr lang="pt-BR" sz="2400" dirty="0" err="1"/>
              <a:t>Ta</a:t>
            </a:r>
            <a:r>
              <a:rPr lang="pt-BR" sz="2400" dirty="0"/>
              <a:t>, Fe e Mn outros elementos podem estar presentes</a:t>
            </a:r>
          </a:p>
          <a:p>
            <a:r>
              <a:rPr lang="pt-BR" sz="2400" dirty="0"/>
              <a:t>Por substituição ou preenchimento de vacâncias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705F4B-874C-A16C-E446-09520267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69" y="89183"/>
            <a:ext cx="4405935" cy="621375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E0FB6FD-F3B9-D980-0417-EFA734B01A02}"/>
              </a:ext>
            </a:extLst>
          </p:cNvPr>
          <p:cNvSpPr txBox="1"/>
          <p:nvPr/>
        </p:nvSpPr>
        <p:spPr>
          <a:xfrm>
            <a:off x="8115299" y="6186098"/>
            <a:ext cx="30665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J. Anal. At. </a:t>
            </a:r>
            <a:r>
              <a:rPr lang="pt-BR" sz="1200" dirty="0" err="1"/>
              <a:t>Spectrom</a:t>
            </a:r>
            <a:r>
              <a:rPr lang="pt-BR" sz="1200" dirty="0"/>
              <a:t>., 2024, 39, 2066–2077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3C4B90-B777-5707-5E68-F46177AB9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16"/>
          <a:stretch/>
        </p:blipFill>
        <p:spPr>
          <a:xfrm>
            <a:off x="537194" y="2889838"/>
            <a:ext cx="6078492" cy="34446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470AAE-DF52-FB05-BF0E-BDED6DF63549}"/>
              </a:ext>
            </a:extLst>
          </p:cNvPr>
          <p:cNvSpPr txBox="1"/>
          <p:nvPr/>
        </p:nvSpPr>
        <p:spPr>
          <a:xfrm>
            <a:off x="1018499" y="6211199"/>
            <a:ext cx="3730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Adaptado</a:t>
            </a:r>
            <a:r>
              <a:rPr lang="en-US" sz="1200" dirty="0"/>
              <a:t> de Chemical Geology , 2019,  512,  69-84</a:t>
            </a:r>
            <a:endParaRPr lang="pt-BR" sz="1200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2D297C-88F9-E35E-B80F-6210AABF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6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696D5-A7BE-58EA-719A-84247D06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de pesquisa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BA31BE3-7C03-4FBB-F1FA-8C6E046F0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96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61B8DE37-A133-C76C-892B-662EA9BA1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CFA32D-1B36-65B8-997E-3B4FB119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20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4A4BC-BCF6-EA77-EC3D-F4B70BA2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química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68AF8-F97C-52E4-10FE-93A92463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Formula ideal:</a:t>
            </a:r>
          </a:p>
          <a:p>
            <a:pPr lvl="1"/>
            <a:r>
              <a:rPr lang="pt-BR" sz="2800" dirty="0"/>
              <a:t>Columbita- Fe</a:t>
            </a:r>
            <a:r>
              <a:rPr lang="pt-BR" sz="2800" dirty="0">
                <a:sym typeface="Wingdings" panose="05000000000000000000" pitchFamily="2" charset="2"/>
              </a:rPr>
              <a:t></a:t>
            </a:r>
            <a:r>
              <a:rPr lang="pt-BR" sz="2800" b="0" i="0" dirty="0">
                <a:effectLst/>
              </a:rPr>
              <a:t> Fe</a:t>
            </a:r>
            <a:r>
              <a:rPr lang="pt-BR" sz="2800" b="0" i="0" baseline="30000" dirty="0">
                <a:effectLst/>
              </a:rPr>
              <a:t>2+</a:t>
            </a:r>
            <a:r>
              <a:rPr lang="pt-BR" sz="2800" b="0" i="0" dirty="0">
                <a:effectLst/>
              </a:rPr>
              <a:t>Nb</a:t>
            </a:r>
            <a:r>
              <a:rPr lang="pt-BR" sz="2800" b="0" i="0" baseline="-25000" dirty="0">
                <a:effectLst/>
              </a:rPr>
              <a:t>2</a:t>
            </a:r>
            <a:r>
              <a:rPr lang="pt-BR" sz="2800" b="0" i="0" dirty="0">
                <a:effectLst/>
              </a:rPr>
              <a:t>O</a:t>
            </a:r>
            <a:r>
              <a:rPr lang="pt-BR" sz="2800" b="0" i="0" baseline="-25000" dirty="0">
                <a:effectLst/>
              </a:rPr>
              <a:t>6</a:t>
            </a:r>
            <a:endParaRPr lang="pt-BR" sz="2800" dirty="0"/>
          </a:p>
          <a:p>
            <a:pPr lvl="1"/>
            <a:r>
              <a:rPr lang="pt-BR" sz="2800" dirty="0"/>
              <a:t>Columbita – Mn </a:t>
            </a:r>
            <a:r>
              <a:rPr lang="pt-BR" sz="2800" dirty="0">
                <a:sym typeface="Wingdings" panose="05000000000000000000" pitchFamily="2" charset="2"/>
              </a:rPr>
              <a:t> </a:t>
            </a:r>
            <a:r>
              <a:rPr lang="pt-BR" sz="2800" b="0" i="0" dirty="0">
                <a:effectLst/>
              </a:rPr>
              <a:t>Mn</a:t>
            </a:r>
            <a:r>
              <a:rPr lang="pt-BR" sz="2800" b="0" i="0" baseline="30000" dirty="0">
                <a:effectLst/>
              </a:rPr>
              <a:t>2+</a:t>
            </a:r>
            <a:r>
              <a:rPr lang="pt-BR" sz="2800" b="0" i="0" dirty="0">
                <a:effectLst/>
              </a:rPr>
              <a:t>Nb</a:t>
            </a:r>
            <a:r>
              <a:rPr lang="pt-BR" sz="2800" b="0" i="0" baseline="-25000" dirty="0">
                <a:effectLst/>
              </a:rPr>
              <a:t>2</a:t>
            </a:r>
            <a:r>
              <a:rPr lang="pt-BR" sz="2800" b="0" i="0" dirty="0">
                <a:effectLst/>
              </a:rPr>
              <a:t>O</a:t>
            </a:r>
            <a:r>
              <a:rPr lang="pt-BR" sz="2800" b="0" i="0" baseline="-25000" dirty="0">
                <a:effectLst/>
              </a:rPr>
              <a:t>6</a:t>
            </a:r>
            <a:endParaRPr lang="pt-BR" sz="2800" dirty="0"/>
          </a:p>
          <a:p>
            <a:pPr lvl="1"/>
            <a:r>
              <a:rPr lang="pt-BR" sz="2800" dirty="0"/>
              <a:t>Tantalita- Mn </a:t>
            </a:r>
            <a:r>
              <a:rPr lang="pt-BR" sz="2800" dirty="0">
                <a:sym typeface="Wingdings" panose="05000000000000000000" pitchFamily="2" charset="2"/>
              </a:rPr>
              <a:t> </a:t>
            </a:r>
            <a:r>
              <a:rPr lang="pt-BR" sz="2800" b="0" i="0" dirty="0">
                <a:effectLst/>
              </a:rPr>
              <a:t> </a:t>
            </a:r>
            <a:r>
              <a:rPr lang="pt-BR" sz="2800" dirty="0"/>
              <a:t>Mn</a:t>
            </a:r>
            <a:r>
              <a:rPr lang="pt-BR" sz="2800" b="0" i="0" baseline="30000" dirty="0">
                <a:effectLst/>
              </a:rPr>
              <a:t>2+</a:t>
            </a:r>
            <a:r>
              <a:rPr lang="pt-BR" sz="2800" b="0" i="0" dirty="0">
                <a:effectLst/>
              </a:rPr>
              <a:t>Ta</a:t>
            </a:r>
            <a:r>
              <a:rPr lang="pt-BR" sz="2800" b="0" i="0" baseline="-25000" dirty="0">
                <a:effectLst/>
              </a:rPr>
              <a:t>2</a:t>
            </a:r>
            <a:r>
              <a:rPr lang="pt-BR" sz="2800" b="0" i="0" dirty="0">
                <a:effectLst/>
              </a:rPr>
              <a:t>O</a:t>
            </a:r>
            <a:r>
              <a:rPr lang="pt-BR" sz="2800" b="0" i="0" baseline="-25000" dirty="0">
                <a:effectLst/>
              </a:rPr>
              <a:t>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32A200-ED56-D11A-64E7-C1380A77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6F2D8F-8EF0-E303-4850-E58E270A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45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742CE-3728-4E20-C78E-AA5B43E9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formação e associações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25D95-8E80-124C-95A5-E79C6BDC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4864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Formados de resfriamento de magma ricos em  Li </a:t>
            </a:r>
            <a:r>
              <a:rPr lang="pt-BR" dirty="0">
                <a:sym typeface="Wingdings" panose="05000000000000000000" pitchFamily="2" charset="2"/>
              </a:rPr>
              <a:t> pegmatitos depósitos de </a:t>
            </a:r>
            <a:r>
              <a:rPr lang="pt-BR" dirty="0" err="1">
                <a:sym typeface="Wingdings" panose="05000000000000000000" pitchFamily="2" charset="2"/>
              </a:rPr>
              <a:t>REEs</a:t>
            </a:r>
            <a:r>
              <a:rPr lang="pt-BR" dirty="0">
                <a:sym typeface="Wingdings" panose="05000000000000000000" pitchFamily="2" charset="2"/>
              </a:rPr>
              <a:t> e a pegmatitos LCT ( Li- </a:t>
            </a:r>
            <a:r>
              <a:rPr lang="pt-BR" dirty="0" err="1">
                <a:sym typeface="Wingdings" panose="05000000000000000000" pitchFamily="2" charset="2"/>
              </a:rPr>
              <a:t>Ce</a:t>
            </a:r>
            <a:r>
              <a:rPr lang="pt-BR" dirty="0">
                <a:sym typeface="Wingdings" panose="05000000000000000000" pitchFamily="2" charset="2"/>
              </a:rPr>
              <a:t>- </a:t>
            </a:r>
            <a:r>
              <a:rPr lang="pt-BR" dirty="0" err="1">
                <a:sym typeface="Wingdings" panose="05000000000000000000" pitchFamily="2" charset="2"/>
              </a:rPr>
              <a:t>Ta</a:t>
            </a:r>
            <a:r>
              <a:rPr lang="pt-BR" dirty="0">
                <a:sym typeface="Wingdings" panose="05000000000000000000" pitchFamily="2" charset="2"/>
              </a:rPr>
              <a:t>)</a:t>
            </a:r>
          </a:p>
          <a:p>
            <a:r>
              <a:rPr lang="pt-BR" dirty="0">
                <a:sym typeface="Wingdings" panose="05000000000000000000" pitchFamily="2" charset="2"/>
              </a:rPr>
              <a:t>Formação primária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 direto do magma em resfriamento no estagio intermediário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Temperatura 500 a 700 °C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Pressão de 1 a 3 </a:t>
            </a:r>
            <a:r>
              <a:rPr lang="pt-BR" dirty="0" err="1">
                <a:sym typeface="Wingdings" panose="05000000000000000000" pitchFamily="2" charset="2"/>
              </a:rPr>
              <a:t>kbar</a:t>
            </a:r>
            <a:endParaRPr lang="pt-BR" dirty="0">
              <a:sym typeface="Wingdings" panose="05000000000000000000" pitchFamily="2" charset="2"/>
            </a:endParaRPr>
          </a:p>
          <a:p>
            <a:pPr lvl="1"/>
            <a:r>
              <a:rPr lang="pt-BR" dirty="0">
                <a:sym typeface="Wingdings" panose="05000000000000000000" pitchFamily="2" charset="2"/>
              </a:rPr>
              <a:t>feldspato, quartzo e mica  espodumênio, berilo, turmalina, </a:t>
            </a:r>
            <a:r>
              <a:rPr lang="pt-BR" b="1" dirty="0">
                <a:sym typeface="Wingdings" panose="05000000000000000000" pitchFamily="2" charset="2"/>
              </a:rPr>
              <a:t>columbita</a:t>
            </a:r>
            <a:r>
              <a:rPr lang="pt-BR" dirty="0">
                <a:sym typeface="Wingdings" panose="05000000000000000000" pitchFamily="2" charset="2"/>
              </a:rPr>
              <a:t>  fosfatos e minerais de REE</a:t>
            </a:r>
          </a:p>
          <a:p>
            <a:r>
              <a:rPr lang="pt-BR" dirty="0">
                <a:sym typeface="Wingdings" panose="05000000000000000000" pitchFamily="2" charset="2"/>
              </a:rPr>
              <a:t>Formação secundária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 processo hidrotermal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Columbita é recristalizada sendo sujeita a substituições 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79D346-4F86-9A98-FF19-809E392B1E80}"/>
              </a:ext>
            </a:extLst>
          </p:cNvPr>
          <p:cNvSpPr txBox="1"/>
          <p:nvPr/>
        </p:nvSpPr>
        <p:spPr>
          <a:xfrm>
            <a:off x="4748645" y="5934509"/>
            <a:ext cx="7443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latin typeface="+mj-lt"/>
              </a:rPr>
              <a:t>Journal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of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Asian</a:t>
            </a:r>
            <a:r>
              <a:rPr lang="pt-BR" sz="1400" dirty="0">
                <a:latin typeface="+mj-lt"/>
              </a:rPr>
              <a:t> Earth </a:t>
            </a:r>
            <a:r>
              <a:rPr lang="pt-BR" sz="1400" dirty="0" err="1">
                <a:latin typeface="+mj-lt"/>
              </a:rPr>
              <a:t>Sciences</a:t>
            </a:r>
            <a:r>
              <a:rPr lang="pt-BR" sz="1400" dirty="0">
                <a:latin typeface="+mj-lt"/>
              </a:rPr>
              <a:t>, 2021, 218,104879 ;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Economic Geology,2007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 102, 2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 257–276; </a:t>
            </a:r>
            <a:r>
              <a:rPr lang="pt-BR" sz="1400" i="1" dirty="0" err="1">
                <a:latin typeface="+mj-lt"/>
              </a:rPr>
              <a:t>Cosmochimica</a:t>
            </a:r>
            <a:r>
              <a:rPr lang="pt-BR" sz="1400" i="1" dirty="0">
                <a:latin typeface="+mj-lt"/>
              </a:rPr>
              <a:t> Acta</a:t>
            </a:r>
            <a:r>
              <a:rPr lang="pt-BR" sz="1400" dirty="0">
                <a:latin typeface="+mj-lt"/>
              </a:rPr>
              <a:t>, 1998,62,14, 2441–2452; </a:t>
            </a:r>
            <a:r>
              <a:rPr lang="pt-BR" sz="1400" i="1" dirty="0">
                <a:latin typeface="+mj-lt"/>
              </a:rPr>
              <a:t>e Canadian Mineralogist,2005</a:t>
            </a:r>
            <a:r>
              <a:rPr lang="pt-BR" sz="1400" dirty="0">
                <a:latin typeface="+mj-lt"/>
              </a:rPr>
              <a:t>, 43, 2005–2026.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231050-3965-E248-78AB-3DE078C8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2F3E8E-2E94-BA67-C925-0B8D27B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38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D4158-10A4-9813-4D0C-3D958652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formação e associações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844BCCB-D471-830A-5EC5-D9A255F26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079853"/>
              </p:ext>
            </p:extLst>
          </p:nvPr>
        </p:nvGraphicFramePr>
        <p:xfrm>
          <a:off x="838200" y="2431473"/>
          <a:ext cx="10515600" cy="374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182DECA-F94D-76A4-8958-4864D54878B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Outra sequência </a:t>
            </a:r>
            <a:r>
              <a:rPr lang="pt-BR" dirty="0" err="1"/>
              <a:t>petrogênica</a:t>
            </a:r>
            <a:r>
              <a:rPr lang="pt-BR" dirty="0"/>
              <a:t> proposta por </a:t>
            </a:r>
            <a:r>
              <a:rPr lang="pt-BR" dirty="0" err="1"/>
              <a:t>Lichtervelde</a:t>
            </a:r>
            <a:r>
              <a:rPr lang="pt-BR" dirty="0"/>
              <a:t> M. V. et al (2007)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2FD902-F78C-3C65-F369-801A2FA3D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57AC00C-C558-5CBF-FBF4-3FD028E8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368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452E8-6C09-A3FC-1461-5513CEBE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formação e associações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73AF5-8DC7-733F-334C-E955A338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597024"/>
            <a:ext cx="4991100" cy="4990812"/>
          </a:xfrm>
        </p:spPr>
        <p:txBody>
          <a:bodyPr>
            <a:normAutofit/>
          </a:bodyPr>
          <a:lstStyle/>
          <a:p>
            <a:r>
              <a:rPr lang="pt-BR" sz="2400" dirty="0"/>
              <a:t>O tipo de processo de formação modifica  o mineral e suas associações </a:t>
            </a:r>
          </a:p>
          <a:p>
            <a:pPr lvl="1"/>
            <a:r>
              <a:rPr lang="pt-BR" dirty="0"/>
              <a:t>Primário: </a:t>
            </a:r>
          </a:p>
          <a:p>
            <a:pPr lvl="2"/>
            <a:r>
              <a:rPr lang="pt-BR" dirty="0"/>
              <a:t>Cristais bem formados, maior homogeneidade </a:t>
            </a:r>
          </a:p>
          <a:p>
            <a:pPr lvl="2"/>
            <a:r>
              <a:rPr lang="pt-BR" dirty="0"/>
              <a:t>Minerais associados – espodumênio, </a:t>
            </a:r>
            <a:r>
              <a:rPr lang="pt-BR" dirty="0" err="1"/>
              <a:t>lepidolita</a:t>
            </a:r>
            <a:r>
              <a:rPr lang="pt-BR" dirty="0"/>
              <a:t> e berilo</a:t>
            </a:r>
          </a:p>
          <a:p>
            <a:pPr lvl="1"/>
            <a:r>
              <a:rPr lang="pt-BR" dirty="0"/>
              <a:t>Secundário:</a:t>
            </a:r>
          </a:p>
          <a:p>
            <a:pPr lvl="2"/>
            <a:r>
              <a:rPr lang="pt-BR" dirty="0"/>
              <a:t>Cristais com bordas corroídas, fraturadas</a:t>
            </a:r>
          </a:p>
          <a:p>
            <a:pPr lvl="2"/>
            <a:r>
              <a:rPr lang="pt-BR" dirty="0"/>
              <a:t> Minerais associados: </a:t>
            </a:r>
            <a:r>
              <a:rPr lang="pt-BR" dirty="0" err="1"/>
              <a:t>Microlita</a:t>
            </a:r>
            <a:r>
              <a:rPr lang="pt-BR" dirty="0"/>
              <a:t>, cassiterita, pirocloro</a:t>
            </a:r>
          </a:p>
          <a:p>
            <a:pPr lvl="2"/>
            <a:r>
              <a:rPr lang="pt-BR" dirty="0"/>
              <a:t>Presença de substituições na estrutura</a:t>
            </a:r>
          </a:p>
          <a:p>
            <a:pPr marL="914400" lvl="2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89C080-564F-7677-8CFF-B7B4D47FCCA7}"/>
              </a:ext>
            </a:extLst>
          </p:cNvPr>
          <p:cNvSpPr txBox="1"/>
          <p:nvPr/>
        </p:nvSpPr>
        <p:spPr>
          <a:xfrm>
            <a:off x="4156292" y="5780433"/>
            <a:ext cx="8035708" cy="69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  <a:buNone/>
            </a:pPr>
            <a:r>
              <a:rPr lang="en-US" sz="1400" b="0" i="0" u="none" strike="noStrike" dirty="0" err="1">
                <a:solidFill>
                  <a:srgbClr val="1F1F1F"/>
                </a:solidFill>
                <a:effectLst/>
                <a:latin typeface="+mj-lt"/>
              </a:rPr>
              <a:t>Modificado</a:t>
            </a:r>
            <a:r>
              <a:rPr lang="en-US" sz="1400" b="0" i="0" u="none" strike="noStrike" dirty="0">
                <a:solidFill>
                  <a:srgbClr val="1F1F1F"/>
                </a:solidFill>
                <a:effectLst/>
                <a:latin typeface="+mj-lt"/>
              </a:rPr>
              <a:t> de: Ore Geology Reviews , 2024,174,  106319 </a:t>
            </a:r>
          </a:p>
          <a:p>
            <a:pPr algn="r">
              <a:lnSpc>
                <a:spcPts val="2400"/>
              </a:lnSpc>
              <a:buNone/>
            </a:pPr>
            <a:r>
              <a:rPr lang="en-US" sz="1400" b="0" i="0" dirty="0">
                <a:solidFill>
                  <a:srgbClr val="1F1F1F"/>
                </a:solidFill>
                <a:effectLst/>
                <a:latin typeface="+mj-lt"/>
              </a:rPr>
              <a:t>Minerals, 2020, 10,6, 509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48427B-D876-72A7-B2DA-687EE83B6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6192" r="82532" b="61694"/>
          <a:stretch/>
        </p:blipFill>
        <p:spPr bwMode="auto">
          <a:xfrm>
            <a:off x="6121310" y="1256021"/>
            <a:ext cx="1598069" cy="19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2C129ED-919D-F2CF-8829-9AE48A8E7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53142" r="64077" b="7373"/>
          <a:stretch/>
        </p:blipFill>
        <p:spPr bwMode="auto">
          <a:xfrm>
            <a:off x="6071756" y="3693368"/>
            <a:ext cx="1246909" cy="19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1B570A-8C9A-939B-7260-89F9A600F929}"/>
              </a:ext>
            </a:extLst>
          </p:cNvPr>
          <p:cNvSpPr txBox="1"/>
          <p:nvPr/>
        </p:nvSpPr>
        <p:spPr>
          <a:xfrm>
            <a:off x="5766955" y="2919834"/>
            <a:ext cx="230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Processo primário ou magmático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A86777-38D1-7BA9-B63A-F35CEDD1052D}"/>
              </a:ext>
            </a:extLst>
          </p:cNvPr>
          <p:cNvSpPr txBox="1"/>
          <p:nvPr/>
        </p:nvSpPr>
        <p:spPr>
          <a:xfrm>
            <a:off x="5766955" y="5575575"/>
            <a:ext cx="230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Processo secundário ou hidrotermal 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3DECEB4-FD9E-1338-17DD-6B9BA5AF40DF}"/>
              </a:ext>
            </a:extLst>
          </p:cNvPr>
          <p:cNvCxnSpPr>
            <a:stCxn id="9" idx="3"/>
          </p:cNvCxnSpPr>
          <p:nvPr/>
        </p:nvCxnSpPr>
        <p:spPr>
          <a:xfrm flipV="1">
            <a:off x="7318665" y="4658145"/>
            <a:ext cx="75507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AF9E5678-008D-D89F-FC68-89A4D489E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43"/>
          <a:stretch/>
        </p:blipFill>
        <p:spPr bwMode="auto">
          <a:xfrm>
            <a:off x="8378537" y="1513630"/>
            <a:ext cx="1689190" cy="4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D1FF254-503D-D338-4AD6-474D285FB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8" b="9904"/>
          <a:stretch/>
        </p:blipFill>
        <p:spPr bwMode="auto">
          <a:xfrm>
            <a:off x="10052413" y="973772"/>
            <a:ext cx="1806137" cy="48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E836B6A-20DB-BB6B-7F56-E1F6CDF0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A0586D45-6E79-1001-B5D3-BE7592D5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84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44FB1C93-C780-2F3B-1E2E-5A2F800F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250C5271-6877-C74E-5558-6CA25186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24</a:t>
            </a:fld>
            <a:endParaRPr lang="pt-BR" sz="14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7217AD3-60B2-DD21-D02A-A077A47B1212}"/>
              </a:ext>
            </a:extLst>
          </p:cNvPr>
          <p:cNvGrpSpPr/>
          <p:nvPr/>
        </p:nvGrpSpPr>
        <p:grpSpPr>
          <a:xfrm>
            <a:off x="3257994" y="0"/>
            <a:ext cx="4002085" cy="2213552"/>
            <a:chOff x="-33846" y="0"/>
            <a:chExt cx="4002085" cy="2213552"/>
          </a:xfrm>
        </p:grpSpPr>
        <p:pic>
          <p:nvPicPr>
            <p:cNvPr id="18" name="Imagem 17" descr="Padrão do plano de fundo&#10;&#10;Descrição gerada automaticamente">
              <a:extLst>
                <a:ext uri="{FF2B5EF4-FFF2-40B4-BE49-F238E27FC236}">
                  <a16:creationId xmlns:a16="http://schemas.microsoft.com/office/drawing/2014/main" id="{DD64C6B3-DA06-B0E5-E13B-C47DB4606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46" y="0"/>
              <a:ext cx="2301439" cy="2209992"/>
            </a:xfrm>
            <a:prstGeom prst="rect">
              <a:avLst/>
            </a:prstGeom>
          </p:spPr>
        </p:pic>
        <p:pic>
          <p:nvPicPr>
            <p:cNvPr id="19" name="Imagem 18" descr="Padrão do plano de fundo&#10;&#10;Descrição gerada automaticamente">
              <a:extLst>
                <a:ext uri="{FF2B5EF4-FFF2-40B4-BE49-F238E27FC236}">
                  <a16:creationId xmlns:a16="http://schemas.microsoft.com/office/drawing/2014/main" id="{F37889EA-8656-495C-BF2B-DFF3F60D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00" y="3560"/>
              <a:ext cx="2301439" cy="2209992"/>
            </a:xfrm>
            <a:prstGeom prst="rect">
              <a:avLst/>
            </a:prstGeom>
          </p:spPr>
        </p:pic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C5AD3CAE-DD3C-96A2-42E1-AD20D955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" y="-38004"/>
            <a:ext cx="12192000" cy="19233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2E5F3DD-6B89-41A4-CE83-28AC2F97E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" y="1215011"/>
            <a:ext cx="12192000" cy="192338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18C8D7E-2BD2-F4E0-2698-ED0D6DFD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" y="2425746"/>
            <a:ext cx="12192000" cy="1923380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F56B07AE-A533-0A64-2D8D-F6D455A147F5}"/>
              </a:ext>
            </a:extLst>
          </p:cNvPr>
          <p:cNvSpPr/>
          <p:nvPr/>
        </p:nvSpPr>
        <p:spPr>
          <a:xfrm>
            <a:off x="2323652" y="839096"/>
            <a:ext cx="8035962" cy="258163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</a:rPr>
              <a:t>Perguntas?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508E5A1-4B2B-7376-E7DF-B17DBF715AB7}"/>
              </a:ext>
            </a:extLst>
          </p:cNvPr>
          <p:cNvSpPr txBox="1"/>
          <p:nvPr/>
        </p:nvSpPr>
        <p:spPr>
          <a:xfrm>
            <a:off x="391390" y="4643295"/>
            <a:ext cx="821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Obrigada pela atenção</a:t>
            </a:r>
          </a:p>
          <a:p>
            <a:r>
              <a:rPr lang="pt-BR" dirty="0"/>
              <a:t>Email: </a:t>
            </a:r>
            <a:r>
              <a:rPr lang="pt-BR" dirty="0">
                <a:hlinkClick r:id="rId5"/>
              </a:rPr>
              <a:t>bbossard@iq.usp.br</a:t>
            </a:r>
            <a:endParaRPr lang="pt-BR" dirty="0"/>
          </a:p>
          <a:p>
            <a:r>
              <a:rPr lang="pt-BR" dirty="0"/>
              <a:t>Instituto de química da USP campus Butantã – bloco 8 sala 804</a:t>
            </a:r>
          </a:p>
        </p:txBody>
      </p:sp>
    </p:spTree>
    <p:extLst>
      <p:ext uri="{BB962C8B-B14F-4D97-AF65-F5344CB8AC3E}">
        <p14:creationId xmlns:p14="http://schemas.microsoft.com/office/powerpoint/2010/main" val="968671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CF64644-4FA1-457C-34C3-9E978E2A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25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53C031-D3AC-686A-10E7-7CF7741691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5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37DE3-E531-19CF-37B5-FA0BCFA5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pt-BR" sz="4000" dirty="0"/>
              <a:t>Columbita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78B54-C8FB-5D4A-E82B-8C829A1B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83" y="1685722"/>
            <a:ext cx="6823639" cy="4388229"/>
          </a:xfrm>
        </p:spPr>
        <p:txBody>
          <a:bodyPr anchor="t">
            <a:normAutofit/>
          </a:bodyPr>
          <a:lstStyle/>
          <a:p>
            <a:r>
              <a:rPr lang="pt-BR" sz="2000" dirty="0"/>
              <a:t>Extração e beneficiamento comercial nos estados de Amazonas, Rondônia,  Pará e Minas gerais</a:t>
            </a:r>
          </a:p>
          <a:p>
            <a:r>
              <a:rPr lang="pt-BR" sz="2000" dirty="0"/>
              <a:t>Composição varia com a região </a:t>
            </a:r>
          </a:p>
          <a:p>
            <a:r>
              <a:rPr lang="pt-BR" sz="2000" dirty="0"/>
              <a:t>Geralmente associada  a depósitos de Cassiterita, minério rico em estanho que gerou no ano de 2021 R$ 1.544.151.737</a:t>
            </a:r>
          </a:p>
          <a:p>
            <a:r>
              <a:rPr lang="pt-BR" sz="2000" dirty="0"/>
              <a:t>A extração  e beneficiamento de Nióbio a partir da columbita-tantalita no ano de 2021 resultou em  R$ 128.613.367 </a:t>
            </a:r>
          </a:p>
          <a:p>
            <a:r>
              <a:rPr lang="pt-BR" sz="2000" dirty="0"/>
              <a:t>A extração e beneficiamento de Tântalo a partir da columbita-tantalita no ano de 2015 resultou em R$ 125.870.998 ( estado de MG)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ED12A6-C514-B31E-56AD-616C21E13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8" r="7403" b="1116"/>
          <a:stretch/>
        </p:blipFill>
        <p:spPr>
          <a:xfrm>
            <a:off x="7152123" y="251939"/>
            <a:ext cx="5039878" cy="58220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F3806D-3C8A-F641-5F81-1F56E8B7BF87}"/>
              </a:ext>
            </a:extLst>
          </p:cNvPr>
          <p:cNvSpPr txBox="1"/>
          <p:nvPr/>
        </p:nvSpPr>
        <p:spPr>
          <a:xfrm>
            <a:off x="4151204" y="6398220"/>
            <a:ext cx="759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Anuário Mineral Brasileiro Principais Substâncias Metálicas 2022; Anuário Mineral Estadual Minas Gerais Anos Base 2015 2016</a:t>
            </a:r>
          </a:p>
          <a:p>
            <a:r>
              <a:rPr lang="pt-BR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BA430E-85A8-A5BC-1BEE-17BEDB5F9386}"/>
              </a:ext>
            </a:extLst>
          </p:cNvPr>
          <p:cNvSpPr txBox="1"/>
          <p:nvPr/>
        </p:nvSpPr>
        <p:spPr>
          <a:xfrm>
            <a:off x="2179949" y="527794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	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CB70A7-395B-33DB-F5ED-E95331C7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mtClean="0"/>
              <a:t>26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853D3A-4DE4-C376-7793-4F27322E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4EF9CD-21DA-9724-9327-3FC27647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AC9D14-F363-0C36-7DDD-57C880A2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projeto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5CB515-FA58-DC34-823E-B7D800EF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27</a:t>
            </a:fld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4E60CE-CC1D-C756-9EB7-F3CEAA3F6227}"/>
              </a:ext>
            </a:extLst>
          </p:cNvPr>
          <p:cNvSpPr txBox="1"/>
          <p:nvPr/>
        </p:nvSpPr>
        <p:spPr>
          <a:xfrm>
            <a:off x="143085" y="2037731"/>
            <a:ext cx="2019301" cy="3354050"/>
          </a:xfrm>
          <a:prstGeom prst="round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/>
              <a:t>Método para caracterização de minério columbita e escória por LIBS , elementos </a:t>
            </a:r>
            <a:r>
              <a:rPr lang="pt-BR" sz="2000" dirty="0" err="1"/>
              <a:t>Nb</a:t>
            </a:r>
            <a:r>
              <a:rPr lang="pt-BR" sz="2000" dirty="0"/>
              <a:t>, </a:t>
            </a:r>
            <a:r>
              <a:rPr lang="pt-BR" sz="2000" dirty="0" err="1"/>
              <a:t>Ta</a:t>
            </a:r>
            <a:r>
              <a:rPr lang="pt-BR" sz="2000" dirty="0"/>
              <a:t>, Pb, Sn, Fe, Mn, Al, S, Si, Ti, Y e Zn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5206D7E-2FE3-6FC1-2743-EA8841F424EB}"/>
              </a:ext>
            </a:extLst>
          </p:cNvPr>
          <p:cNvSpPr/>
          <p:nvPr/>
        </p:nvSpPr>
        <p:spPr>
          <a:xfrm>
            <a:off x="2415230" y="2048290"/>
            <a:ext cx="1932710" cy="841663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Meta 1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4859405-E2F0-B955-0C61-DC392F97859B}"/>
              </a:ext>
            </a:extLst>
          </p:cNvPr>
          <p:cNvSpPr/>
          <p:nvPr/>
        </p:nvSpPr>
        <p:spPr>
          <a:xfrm>
            <a:off x="2424536" y="3342151"/>
            <a:ext cx="1932710" cy="841663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Meta 2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01C0F1A-531B-539C-9F62-493FE38E0871}"/>
              </a:ext>
            </a:extLst>
          </p:cNvPr>
          <p:cNvSpPr/>
          <p:nvPr/>
        </p:nvSpPr>
        <p:spPr>
          <a:xfrm>
            <a:off x="2434930" y="4696036"/>
            <a:ext cx="1932710" cy="841663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Meta 3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0E4B9CA-E1C4-BC1A-1528-22A74A2415EE}"/>
              </a:ext>
            </a:extLst>
          </p:cNvPr>
          <p:cNvSpPr/>
          <p:nvPr/>
        </p:nvSpPr>
        <p:spPr>
          <a:xfrm>
            <a:off x="2434931" y="2039442"/>
            <a:ext cx="1932710" cy="841663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Preparo de amostra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4562846-A2A2-E8AC-21A9-988213B96553}"/>
              </a:ext>
            </a:extLst>
          </p:cNvPr>
          <p:cNvSpPr/>
          <p:nvPr/>
        </p:nvSpPr>
        <p:spPr>
          <a:xfrm>
            <a:off x="2434930" y="3350999"/>
            <a:ext cx="1932710" cy="84166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Determinação dos valores de referência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3429948-B938-D07A-3DBF-2A7E0EF0F226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 flipH="1">
            <a:off x="3401285" y="2881105"/>
            <a:ext cx="1" cy="469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C09C32-59DD-FB0E-E2C0-2D4C2F4D12B8}"/>
              </a:ext>
            </a:extLst>
          </p:cNvPr>
          <p:cNvSpPr txBox="1"/>
          <p:nvPr/>
        </p:nvSpPr>
        <p:spPr>
          <a:xfrm>
            <a:off x="4817913" y="2358895"/>
            <a:ext cx="3377047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XFR empregando pastilha vítrea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514394-3129-5898-B42C-7F00E46C9F95}"/>
              </a:ext>
            </a:extLst>
          </p:cNvPr>
          <p:cNvSpPr txBox="1"/>
          <p:nvPr/>
        </p:nvSpPr>
        <p:spPr>
          <a:xfrm>
            <a:off x="5318195" y="3012840"/>
            <a:ext cx="2376481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ICP OES e/ou ICP MS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4C918C-8CC0-FEBE-CFC8-9E5212D22D7C}"/>
              </a:ext>
            </a:extLst>
          </p:cNvPr>
          <p:cNvSpPr txBox="1"/>
          <p:nvPr/>
        </p:nvSpPr>
        <p:spPr>
          <a:xfrm>
            <a:off x="5079635" y="3502882"/>
            <a:ext cx="29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Desafio: Digestão completa</a:t>
            </a:r>
            <a:endParaRPr lang="pt-BR" dirty="0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EE94BDBD-684D-9571-CF44-30FCDA6F792D}"/>
              </a:ext>
            </a:extLst>
          </p:cNvPr>
          <p:cNvCxnSpPr>
            <a:stCxn id="19" idx="2"/>
            <a:endCxn id="12" idx="0"/>
          </p:cNvCxnSpPr>
          <p:nvPr/>
        </p:nvCxnSpPr>
        <p:spPr>
          <a:xfrm>
            <a:off x="3401285" y="4192662"/>
            <a:ext cx="0" cy="503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BAA3CAE-7471-9B3E-FF1B-F5CFB7F8B535}"/>
              </a:ext>
            </a:extLst>
          </p:cNvPr>
          <p:cNvSpPr/>
          <p:nvPr/>
        </p:nvSpPr>
        <p:spPr>
          <a:xfrm>
            <a:off x="2425621" y="4692401"/>
            <a:ext cx="1932710" cy="84166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Caracterização por LIBS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468DB6C-57C3-0BB6-FA55-6FECEA3014F4}"/>
              </a:ext>
            </a:extLst>
          </p:cNvPr>
          <p:cNvCxnSpPr>
            <a:stCxn id="19" idx="3"/>
            <a:endCxn id="14" idx="1"/>
          </p:cNvCxnSpPr>
          <p:nvPr/>
        </p:nvCxnSpPr>
        <p:spPr>
          <a:xfrm flipV="1">
            <a:off x="4367640" y="2563207"/>
            <a:ext cx="450273" cy="1208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26E9CE3-1D1C-00BC-E384-FE2E23B3460C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4367640" y="3217152"/>
            <a:ext cx="950555" cy="554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CBCB2F6-1A61-54AC-CB2D-10B6D5E03388}"/>
              </a:ext>
            </a:extLst>
          </p:cNvPr>
          <p:cNvSpPr txBox="1"/>
          <p:nvPr/>
        </p:nvSpPr>
        <p:spPr>
          <a:xfrm>
            <a:off x="4632825" y="4594869"/>
            <a:ext cx="200696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dirty="0"/>
              <a:t>Pastilha prensada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4530B96-D69D-A834-CFCE-F12196596EC4}"/>
              </a:ext>
            </a:extLst>
          </p:cNvPr>
          <p:cNvSpPr txBox="1"/>
          <p:nvPr/>
        </p:nvSpPr>
        <p:spPr>
          <a:xfrm>
            <a:off x="4632824" y="5283878"/>
            <a:ext cx="200696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dirty="0"/>
              <a:t>Pastilha vítrea 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E818A90-EA8E-18BC-7C0D-BEEF3334F27E}"/>
              </a:ext>
            </a:extLst>
          </p:cNvPr>
          <p:cNvSpPr txBox="1"/>
          <p:nvPr/>
        </p:nvSpPr>
        <p:spPr>
          <a:xfrm>
            <a:off x="6904970" y="4668370"/>
            <a:ext cx="1289990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Seleção das linhas principais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AB0690A-3CC6-EA01-A86C-D9CCAC90E6C1}"/>
              </a:ext>
            </a:extLst>
          </p:cNvPr>
          <p:cNvCxnSpPr>
            <a:stCxn id="33" idx="3"/>
            <a:endCxn id="40" idx="1"/>
          </p:cNvCxnSpPr>
          <p:nvPr/>
        </p:nvCxnSpPr>
        <p:spPr>
          <a:xfrm flipV="1">
            <a:off x="4358331" y="4779535"/>
            <a:ext cx="274494" cy="333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A46E527-3B92-5371-8A67-2187D36D68B9}"/>
              </a:ext>
            </a:extLst>
          </p:cNvPr>
          <p:cNvCxnSpPr>
            <a:stCxn id="33" idx="3"/>
            <a:endCxn id="41" idx="1"/>
          </p:cNvCxnSpPr>
          <p:nvPr/>
        </p:nvCxnSpPr>
        <p:spPr>
          <a:xfrm>
            <a:off x="4358331" y="5113233"/>
            <a:ext cx="274493" cy="355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9701B132-EC4C-D58E-DD1A-E2BE9AC9E01C}"/>
              </a:ext>
            </a:extLst>
          </p:cNvPr>
          <p:cNvSpPr/>
          <p:nvPr/>
        </p:nvSpPr>
        <p:spPr>
          <a:xfrm>
            <a:off x="6574194" y="5017495"/>
            <a:ext cx="245485" cy="3233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A7A0F13-6749-8DF7-7244-4CF4965B98A4}"/>
              </a:ext>
            </a:extLst>
          </p:cNvPr>
          <p:cNvSpPr txBox="1"/>
          <p:nvPr/>
        </p:nvSpPr>
        <p:spPr>
          <a:xfrm>
            <a:off x="8522491" y="4816689"/>
            <a:ext cx="1435678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Otimização da pastilha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52B4C486-C25E-855A-FB4E-949C974EF772}"/>
              </a:ext>
            </a:extLst>
          </p:cNvPr>
          <p:cNvCxnSpPr>
            <a:stCxn id="42" idx="3"/>
            <a:endCxn id="49" idx="1"/>
          </p:cNvCxnSpPr>
          <p:nvPr/>
        </p:nvCxnSpPr>
        <p:spPr>
          <a:xfrm flipV="1">
            <a:off x="8194960" y="5174234"/>
            <a:ext cx="327531" cy="4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5C19FF9-BA89-B797-925D-62ECEB54D1A9}"/>
              </a:ext>
            </a:extLst>
          </p:cNvPr>
          <p:cNvSpPr txBox="1"/>
          <p:nvPr/>
        </p:nvSpPr>
        <p:spPr>
          <a:xfrm>
            <a:off x="10285700" y="4507059"/>
            <a:ext cx="1697176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Otimização dos parâmetros instrumentais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E659B7DA-3D0F-FE5D-E483-DF4329A340D2}"/>
              </a:ext>
            </a:extLst>
          </p:cNvPr>
          <p:cNvCxnSpPr>
            <a:stCxn id="49" idx="3"/>
            <a:endCxn id="55" idx="1"/>
          </p:cNvCxnSpPr>
          <p:nvPr/>
        </p:nvCxnSpPr>
        <p:spPr>
          <a:xfrm flipV="1">
            <a:off x="9958169" y="5171071"/>
            <a:ext cx="327531" cy="3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046DCF4-5F62-EE3E-C6E5-7379C8E0C881}"/>
              </a:ext>
            </a:extLst>
          </p:cNvPr>
          <p:cNvSpPr txBox="1"/>
          <p:nvPr/>
        </p:nvSpPr>
        <p:spPr>
          <a:xfrm>
            <a:off x="10285700" y="3162258"/>
            <a:ext cx="1697176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Avaliação de estratégias de calibração</a:t>
            </a:r>
          </a:p>
        </p:txBody>
      </p: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0A562A5E-1F1F-3FF6-B2D4-88F09C7F2FFA}"/>
              </a:ext>
            </a:extLst>
          </p:cNvPr>
          <p:cNvCxnSpPr>
            <a:stCxn id="55" idx="0"/>
            <a:endCxn id="65" idx="2"/>
          </p:cNvCxnSpPr>
          <p:nvPr/>
        </p:nvCxnSpPr>
        <p:spPr>
          <a:xfrm flipV="1">
            <a:off x="11134288" y="4183814"/>
            <a:ext cx="0" cy="323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0D970DB-1118-73FD-4983-DB03E2F52AD6}"/>
              </a:ext>
            </a:extLst>
          </p:cNvPr>
          <p:cNvSpPr txBox="1"/>
          <p:nvPr/>
        </p:nvSpPr>
        <p:spPr>
          <a:xfrm>
            <a:off x="10167933" y="1578027"/>
            <a:ext cx="193271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Calibração com compatibilização de matriz, MEC, SRC</a:t>
            </a:r>
          </a:p>
        </p:txBody>
      </p: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61BC7747-A139-964D-C430-863EFC537F82}"/>
              </a:ext>
            </a:extLst>
          </p:cNvPr>
          <p:cNvCxnSpPr>
            <a:stCxn id="65" idx="0"/>
            <a:endCxn id="69" idx="2"/>
          </p:cNvCxnSpPr>
          <p:nvPr/>
        </p:nvCxnSpPr>
        <p:spPr>
          <a:xfrm flipV="1">
            <a:off x="11134288" y="2778356"/>
            <a:ext cx="0" cy="383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4" grpId="0" animBg="1"/>
      <p:bldP spid="17" grpId="0" animBg="1"/>
      <p:bldP spid="22" grpId="0"/>
      <p:bldP spid="33" grpId="0" animBg="1"/>
      <p:bldP spid="40" grpId="0" animBg="1"/>
      <p:bldP spid="41" grpId="0" animBg="1"/>
      <p:bldP spid="42" grpId="0" animBg="1"/>
      <p:bldP spid="47" grpId="0" animBg="1"/>
      <p:bldP spid="49" grpId="0" animBg="1"/>
      <p:bldP spid="55" grpId="0" animBg="1"/>
      <p:bldP spid="65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C944C-D0CE-3769-47F4-0A1ACF2C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Como é analisado na literatura</a:t>
            </a:r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A264A5-369F-8A9D-95E7-74C108A5A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45492"/>
              </p:ext>
            </p:extLst>
          </p:nvPr>
        </p:nvGraphicFramePr>
        <p:xfrm>
          <a:off x="322119" y="1948518"/>
          <a:ext cx="11367654" cy="33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1E6BDD-5B04-77A7-A0EC-2A37F2E4C913}"/>
              </a:ext>
            </a:extLst>
          </p:cNvPr>
          <p:cNvSpPr txBox="1"/>
          <p:nvPr/>
        </p:nvSpPr>
        <p:spPr>
          <a:xfrm>
            <a:off x="2838451" y="5445748"/>
            <a:ext cx="6094268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2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Artigos publicados no período de 2014 a 2024(</a:t>
            </a:r>
            <a:r>
              <a:rPr lang="pt-BR" sz="12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jan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 a palavra -chave: </a:t>
            </a:r>
            <a:r>
              <a:rPr lang="pt-BR" sz="1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Columbite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campo central: </a:t>
            </a:r>
            <a:r>
              <a:rPr lang="pt-BR" sz="1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Analytical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Chemistry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segundo a plataforma Web </a:t>
            </a:r>
            <a:r>
              <a:rPr lang="pt-BR" sz="1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pt-BR" sz="1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Science</a:t>
            </a: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C414E9-7571-DCC8-D700-142A0B7E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1BC4A8-EF27-F69A-0430-A63C3917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29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3D7F4-03B3-EA6E-730E-E5B1DC9B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pt-BR" sz="4000" dirty="0"/>
              <a:t>LIBS e indústria da mineração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551BAF-5286-F5EF-3071-E8D9409CF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pt-BR" sz="2000" dirty="0"/>
              <a:t>Análises qualitativas</a:t>
            </a:r>
          </a:p>
          <a:p>
            <a:r>
              <a:rPr lang="pt-BR" sz="2000" dirty="0"/>
              <a:t>Associada a machine learning</a:t>
            </a:r>
          </a:p>
          <a:p>
            <a:r>
              <a:rPr lang="pt-BR" sz="2000" dirty="0"/>
              <a:t>Identificação e separação de metais</a:t>
            </a:r>
          </a:p>
          <a:p>
            <a:r>
              <a:rPr lang="pt-BR" sz="2000" dirty="0"/>
              <a:t>Análise em linha de produção de carvão ou de reciclagem de sucata</a:t>
            </a:r>
          </a:p>
          <a:p>
            <a:r>
              <a:rPr lang="pt-BR" sz="2000" dirty="0"/>
              <a:t>Análise de escória fundida</a:t>
            </a:r>
          </a:p>
          <a:p>
            <a:r>
              <a:rPr lang="pt-BR" sz="2000" dirty="0"/>
              <a:t>Acoplamento em perfuratriz para orientação da localização do depósito de interesse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8551D1-0EC1-54AA-D455-9B6383DB3131}"/>
              </a:ext>
            </a:extLst>
          </p:cNvPr>
          <p:cNvSpPr txBox="1"/>
          <p:nvPr/>
        </p:nvSpPr>
        <p:spPr>
          <a:xfrm>
            <a:off x="4038598" y="6538912"/>
            <a:ext cx="7420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Tends</a:t>
            </a:r>
            <a:r>
              <a:rPr lang="pt-BR" sz="1400" dirty="0">
                <a:solidFill>
                  <a:schemeClr val="bg1"/>
                </a:solidFill>
              </a:rPr>
              <a:t> in </a:t>
            </a:r>
            <a:r>
              <a:rPr lang="pt-BR" sz="1400" dirty="0" err="1">
                <a:solidFill>
                  <a:schemeClr val="bg1"/>
                </a:solidFill>
              </a:rPr>
              <a:t>Analytical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Chemestry</a:t>
            </a:r>
            <a:r>
              <a:rPr lang="pt-BR" sz="1400" dirty="0">
                <a:solidFill>
                  <a:schemeClr val="bg1"/>
                </a:solidFill>
              </a:rPr>
              <a:t> 133 (2020) 116113; </a:t>
            </a:r>
            <a:r>
              <a:rPr lang="pt-BR" sz="1400" dirty="0" err="1">
                <a:solidFill>
                  <a:schemeClr val="bg1"/>
                </a:solidFill>
              </a:rPr>
              <a:t>Spectrochimica</a:t>
            </a:r>
            <a:r>
              <a:rPr lang="pt-BR" sz="1400" dirty="0">
                <a:solidFill>
                  <a:schemeClr val="bg1"/>
                </a:solidFill>
              </a:rPr>
              <a:t> Acta Part B 93 (2014) 41-51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2A4F07-32B6-753F-2FE9-C867D561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29</a:t>
            </a:fld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F236DB-C837-0C76-54CE-12C0D385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7D72-F96B-3653-428B-A74F7BB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BA432B-A590-BC26-0864-63FF6616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1662" cy="4351338"/>
          </a:xfrm>
        </p:spPr>
        <p:txBody>
          <a:bodyPr/>
          <a:lstStyle/>
          <a:p>
            <a:r>
              <a:rPr lang="pt-BR" sz="2800" dirty="0"/>
              <a:t>Associada a formação de pegmatitos graníticos </a:t>
            </a:r>
          </a:p>
          <a:p>
            <a:r>
              <a:rPr lang="pt-BR" sz="2800" dirty="0"/>
              <a:t>Principais locais com extração comercial: </a:t>
            </a:r>
            <a:r>
              <a:rPr lang="pt-BR" sz="2800" dirty="0">
                <a:solidFill>
                  <a:srgbClr val="FF0000"/>
                </a:solidFill>
              </a:rPr>
              <a:t>Continente africano </a:t>
            </a:r>
            <a:r>
              <a:rPr lang="pt-BR" sz="2800" dirty="0"/>
              <a:t>, Brasil, Australia e Canadá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Mapa&#10;&#10;Descrição gerada automaticamente com confiança média">
            <a:extLst>
              <a:ext uri="{FF2B5EF4-FFF2-40B4-BE49-F238E27FC236}">
                <a16:creationId xmlns:a16="http://schemas.microsoft.com/office/drawing/2014/main" id="{C95DC470-C9BE-295C-3918-D3E5ECFA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72" y="1078720"/>
            <a:ext cx="6903720" cy="51087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1DE3FD-28B5-036E-3073-E59FA8F7D71D}"/>
              </a:ext>
            </a:extLst>
          </p:cNvPr>
          <p:cNvSpPr txBox="1"/>
          <p:nvPr/>
        </p:nvSpPr>
        <p:spPr>
          <a:xfrm>
            <a:off x="4950372" y="6123543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https://www.mindat.org/min-52644.html#autoanchor7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3418B8-7135-5FF4-65A9-69794FF8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0316F4-E62F-D907-1F61-B0B77891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098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EBA59-BD29-2886-8FD2-CAC807D7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pt-BR" sz="4000"/>
              <a:t>Desafios do LIBS para analise geológica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0D44C-5010-53ED-9EC1-C241B106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pt-BR" sz="2000" dirty="0"/>
              <a:t>Trabalhos não alcançam eficientemente os geólogos </a:t>
            </a:r>
            <a:r>
              <a:rPr lang="pt-BR" sz="2000" dirty="0">
                <a:sym typeface="Wingdings" panose="05000000000000000000" pitchFamily="2" charset="2"/>
              </a:rPr>
              <a:t> baixa publicação em revistas especificas </a:t>
            </a:r>
          </a:p>
          <a:p>
            <a:r>
              <a:rPr lang="pt-BR" sz="2000" dirty="0">
                <a:sym typeface="Wingdings" panose="05000000000000000000" pitchFamily="2" charset="2"/>
              </a:rPr>
              <a:t>Visão de que LIBS é uma técnica para análise qualitativa </a:t>
            </a:r>
          </a:p>
          <a:p>
            <a:r>
              <a:rPr lang="pt-BR" sz="2000" dirty="0">
                <a:sym typeface="Wingdings" panose="05000000000000000000" pitchFamily="2" charset="2"/>
              </a:rPr>
              <a:t>Efeito de matriz  material de referência análise quantitativa</a:t>
            </a:r>
          </a:p>
          <a:p>
            <a:r>
              <a:rPr lang="pt-BR" sz="2000" dirty="0">
                <a:sym typeface="Wingdings" panose="05000000000000000000" pitchFamily="2" charset="2"/>
              </a:rPr>
              <a:t>Necessidade de outras técnicas analíticas para guiar a analise para evitar erros de processamento dos dados</a:t>
            </a:r>
          </a:p>
          <a:p>
            <a:endParaRPr lang="pt-BR" sz="2000" dirty="0">
              <a:sym typeface="Wingdings" panose="05000000000000000000" pitchFamily="2" charset="2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DC8510-2E13-FE29-58A8-BF1793C341B2}"/>
              </a:ext>
            </a:extLst>
          </p:cNvPr>
          <p:cNvSpPr txBox="1"/>
          <p:nvPr/>
        </p:nvSpPr>
        <p:spPr>
          <a:xfrm>
            <a:off x="6255327" y="6587836"/>
            <a:ext cx="456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Spectrochimica</a:t>
            </a:r>
            <a:r>
              <a:rPr lang="pt-BR" sz="1400" dirty="0">
                <a:solidFill>
                  <a:schemeClr val="bg1"/>
                </a:solidFill>
              </a:rPr>
              <a:t> Acta Part B 166 (2020)105799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CD2202-494C-FC9A-BC1D-CE43717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30</a:t>
            </a:fld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0343A1-C1CD-7C82-1ECD-7897A759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0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EBA59-BD29-2886-8FD2-CAC807D7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pt-BR" sz="4000" dirty="0"/>
              <a:t>Vantagens do LIBS para analise geológica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0D44C-5010-53ED-9EC1-C241B106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pt-BR" sz="2000" dirty="0"/>
              <a:t>Facil operação</a:t>
            </a:r>
          </a:p>
          <a:p>
            <a:r>
              <a:rPr lang="pt-BR" sz="2000" dirty="0">
                <a:sym typeface="Wingdings" panose="05000000000000000000" pitchFamily="2" charset="2"/>
              </a:rPr>
              <a:t> Baixo preparo de amostra</a:t>
            </a:r>
          </a:p>
          <a:p>
            <a:r>
              <a:rPr lang="pt-BR" sz="2000" dirty="0">
                <a:sym typeface="Wingdings" panose="05000000000000000000" pitchFamily="2" charset="2"/>
              </a:rPr>
              <a:t>Pouquíssimo material consumido </a:t>
            </a:r>
          </a:p>
          <a:p>
            <a:r>
              <a:rPr lang="pt-BR" sz="2000" dirty="0">
                <a:sym typeface="Wingdings" panose="05000000000000000000" pitchFamily="2" charset="2"/>
              </a:rPr>
              <a:t>Rápido</a:t>
            </a:r>
          </a:p>
          <a:p>
            <a:r>
              <a:rPr lang="pt-BR" sz="2000" dirty="0">
                <a:sym typeface="Wingdings" panose="05000000000000000000" pitchFamily="2" charset="2"/>
              </a:rPr>
              <a:t>Possibilidade de analisar elementos leves </a:t>
            </a:r>
          </a:p>
          <a:p>
            <a:endParaRPr lang="pt-BR" sz="2000" dirty="0">
              <a:sym typeface="Wingdings" panose="05000000000000000000" pitchFamily="2" charset="2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DC8510-2E13-FE29-58A8-BF1793C341B2}"/>
              </a:ext>
            </a:extLst>
          </p:cNvPr>
          <p:cNvSpPr txBox="1"/>
          <p:nvPr/>
        </p:nvSpPr>
        <p:spPr>
          <a:xfrm>
            <a:off x="6255327" y="6587836"/>
            <a:ext cx="456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/>
                </a:solidFill>
              </a:rPr>
              <a:t>Radiation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Phisics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Chemistry</a:t>
            </a:r>
            <a:r>
              <a:rPr lang="pt-BR" sz="1200" dirty="0">
                <a:solidFill>
                  <a:schemeClr val="bg1"/>
                </a:solidFill>
              </a:rPr>
              <a:t> 170 (2020) 108666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CD2202-494C-FC9A-BC1D-CE43717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31</a:t>
            </a:fld>
            <a:endParaRPr lang="pt-BR" sz="14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F8EA61-CA5D-72AE-8EF5-6DFEFCAB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942574-4ED3-57E5-E38F-073A7B85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051A1F-AE34-BE85-C80A-128B18F1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LIBS e análise de columbita e tantalita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5EA97-02E1-7A6C-9B0C-51583881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2010 a </a:t>
            </a:r>
            <a:r>
              <a:rPr lang="pt-BR" dirty="0" err="1"/>
              <a:t>jan</a:t>
            </a:r>
            <a:r>
              <a:rPr lang="pt-BR" dirty="0"/>
              <a:t> 2024</a:t>
            </a:r>
            <a:r>
              <a:rPr lang="pt-BR" dirty="0">
                <a:sym typeface="Wingdings" panose="05000000000000000000" pitchFamily="2" charset="2"/>
              </a:rPr>
              <a:t> 3 trabalhos publicados</a:t>
            </a:r>
          </a:p>
          <a:p>
            <a:r>
              <a:rPr lang="pt-BR" dirty="0">
                <a:sym typeface="Wingdings" panose="05000000000000000000" pitchFamily="2" charset="2"/>
              </a:rPr>
              <a:t>Motivação: validação da origem geográfica do minério</a:t>
            </a:r>
          </a:p>
          <a:p>
            <a:r>
              <a:rPr lang="pt-BR" dirty="0">
                <a:sym typeface="Wingdings" panose="05000000000000000000" pitchFamily="2" charset="2"/>
              </a:rPr>
              <a:t>Modelo de classificação PLSDA</a:t>
            </a:r>
          </a:p>
          <a:p>
            <a:r>
              <a:rPr lang="pt-BR" dirty="0">
                <a:sym typeface="Wingdings" panose="05000000000000000000" pitchFamily="2" charset="2"/>
              </a:rPr>
              <a:t>Análise do minério bruto com limpeza com pulsos laser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90BED7-0F8F-6B73-CA39-73BDCF62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32</a:t>
            </a:fld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C06EF-FC83-0CAC-334C-6AB2FEB869E1}"/>
              </a:ext>
            </a:extLst>
          </p:cNvPr>
          <p:cNvSpPr txBox="1"/>
          <p:nvPr/>
        </p:nvSpPr>
        <p:spPr>
          <a:xfrm>
            <a:off x="3581401" y="6413678"/>
            <a:ext cx="774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Geostandards</a:t>
            </a:r>
            <a:r>
              <a:rPr 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2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Geoanalytical</a:t>
            </a:r>
            <a:r>
              <a:rPr 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Research, (2017), 563-584, 41(4)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; </a:t>
            </a:r>
            <a:r>
              <a:rPr lang="pt-BR" sz="12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Spectrochimica</a:t>
            </a:r>
            <a:r>
              <a:rPr lang="pt-BR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Acta Part B: Atomic </a:t>
            </a:r>
            <a:r>
              <a:rPr lang="pt-BR" sz="12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pt-BR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(2012), 131-136, 74-75; </a:t>
            </a:r>
            <a:r>
              <a:rPr lang="en-US" sz="1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Analytical and Bioanalytical Chemistry, (2011), 3377-3382, 400(10)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0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1FAC2-E412-60E2-FEBD-F7AD252E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Columbita e LIBS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B4524A-F549-9BF6-FF87-1C546ED7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DB38C9-F559-A20E-6BCD-02185ECA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7438-FA82-41FD-BA0C-2FA2DFA2811E}" type="slidenum">
              <a:rPr lang="pt-BR" sz="1400" smtClean="0"/>
              <a:t>33</a:t>
            </a:fld>
            <a:endParaRPr lang="pt-BR" sz="1400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D36D692-F43E-4463-7C10-BAB42C7C3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91243"/>
              </p:ext>
            </p:extLst>
          </p:nvPr>
        </p:nvGraphicFramePr>
        <p:xfrm>
          <a:off x="2327563" y="1302444"/>
          <a:ext cx="6781047" cy="519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95.Graph">
                  <p:embed/>
                </p:oleObj>
              </mc:Choice>
              <mc:Fallback>
                <p:oleObj name="Graph" r:id="rId3" imgW="9802368" imgH="7502511" progId="Origin95.Graph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D36D692-F43E-4463-7C10-BAB42C7C3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563" y="1302444"/>
                        <a:ext cx="6781047" cy="5190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9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10E11B9-23BC-E0BC-34D9-C65A24082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57641"/>
              </p:ext>
            </p:extLst>
          </p:nvPr>
        </p:nvGraphicFramePr>
        <p:xfrm>
          <a:off x="838200" y="2773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92973F7-D1F3-BE3E-6C43-D1776E2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6246AA-4365-2652-D620-A1C7EB130496}"/>
              </a:ext>
            </a:extLst>
          </p:cNvPr>
          <p:cNvSpPr txBox="1"/>
          <p:nvPr/>
        </p:nvSpPr>
        <p:spPr>
          <a:xfrm>
            <a:off x="9001126" y="6160587"/>
            <a:ext cx="436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 err="1">
                <a:solidFill>
                  <a:srgbClr val="181817"/>
                </a:solidFill>
                <a:effectLst/>
                <a:latin typeface="+mj-lt"/>
              </a:rPr>
              <a:t>Mineralogical</a:t>
            </a:r>
            <a:r>
              <a:rPr lang="pt-BR" sz="1400" b="0" i="1" dirty="0">
                <a:solidFill>
                  <a:srgbClr val="181817"/>
                </a:solidFill>
                <a:effectLst/>
                <a:latin typeface="+mj-lt"/>
              </a:rPr>
              <a:t> Magazine</a:t>
            </a:r>
            <a:r>
              <a:rPr lang="pt-BR" sz="1400" b="0" i="0" dirty="0">
                <a:solidFill>
                  <a:srgbClr val="181817"/>
                </a:solidFill>
                <a:effectLst/>
                <a:latin typeface="+mj-lt"/>
              </a:rPr>
              <a:t>. 2023;87(1):18-33</a:t>
            </a:r>
            <a:endParaRPr lang="pt-BR" sz="1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794197-8C3A-2D51-9418-FD94D08A6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E11277-DA7D-1C18-FC8F-CFDC563D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09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1B90-7A87-A09A-2C6B-72E9466E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D4DDB-0101-E3FA-75D4-D6032107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268B015-598C-7162-FA45-A5BC45A54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78809"/>
              </p:ext>
            </p:extLst>
          </p:nvPr>
        </p:nvGraphicFramePr>
        <p:xfrm>
          <a:off x="838200" y="2773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9E24620-D088-118C-915E-F07F8D93BFD5}"/>
              </a:ext>
            </a:extLst>
          </p:cNvPr>
          <p:cNvSpPr txBox="1"/>
          <p:nvPr/>
        </p:nvSpPr>
        <p:spPr>
          <a:xfrm>
            <a:off x="550717" y="3325091"/>
            <a:ext cx="2015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Óxido: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Possui metais coordenados ao oxigênio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894447-26E9-F63B-0E82-C5769F1DBFF1}"/>
              </a:ext>
            </a:extLst>
          </p:cNvPr>
          <p:cNvSpPr txBox="1"/>
          <p:nvPr/>
        </p:nvSpPr>
        <p:spPr>
          <a:xfrm>
            <a:off x="9032298" y="6185098"/>
            <a:ext cx="436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 err="1">
                <a:solidFill>
                  <a:srgbClr val="181817"/>
                </a:solidFill>
                <a:effectLst/>
                <a:latin typeface="+mj-lt"/>
              </a:rPr>
              <a:t>Mineralogical</a:t>
            </a:r>
            <a:r>
              <a:rPr lang="pt-BR" sz="1400" b="0" i="1" dirty="0">
                <a:solidFill>
                  <a:srgbClr val="181817"/>
                </a:solidFill>
                <a:effectLst/>
                <a:latin typeface="+mj-lt"/>
              </a:rPr>
              <a:t> Magazine</a:t>
            </a:r>
            <a:r>
              <a:rPr lang="pt-BR" sz="1400" b="0" i="0" dirty="0">
                <a:solidFill>
                  <a:srgbClr val="181817"/>
                </a:solidFill>
                <a:effectLst/>
                <a:latin typeface="+mj-lt"/>
              </a:rPr>
              <a:t>. 2023;87(1):18-33</a:t>
            </a:r>
            <a:endParaRPr lang="pt-BR" sz="14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3D301B-A7A8-0E1B-7E53-757DD2A22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870758-A007-2751-75D8-B5771FF0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7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6785-4B1E-D34F-4AED-22D0727A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3DD19-F9CF-A908-ACBE-426A77F5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B5DB0A9-13CE-55BF-CA87-1923DCD6F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68657"/>
              </p:ext>
            </p:extLst>
          </p:nvPr>
        </p:nvGraphicFramePr>
        <p:xfrm>
          <a:off x="838200" y="2773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D802584-F94E-E2E4-1653-738F22384AF3}"/>
              </a:ext>
            </a:extLst>
          </p:cNvPr>
          <p:cNvSpPr txBox="1"/>
          <p:nvPr/>
        </p:nvSpPr>
        <p:spPr>
          <a:xfrm>
            <a:off x="9021908" y="6185098"/>
            <a:ext cx="436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 err="1">
                <a:solidFill>
                  <a:srgbClr val="181817"/>
                </a:solidFill>
                <a:effectLst/>
                <a:latin typeface="+mj-lt"/>
              </a:rPr>
              <a:t>Mineralogical</a:t>
            </a:r>
            <a:r>
              <a:rPr lang="pt-BR" sz="1400" b="0" i="1" dirty="0">
                <a:solidFill>
                  <a:srgbClr val="181817"/>
                </a:solidFill>
                <a:effectLst/>
                <a:latin typeface="+mj-lt"/>
              </a:rPr>
              <a:t> Magazine</a:t>
            </a:r>
            <a:r>
              <a:rPr lang="pt-BR" sz="1400" b="0" i="0" dirty="0">
                <a:solidFill>
                  <a:srgbClr val="181817"/>
                </a:solidFill>
                <a:effectLst/>
                <a:latin typeface="+mj-lt"/>
              </a:rPr>
              <a:t>. 2023;87(1):18-33</a:t>
            </a:r>
            <a:endParaRPr lang="pt-BR" sz="1400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236E32-FF6A-54FE-42D2-52CA55014BED}"/>
              </a:ext>
            </a:extLst>
          </p:cNvPr>
          <p:cNvSpPr txBox="1"/>
          <p:nvPr/>
        </p:nvSpPr>
        <p:spPr>
          <a:xfrm>
            <a:off x="3660425" y="3064307"/>
            <a:ext cx="4871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Supergrupo da columbita</a:t>
            </a:r>
          </a:p>
          <a:p>
            <a:pPr algn="ctr"/>
            <a:r>
              <a:rPr lang="pt-BR" sz="2400" dirty="0"/>
              <a:t>Grupos presentes: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Grupo da </a:t>
            </a:r>
            <a:r>
              <a:rPr lang="pt-BR" sz="2400" dirty="0" err="1"/>
              <a:t>Ixiolita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Grupo da </a:t>
            </a:r>
            <a:r>
              <a:rPr lang="pt-BR" sz="2400" dirty="0" err="1"/>
              <a:t>Wolframita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Grupo da </a:t>
            </a:r>
            <a:r>
              <a:rPr lang="pt-BR" sz="2400" dirty="0" err="1"/>
              <a:t>Samarskita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Grupo da Wodginita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>
                <a:highlight>
                  <a:srgbClr val="FFFF00"/>
                </a:highlight>
              </a:rPr>
              <a:t>Grupo da Columbita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5EB334-5954-CA56-E4F6-F39D3566BAF8}"/>
              </a:ext>
            </a:extLst>
          </p:cNvPr>
          <p:cNvSpPr txBox="1"/>
          <p:nvPr/>
        </p:nvSpPr>
        <p:spPr>
          <a:xfrm>
            <a:off x="8515236" y="3938155"/>
            <a:ext cx="2822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Estequiometria MO</a:t>
            </a:r>
            <a:r>
              <a:rPr lang="pt-BR" baseline="-25000" dirty="0"/>
              <a:t>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Metal com coordenação 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47E9525-A1FD-9AA6-77AF-F069E307AD02}"/>
              </a:ext>
            </a:extLst>
          </p:cNvPr>
          <p:cNvSpPr/>
          <p:nvPr/>
        </p:nvSpPr>
        <p:spPr>
          <a:xfrm>
            <a:off x="7969827" y="3938155"/>
            <a:ext cx="446809" cy="883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D8BBC-71D1-D892-477B-FA729EA8C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8CB15-3167-D8B1-6627-50A62C8F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C75A7-61D4-14D6-235F-97AB22C87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C482D-C9B1-43F0-980E-04649E1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E67155B-8DE1-2229-7C43-7EA58C43B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64129"/>
              </p:ext>
            </p:extLst>
          </p:nvPr>
        </p:nvGraphicFramePr>
        <p:xfrm>
          <a:off x="838200" y="2773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ADFC88E-8A5D-02F9-CFF9-690BA9F80123}"/>
              </a:ext>
            </a:extLst>
          </p:cNvPr>
          <p:cNvSpPr txBox="1"/>
          <p:nvPr/>
        </p:nvSpPr>
        <p:spPr>
          <a:xfrm>
            <a:off x="9032300" y="6185098"/>
            <a:ext cx="436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 err="1">
                <a:solidFill>
                  <a:srgbClr val="181817"/>
                </a:solidFill>
                <a:effectLst/>
                <a:latin typeface="+mj-lt"/>
              </a:rPr>
              <a:t>Mineralogical</a:t>
            </a:r>
            <a:r>
              <a:rPr lang="pt-BR" sz="1400" b="0" i="1" dirty="0">
                <a:solidFill>
                  <a:srgbClr val="181817"/>
                </a:solidFill>
                <a:effectLst/>
                <a:latin typeface="+mj-lt"/>
              </a:rPr>
              <a:t> Magazine</a:t>
            </a:r>
            <a:r>
              <a:rPr lang="pt-BR" sz="1400" b="0" i="0" dirty="0">
                <a:solidFill>
                  <a:srgbClr val="181817"/>
                </a:solidFill>
                <a:effectLst/>
                <a:latin typeface="+mj-lt"/>
              </a:rPr>
              <a:t>. 2023;87(1):18-33</a:t>
            </a:r>
            <a:endParaRPr lang="pt-BR" sz="140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66B36-D8A7-1983-B6EB-B8438B0A5C62}"/>
              </a:ext>
            </a:extLst>
          </p:cNvPr>
          <p:cNvSpPr txBox="1"/>
          <p:nvPr/>
        </p:nvSpPr>
        <p:spPr>
          <a:xfrm>
            <a:off x="5748998" y="3050745"/>
            <a:ext cx="4871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Grupo da columbita: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</a:t>
            </a:r>
            <a:r>
              <a:rPr lang="pt-BR" sz="2400" baseline="30000" dirty="0"/>
              <a:t>2+</a:t>
            </a:r>
            <a:r>
              <a:rPr lang="pt-BR" sz="2400" dirty="0"/>
              <a:t>B</a:t>
            </a:r>
            <a:r>
              <a:rPr lang="pt-BR" sz="2400" baseline="30000" dirty="0"/>
              <a:t>5+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6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A=Mg, Ca, Mn, Fe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B=</a:t>
            </a:r>
            <a:r>
              <a:rPr lang="pt-BR" sz="2400" dirty="0" err="1"/>
              <a:t>Nb</a:t>
            </a:r>
            <a:r>
              <a:rPr lang="pt-BR" sz="2400" dirty="0"/>
              <a:t>, </a:t>
            </a:r>
            <a:r>
              <a:rPr lang="pt-BR" sz="2400" dirty="0" err="1"/>
              <a:t>Ta</a:t>
            </a:r>
            <a:r>
              <a:rPr lang="pt-BR" sz="2400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Cada centro metálico está coordenado a 6 oxigênios compondo octaedros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1A2F17-F2BC-FFA4-7D14-0AAC317BA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FCCFCC-A4FD-FADF-E511-4DA134CA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7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8640-9DF1-D6FA-A27B-CC6B0C44C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46B0A-F72B-E588-E3E0-3188F86A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3818292-607F-112F-5803-61BB83EA8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0911"/>
              </p:ext>
            </p:extLst>
          </p:nvPr>
        </p:nvGraphicFramePr>
        <p:xfrm>
          <a:off x="838200" y="2773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882FF40-F084-74D7-2480-7012C77871A3}"/>
              </a:ext>
            </a:extLst>
          </p:cNvPr>
          <p:cNvSpPr txBox="1"/>
          <p:nvPr/>
        </p:nvSpPr>
        <p:spPr>
          <a:xfrm>
            <a:off x="8928389" y="6149952"/>
            <a:ext cx="436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 err="1">
                <a:solidFill>
                  <a:srgbClr val="181817"/>
                </a:solidFill>
                <a:effectLst/>
                <a:latin typeface="+mj-lt"/>
              </a:rPr>
              <a:t>Mineralogical</a:t>
            </a:r>
            <a:r>
              <a:rPr lang="pt-BR" sz="1400" b="0" i="1" dirty="0">
                <a:solidFill>
                  <a:srgbClr val="181817"/>
                </a:solidFill>
                <a:effectLst/>
                <a:latin typeface="+mj-lt"/>
              </a:rPr>
              <a:t> Magazine</a:t>
            </a:r>
            <a:r>
              <a:rPr lang="pt-BR" sz="1400" b="0" i="0" dirty="0">
                <a:solidFill>
                  <a:srgbClr val="181817"/>
                </a:solidFill>
                <a:effectLst/>
                <a:latin typeface="+mj-lt"/>
              </a:rPr>
              <a:t>. 2023;87(1):18-33</a:t>
            </a:r>
            <a:endParaRPr lang="pt-BR" sz="140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5EF3AB-9B63-DF6D-E5E3-838AC84F7BCC}"/>
              </a:ext>
            </a:extLst>
          </p:cNvPr>
          <p:cNvSpPr txBox="1"/>
          <p:nvPr/>
        </p:nvSpPr>
        <p:spPr>
          <a:xfrm>
            <a:off x="5780171" y="3013501"/>
            <a:ext cx="4871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Principais minerais do grupo da columbita:</a:t>
            </a:r>
          </a:p>
          <a:p>
            <a:pPr algn="ctr"/>
            <a:r>
              <a:rPr lang="pt-BR" sz="2400" dirty="0"/>
              <a:t>Columbita – (Fe)</a:t>
            </a:r>
          </a:p>
          <a:p>
            <a:pPr algn="ctr"/>
            <a:r>
              <a:rPr lang="pt-BR" sz="2400" dirty="0"/>
              <a:t>Columbita – (Mn)</a:t>
            </a:r>
          </a:p>
          <a:p>
            <a:pPr algn="ctr"/>
            <a:r>
              <a:rPr lang="pt-BR" sz="2400" dirty="0"/>
              <a:t>Columbita – (Mg)</a:t>
            </a:r>
          </a:p>
          <a:p>
            <a:pPr algn="ctr"/>
            <a:r>
              <a:rPr lang="pt-BR" sz="2400" dirty="0"/>
              <a:t>Tantalita – (Fe )*</a:t>
            </a:r>
          </a:p>
          <a:p>
            <a:pPr algn="ctr"/>
            <a:r>
              <a:rPr lang="pt-BR" sz="2400" dirty="0"/>
              <a:t>Tantalita – (Mn)</a:t>
            </a:r>
          </a:p>
          <a:p>
            <a:pPr algn="ctr"/>
            <a:r>
              <a:rPr lang="pt-BR" sz="2400" dirty="0"/>
              <a:t>Tantalita- (Mg)</a:t>
            </a:r>
          </a:p>
          <a:p>
            <a:pPr algn="ctr"/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61BCEF-95CC-A124-1A3C-9565419601C9}"/>
              </a:ext>
            </a:extLst>
          </p:cNvPr>
          <p:cNvSpPr txBox="1"/>
          <p:nvPr/>
        </p:nvSpPr>
        <p:spPr>
          <a:xfrm>
            <a:off x="238991" y="3629054"/>
            <a:ext cx="5172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Primeiramente descrita em 1836  em um pegmatito Upper </a:t>
            </a:r>
            <a:r>
              <a:rPr lang="pt-BR" sz="2000" dirty="0" err="1"/>
              <a:t>Bear</a:t>
            </a:r>
            <a:r>
              <a:rPr lang="pt-BR" sz="2000" dirty="0"/>
              <a:t> </a:t>
            </a:r>
            <a:r>
              <a:rPr lang="pt-BR" sz="2000" dirty="0" err="1"/>
              <a:t>Gulch</a:t>
            </a:r>
            <a:r>
              <a:rPr lang="pt-BR" sz="2000" dirty="0"/>
              <a:t>, </a:t>
            </a:r>
            <a:r>
              <a:rPr lang="pt-BR" sz="2000" dirty="0" err="1"/>
              <a:t>Tinton</a:t>
            </a:r>
            <a:r>
              <a:rPr lang="pt-BR" sz="2000" dirty="0"/>
              <a:t> </a:t>
            </a:r>
            <a:r>
              <a:rPr lang="pt-BR" sz="2000" dirty="0" err="1"/>
              <a:t>pegmatite</a:t>
            </a:r>
            <a:r>
              <a:rPr lang="pt-BR" sz="2000" dirty="0"/>
              <a:t> </a:t>
            </a:r>
            <a:r>
              <a:rPr lang="pt-BR" sz="2000" dirty="0" err="1"/>
              <a:t>district</a:t>
            </a:r>
            <a:r>
              <a:rPr lang="pt-BR" sz="2000" dirty="0"/>
              <a:t>, Lawrence Co., South Dakota, USA</a:t>
            </a:r>
          </a:p>
          <a:p>
            <a:endParaRPr lang="pt-BR" sz="2000" dirty="0"/>
          </a:p>
          <a:p>
            <a:r>
              <a:rPr lang="pt-BR" sz="2000" dirty="0"/>
              <a:t>Foi </a:t>
            </a:r>
            <a:r>
              <a:rPr lang="pt-BR" sz="2000" dirty="0" err="1"/>
              <a:t>re</a:t>
            </a:r>
            <a:r>
              <a:rPr lang="pt-BR" sz="2000" dirty="0"/>
              <a:t> analisado com técnicas mais modernas </a:t>
            </a:r>
            <a:r>
              <a:rPr lang="pt-BR" sz="2000" dirty="0">
                <a:sym typeface="Wingdings" panose="05000000000000000000" pitchFamily="2" charset="2"/>
              </a:rPr>
              <a:t>amostras descritas podem possuir grandes quantidades de Mn e/ou </a:t>
            </a:r>
            <a:r>
              <a:rPr lang="pt-BR" sz="2000" dirty="0" err="1">
                <a:sym typeface="Wingdings" panose="05000000000000000000" pitchFamily="2" charset="2"/>
              </a:rPr>
              <a:t>Nb</a:t>
            </a:r>
            <a:r>
              <a:rPr lang="pt-BR" sz="2000" dirty="0">
                <a:sym typeface="Wingdings" panose="05000000000000000000" pitchFamily="2" charset="2"/>
              </a:rPr>
              <a:t> e ESTRUTURA DE TAPIOLITA</a:t>
            </a:r>
            <a:endParaRPr lang="pt-BR" sz="2000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354BDCD-9AF9-E67A-ADE6-2EBAFC6693DE}"/>
              </a:ext>
            </a:extLst>
          </p:cNvPr>
          <p:cNvCxnSpPr>
            <a:cxnSpLocks/>
          </p:cNvCxnSpPr>
          <p:nvPr/>
        </p:nvCxnSpPr>
        <p:spPr>
          <a:xfrm flipH="1" flipV="1">
            <a:off x="5527964" y="4906327"/>
            <a:ext cx="1475509" cy="12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9E03631D-4394-AB4D-A7D7-8EF959DAAA77}"/>
              </a:ext>
            </a:extLst>
          </p:cNvPr>
          <p:cNvSpPr/>
          <p:nvPr/>
        </p:nvSpPr>
        <p:spPr>
          <a:xfrm>
            <a:off x="7076208" y="4906326"/>
            <a:ext cx="23690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8287E3-C619-90DB-14B1-BBB987ED8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3CC803-EC23-A138-6F7B-BBD86149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AD256-17E1-0D51-DE9D-D56E9E4E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B9AD5-6CEE-291C-7B15-05BB20BC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558"/>
            <a:ext cx="10515600" cy="4351338"/>
          </a:xfrm>
        </p:spPr>
        <p:txBody>
          <a:bodyPr/>
          <a:lstStyle/>
          <a:p>
            <a:r>
              <a:rPr lang="pt-BR" sz="2800" dirty="0"/>
              <a:t>Columbita – (Fe)</a:t>
            </a:r>
          </a:p>
          <a:p>
            <a:r>
              <a:rPr lang="pt-BR" sz="2800" dirty="0"/>
              <a:t>Columbita – (Mn)</a:t>
            </a:r>
          </a:p>
          <a:p>
            <a:r>
              <a:rPr lang="pt-BR" sz="2800" dirty="0"/>
              <a:t>Columbita – (Mg)</a:t>
            </a:r>
          </a:p>
          <a:p>
            <a:r>
              <a:rPr lang="pt-BR" sz="2800" dirty="0"/>
              <a:t>Tantalita – (Mn)</a:t>
            </a:r>
          </a:p>
          <a:p>
            <a:r>
              <a:rPr lang="pt-BR" sz="2800" dirty="0"/>
              <a:t>Tantalita- (Mg)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14C396-FC13-0F75-85A0-086491A406DE}"/>
              </a:ext>
            </a:extLst>
          </p:cNvPr>
          <p:cNvSpPr txBox="1"/>
          <p:nvPr/>
        </p:nvSpPr>
        <p:spPr>
          <a:xfrm>
            <a:off x="9142917" y="6051989"/>
            <a:ext cx="5114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J. Anal. At. </a:t>
            </a:r>
            <a:r>
              <a:rPr lang="pt-BR" sz="1400" dirty="0" err="1"/>
              <a:t>Spectrom</a:t>
            </a:r>
            <a:r>
              <a:rPr lang="pt-BR" sz="1400" dirty="0"/>
              <a:t>., 2024, 39, 2024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794C44-D16F-3465-ADF6-1BA3E266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97" y="1690688"/>
            <a:ext cx="3620005" cy="3038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D011C7D-6D1B-DDB8-9923-E34783D620DC}"/>
                  </a:ext>
                </a:extLst>
              </p:cNvPr>
              <p:cNvSpPr txBox="1"/>
              <p:nvPr/>
            </p:nvSpPr>
            <p:spPr>
              <a:xfrm>
                <a:off x="8435162" y="1947521"/>
                <a:ext cx="2512003" cy="789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𝑀𝑛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#=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𝑀𝑛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𝑀𝑛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D011C7D-6D1B-DDB8-9923-E34783D62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62" y="1947521"/>
                <a:ext cx="2512003" cy="789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ABDC402-D644-03D9-47BA-0A9424037D72}"/>
                  </a:ext>
                </a:extLst>
              </p:cNvPr>
              <p:cNvSpPr txBox="1"/>
              <p:nvPr/>
            </p:nvSpPr>
            <p:spPr>
              <a:xfrm>
                <a:off x="8394884" y="3113387"/>
                <a:ext cx="2592557" cy="789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#=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𝑇𝑎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𝑁𝑏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ABDC402-D644-03D9-47BA-0A9424037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84" y="3113387"/>
                <a:ext cx="2592557" cy="789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43F6634-DE2F-EF07-6721-129526B5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7729"/>
            <a:ext cx="12192000" cy="41761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D2343B-3F56-C669-7BBB-9D815D59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5D9-7D10-4A18-B69D-793CCF46BBD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661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33231</TotalTime>
  <Words>1595</Words>
  <Application>Microsoft Office PowerPoint</Application>
  <PresentationFormat>Widescreen</PresentationFormat>
  <Paragraphs>297</Paragraphs>
  <Slides>33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Cambria Math</vt:lpstr>
      <vt:lpstr>Times New Roman</vt:lpstr>
      <vt:lpstr>Wingdings</vt:lpstr>
      <vt:lpstr>Tema do Office</vt:lpstr>
      <vt:lpstr>Unicode Origin Graph</vt:lpstr>
      <vt:lpstr>Mineralogia do grupo da columbita</vt:lpstr>
      <vt:lpstr>Projeto de pesquisa</vt:lpstr>
      <vt:lpstr>Localização</vt:lpstr>
      <vt:lpstr>Classificação </vt:lpstr>
      <vt:lpstr>Classificação</vt:lpstr>
      <vt:lpstr>Classificação</vt:lpstr>
      <vt:lpstr>Classificação</vt:lpstr>
      <vt:lpstr>Classificação</vt:lpstr>
      <vt:lpstr>Classificação </vt:lpstr>
      <vt:lpstr>Simetria externa</vt:lpstr>
      <vt:lpstr>Simetria externa</vt:lpstr>
      <vt:lpstr>Simetria externa</vt:lpstr>
      <vt:lpstr>Simetria interna</vt:lpstr>
      <vt:lpstr>Como diferenciar os minerais</vt:lpstr>
      <vt:lpstr>Difração de raio X</vt:lpstr>
      <vt:lpstr>Difração de raios X</vt:lpstr>
      <vt:lpstr>Difração de raio X </vt:lpstr>
      <vt:lpstr>Analise química</vt:lpstr>
      <vt:lpstr>Análise química</vt:lpstr>
      <vt:lpstr>Análise química</vt:lpstr>
      <vt:lpstr>Processo de formação e associações</vt:lpstr>
      <vt:lpstr>Processo de formação e associações</vt:lpstr>
      <vt:lpstr>Processo de formação e associações</vt:lpstr>
      <vt:lpstr>Apresentação do PowerPoint</vt:lpstr>
      <vt:lpstr>Apresentação do PowerPoint</vt:lpstr>
      <vt:lpstr>Columbita no Brasil</vt:lpstr>
      <vt:lpstr>O projeto</vt:lpstr>
      <vt:lpstr>Como é analisado na literatura</vt:lpstr>
      <vt:lpstr>LIBS e indústria da mineração</vt:lpstr>
      <vt:lpstr>Desafios do LIBS para analise geológica</vt:lpstr>
      <vt:lpstr>Vantagens do LIBS para analise geológica</vt:lpstr>
      <vt:lpstr>LIBS e análise de columbita e tantalita</vt:lpstr>
      <vt:lpstr>Columbita e LIBS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bruna bossard</dc:creator>
  <cp:lastModifiedBy>bruna bossard</cp:lastModifiedBy>
  <cp:revision>1</cp:revision>
  <dcterms:created xsi:type="dcterms:W3CDTF">2025-03-11T10:51:26Z</dcterms:created>
  <dcterms:modified xsi:type="dcterms:W3CDTF">2025-04-29T12:22:06Z</dcterms:modified>
</cp:coreProperties>
</file>