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3" r:id="rId5"/>
    <p:sldId id="292" r:id="rId6"/>
    <p:sldId id="264" r:id="rId7"/>
    <p:sldId id="265" r:id="rId8"/>
    <p:sldId id="266" r:id="rId9"/>
    <p:sldId id="267" r:id="rId10"/>
    <p:sldId id="286" r:id="rId11"/>
    <p:sldId id="287" r:id="rId12"/>
    <p:sldId id="259" r:id="rId13"/>
    <p:sldId id="260" r:id="rId14"/>
    <p:sldId id="268" r:id="rId15"/>
    <p:sldId id="269" r:id="rId16"/>
    <p:sldId id="270" r:id="rId17"/>
    <p:sldId id="271" r:id="rId18"/>
    <p:sldId id="272" r:id="rId19"/>
    <p:sldId id="295" r:id="rId20"/>
    <p:sldId id="277" r:id="rId21"/>
    <p:sldId id="283" r:id="rId22"/>
    <p:sldId id="296" r:id="rId23"/>
    <p:sldId id="289" r:id="rId24"/>
    <p:sldId id="299" r:id="rId25"/>
    <p:sldId id="297" r:id="rId26"/>
    <p:sldId id="281" r:id="rId27"/>
    <p:sldId id="285" r:id="rId28"/>
    <p:sldId id="298" r:id="rId29"/>
    <p:sldId id="275" r:id="rId30"/>
    <p:sldId id="300" r:id="rId31"/>
    <p:sldId id="282" r:id="rId32"/>
    <p:sldId id="288" r:id="rId33"/>
    <p:sldId id="294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2DE12-D42B-4075-B05C-07BD1BF996E7}" v="14" dt="2023-03-28T20:56:13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" userId="4494ff6ae4b2f202" providerId="LiveId" clId="{3D1AC10B-98DC-433A-8E0B-FB7C01885FC6}"/>
    <pc:docChg chg="custSel modSld">
      <pc:chgData name="Miguel" userId="4494ff6ae4b2f202" providerId="LiveId" clId="{3D1AC10B-98DC-433A-8E0B-FB7C01885FC6}" dt="2022-03-29T21:24:04.611" v="38" actId="1076"/>
      <pc:docMkLst>
        <pc:docMk/>
      </pc:docMkLst>
      <pc:sldChg chg="modSp mod">
        <pc:chgData name="Miguel" userId="4494ff6ae4b2f202" providerId="LiveId" clId="{3D1AC10B-98DC-433A-8E0B-FB7C01885FC6}" dt="2022-03-29T21:22:36.968" v="14" actId="20577"/>
        <pc:sldMkLst>
          <pc:docMk/>
          <pc:sldMk cId="0" sldId="269"/>
        </pc:sldMkLst>
        <pc:spChg chg="mod">
          <ac:chgData name="Miguel" userId="4494ff6ae4b2f202" providerId="LiveId" clId="{3D1AC10B-98DC-433A-8E0B-FB7C01885FC6}" dt="2022-03-29T21:22:36.968" v="14" actId="20577"/>
          <ac:spMkLst>
            <pc:docMk/>
            <pc:sldMk cId="0" sldId="269"/>
            <ac:spMk id="2" creationId="{00000000-0000-0000-0000-000000000000}"/>
          </ac:spMkLst>
        </pc:spChg>
      </pc:sldChg>
      <pc:sldChg chg="modSp mod">
        <pc:chgData name="Miguel" userId="4494ff6ae4b2f202" providerId="LiveId" clId="{3D1AC10B-98DC-433A-8E0B-FB7C01885FC6}" dt="2022-03-29T21:22:26.407" v="1" actId="27636"/>
        <pc:sldMkLst>
          <pc:docMk/>
          <pc:sldMk cId="0" sldId="271"/>
        </pc:sldMkLst>
        <pc:spChg chg="mod">
          <ac:chgData name="Miguel" userId="4494ff6ae4b2f202" providerId="LiveId" clId="{3D1AC10B-98DC-433A-8E0B-FB7C01885FC6}" dt="2022-03-29T21:22:26.407" v="1" actId="27636"/>
          <ac:spMkLst>
            <pc:docMk/>
            <pc:sldMk cId="0" sldId="271"/>
            <ac:spMk id="5" creationId="{00000000-0000-0000-0000-000000000000}"/>
          </ac:spMkLst>
        </pc:spChg>
      </pc:sldChg>
      <pc:sldChg chg="modSp mod">
        <pc:chgData name="Miguel" userId="4494ff6ae4b2f202" providerId="LiveId" clId="{3D1AC10B-98DC-433A-8E0B-FB7C01885FC6}" dt="2022-03-29T21:23:08.080" v="28" actId="403"/>
        <pc:sldMkLst>
          <pc:docMk/>
          <pc:sldMk cId="0" sldId="277"/>
        </pc:sldMkLst>
        <pc:spChg chg="mod">
          <ac:chgData name="Miguel" userId="4494ff6ae4b2f202" providerId="LiveId" clId="{3D1AC10B-98DC-433A-8E0B-FB7C01885FC6}" dt="2022-03-29T21:23:04.630" v="25" actId="14100"/>
          <ac:spMkLst>
            <pc:docMk/>
            <pc:sldMk cId="0" sldId="277"/>
            <ac:spMk id="3" creationId="{00000000-0000-0000-0000-000000000000}"/>
          </ac:spMkLst>
        </pc:spChg>
        <pc:spChg chg="mod">
          <ac:chgData name="Miguel" userId="4494ff6ae4b2f202" providerId="LiveId" clId="{3D1AC10B-98DC-433A-8E0B-FB7C01885FC6}" dt="2022-03-29T21:23:08.080" v="28" actId="403"/>
          <ac:spMkLst>
            <pc:docMk/>
            <pc:sldMk cId="0" sldId="277"/>
            <ac:spMk id="4" creationId="{00000000-0000-0000-0000-000000000000}"/>
          </ac:spMkLst>
        </pc:spChg>
      </pc:sldChg>
      <pc:sldChg chg="modSp mod">
        <pc:chgData name="Miguel" userId="4494ff6ae4b2f202" providerId="LiveId" clId="{3D1AC10B-98DC-433A-8E0B-FB7C01885FC6}" dt="2022-03-29T21:24:04.611" v="38" actId="1076"/>
        <pc:sldMkLst>
          <pc:docMk/>
          <pc:sldMk cId="0" sldId="282"/>
        </pc:sldMkLst>
        <pc:spChg chg="mod">
          <ac:chgData name="Miguel" userId="4494ff6ae4b2f202" providerId="LiveId" clId="{3D1AC10B-98DC-433A-8E0B-FB7C01885FC6}" dt="2022-03-29T21:24:04.611" v="38" actId="1076"/>
          <ac:spMkLst>
            <pc:docMk/>
            <pc:sldMk cId="0" sldId="282"/>
            <ac:spMk id="9" creationId="{00000000-0000-0000-0000-000000000000}"/>
          </ac:spMkLst>
        </pc:spChg>
      </pc:sldChg>
      <pc:sldChg chg="modSp mod">
        <pc:chgData name="Miguel" userId="4494ff6ae4b2f202" providerId="LiveId" clId="{3D1AC10B-98DC-433A-8E0B-FB7C01885FC6}" dt="2022-03-29T21:23:29.839" v="35" actId="1076"/>
        <pc:sldMkLst>
          <pc:docMk/>
          <pc:sldMk cId="0" sldId="289"/>
        </pc:sldMkLst>
        <pc:spChg chg="mod">
          <ac:chgData name="Miguel" userId="4494ff6ae4b2f202" providerId="LiveId" clId="{3D1AC10B-98DC-433A-8E0B-FB7C01885FC6}" dt="2022-03-29T21:23:29.839" v="35" actId="1076"/>
          <ac:spMkLst>
            <pc:docMk/>
            <pc:sldMk cId="0" sldId="289"/>
            <ac:spMk id="4" creationId="{00000000-0000-0000-0000-000000000000}"/>
          </ac:spMkLst>
        </pc:spChg>
      </pc:sldChg>
    </pc:docChg>
  </pc:docChgLst>
  <pc:docChgLst>
    <pc:chgData name="Miguel Garay" userId="4494ff6ae4b2f202" providerId="LiveId" clId="{7E82DE12-D42B-4075-B05C-07BD1BF996E7}"/>
    <pc:docChg chg="addSld delSld modSld">
      <pc:chgData name="Miguel Garay" userId="4494ff6ae4b2f202" providerId="LiveId" clId="{7E82DE12-D42B-4075-B05C-07BD1BF996E7}" dt="2023-03-28T20:56:16.381" v="61" actId="1076"/>
      <pc:docMkLst>
        <pc:docMk/>
      </pc:docMkLst>
      <pc:sldChg chg="del">
        <pc:chgData name="Miguel Garay" userId="4494ff6ae4b2f202" providerId="LiveId" clId="{7E82DE12-D42B-4075-B05C-07BD1BF996E7}" dt="2023-03-28T19:16:52.145" v="0" actId="47"/>
        <pc:sldMkLst>
          <pc:docMk/>
          <pc:sldMk cId="0" sldId="257"/>
        </pc:sldMkLst>
      </pc:sldChg>
      <pc:sldChg chg="del">
        <pc:chgData name="Miguel Garay" userId="4494ff6ae4b2f202" providerId="LiveId" clId="{7E82DE12-D42B-4075-B05C-07BD1BF996E7}" dt="2023-03-28T19:16:59.682" v="1" actId="47"/>
        <pc:sldMkLst>
          <pc:docMk/>
          <pc:sldMk cId="0" sldId="274"/>
        </pc:sldMkLst>
      </pc:sldChg>
      <pc:sldChg chg="del">
        <pc:chgData name="Miguel Garay" userId="4494ff6ae4b2f202" providerId="LiveId" clId="{7E82DE12-D42B-4075-B05C-07BD1BF996E7}" dt="2023-03-28T19:56:50.046" v="40" actId="47"/>
        <pc:sldMkLst>
          <pc:docMk/>
          <pc:sldMk cId="0" sldId="276"/>
        </pc:sldMkLst>
      </pc:sldChg>
      <pc:sldChg chg="del">
        <pc:chgData name="Miguel Garay" userId="4494ff6ae4b2f202" providerId="LiveId" clId="{7E82DE12-D42B-4075-B05C-07BD1BF996E7}" dt="2023-03-28T19:17:38.969" v="2" actId="47"/>
        <pc:sldMkLst>
          <pc:docMk/>
          <pc:sldMk cId="0" sldId="279"/>
        </pc:sldMkLst>
      </pc:sldChg>
      <pc:sldChg chg="del">
        <pc:chgData name="Miguel Garay" userId="4494ff6ae4b2f202" providerId="LiveId" clId="{7E82DE12-D42B-4075-B05C-07BD1BF996E7}" dt="2023-03-28T19:56:18.784" v="36" actId="47"/>
        <pc:sldMkLst>
          <pc:docMk/>
          <pc:sldMk cId="0" sldId="280"/>
        </pc:sldMkLst>
      </pc:sldChg>
      <pc:sldChg chg="modSp mod">
        <pc:chgData name="Miguel Garay" userId="4494ff6ae4b2f202" providerId="LiveId" clId="{7E82DE12-D42B-4075-B05C-07BD1BF996E7}" dt="2023-03-28T19:56:33.481" v="39" actId="1076"/>
        <pc:sldMkLst>
          <pc:docMk/>
          <pc:sldMk cId="0" sldId="285"/>
        </pc:sldMkLst>
        <pc:picChg chg="mod">
          <ac:chgData name="Miguel Garay" userId="4494ff6ae4b2f202" providerId="LiveId" clId="{7E82DE12-D42B-4075-B05C-07BD1BF996E7}" dt="2023-03-28T19:56:33.481" v="39" actId="1076"/>
          <ac:picMkLst>
            <pc:docMk/>
            <pc:sldMk cId="0" sldId="285"/>
            <ac:picMk id="9222" creationId="{00000000-0000-0000-0000-000000000000}"/>
          </ac:picMkLst>
        </pc:picChg>
        <pc:picChg chg="mod">
          <ac:chgData name="Miguel Garay" userId="4494ff6ae4b2f202" providerId="LiveId" clId="{7E82DE12-D42B-4075-B05C-07BD1BF996E7}" dt="2023-03-28T19:56:31.366" v="38" actId="1076"/>
          <ac:picMkLst>
            <pc:docMk/>
            <pc:sldMk cId="0" sldId="285"/>
            <ac:picMk id="9223" creationId="{00000000-0000-0000-0000-000000000000}"/>
          </ac:picMkLst>
        </pc:picChg>
      </pc:sldChg>
      <pc:sldChg chg="addSp modSp new mod modAnim">
        <pc:chgData name="Miguel Garay" userId="4494ff6ae4b2f202" providerId="LiveId" clId="{7E82DE12-D42B-4075-B05C-07BD1BF996E7}" dt="2023-03-28T19:56:11.964" v="35" actId="1076"/>
        <pc:sldMkLst>
          <pc:docMk/>
          <pc:sldMk cId="883940861" sldId="299"/>
        </pc:sldMkLst>
        <pc:picChg chg="add mod ord">
          <ac:chgData name="Miguel Garay" userId="4494ff6ae4b2f202" providerId="LiveId" clId="{7E82DE12-D42B-4075-B05C-07BD1BF996E7}" dt="2023-03-28T19:53:35.166" v="24" actId="1076"/>
          <ac:picMkLst>
            <pc:docMk/>
            <pc:sldMk cId="883940861" sldId="299"/>
            <ac:picMk id="3" creationId="{9D9F7F4C-9165-0130-0C3D-5470007364E0}"/>
          </ac:picMkLst>
        </pc:picChg>
        <pc:picChg chg="add mod">
          <ac:chgData name="Miguel Garay" userId="4494ff6ae4b2f202" providerId="LiveId" clId="{7E82DE12-D42B-4075-B05C-07BD1BF996E7}" dt="2023-03-28T19:51:48.040" v="12" actId="1076"/>
          <ac:picMkLst>
            <pc:docMk/>
            <pc:sldMk cId="883940861" sldId="299"/>
            <ac:picMk id="4" creationId="{1F5FE39D-B2C2-4E96-A7E5-6A64747E6BB4}"/>
          </ac:picMkLst>
        </pc:picChg>
        <pc:picChg chg="add mod">
          <ac:chgData name="Miguel Garay" userId="4494ff6ae4b2f202" providerId="LiveId" clId="{7E82DE12-D42B-4075-B05C-07BD1BF996E7}" dt="2023-03-28T19:53:27.535" v="21" actId="1076"/>
          <ac:picMkLst>
            <pc:docMk/>
            <pc:sldMk cId="883940861" sldId="299"/>
            <ac:picMk id="5" creationId="{AD81D537-2CDF-9A92-12FA-026E99039432}"/>
          </ac:picMkLst>
        </pc:picChg>
        <pc:picChg chg="add mod">
          <ac:chgData name="Miguel Garay" userId="4494ff6ae4b2f202" providerId="LiveId" clId="{7E82DE12-D42B-4075-B05C-07BD1BF996E7}" dt="2023-03-28T19:56:11.964" v="35" actId="1076"/>
          <ac:picMkLst>
            <pc:docMk/>
            <pc:sldMk cId="883940861" sldId="299"/>
            <ac:picMk id="6" creationId="{0582F65E-4B19-9EB0-448F-67990FC2B533}"/>
          </ac:picMkLst>
        </pc:picChg>
      </pc:sldChg>
      <pc:sldChg chg="addSp modSp new mod modAnim">
        <pc:chgData name="Miguel Garay" userId="4494ff6ae4b2f202" providerId="LiveId" clId="{7E82DE12-D42B-4075-B05C-07BD1BF996E7}" dt="2023-03-28T20:56:16.381" v="61" actId="1076"/>
        <pc:sldMkLst>
          <pc:docMk/>
          <pc:sldMk cId="1673936333" sldId="300"/>
        </pc:sldMkLst>
        <pc:picChg chg="add mod">
          <ac:chgData name="Miguel Garay" userId="4494ff6ae4b2f202" providerId="LiveId" clId="{7E82DE12-D42B-4075-B05C-07BD1BF996E7}" dt="2023-03-28T20:37:16.442" v="45" actId="1076"/>
          <ac:picMkLst>
            <pc:docMk/>
            <pc:sldMk cId="1673936333" sldId="300"/>
            <ac:picMk id="3" creationId="{C87A47A5-D5AE-B406-9D79-6F0758AAECAD}"/>
          </ac:picMkLst>
        </pc:picChg>
        <pc:picChg chg="add mod">
          <ac:chgData name="Miguel Garay" userId="4494ff6ae4b2f202" providerId="LiveId" clId="{7E82DE12-D42B-4075-B05C-07BD1BF996E7}" dt="2023-03-28T20:54:51.593" v="48" actId="1076"/>
          <ac:picMkLst>
            <pc:docMk/>
            <pc:sldMk cId="1673936333" sldId="300"/>
            <ac:picMk id="5" creationId="{41CD7645-1B60-36AD-B482-0B6189CD048C}"/>
          </ac:picMkLst>
        </pc:picChg>
        <pc:picChg chg="add mod">
          <ac:chgData name="Miguel Garay" userId="4494ff6ae4b2f202" providerId="LiveId" clId="{7E82DE12-D42B-4075-B05C-07BD1BF996E7}" dt="2023-03-28T20:55:22.709" v="50" actId="1076"/>
          <ac:picMkLst>
            <pc:docMk/>
            <pc:sldMk cId="1673936333" sldId="300"/>
            <ac:picMk id="7" creationId="{79D6A898-5BBC-F64C-3B5D-0175114F0D67}"/>
          </ac:picMkLst>
        </pc:picChg>
        <pc:picChg chg="add mod">
          <ac:chgData name="Miguel Garay" userId="4494ff6ae4b2f202" providerId="LiveId" clId="{7E82DE12-D42B-4075-B05C-07BD1BF996E7}" dt="2023-03-28T20:56:16.381" v="61" actId="1076"/>
          <ac:picMkLst>
            <pc:docMk/>
            <pc:sldMk cId="1673936333" sldId="300"/>
            <ac:picMk id="9" creationId="{7D0CBD9C-A25E-2A36-5FA3-786D474DE6B5}"/>
          </ac:picMkLst>
        </pc:picChg>
      </pc:sldChg>
    </pc:docChg>
  </pc:docChgLst>
  <pc:docChgLst>
    <pc:chgData name="Flavia" userId="36ed10c4be807553" providerId="LiveId" clId="{0AA2B31B-2710-42CA-ADBE-53F2FB35FE05}"/>
    <pc:docChg chg="undo custSel modSld">
      <pc:chgData name="Flavia" userId="36ed10c4be807553" providerId="LiveId" clId="{0AA2B31B-2710-42CA-ADBE-53F2FB35FE05}" dt="2022-03-29T21:06:08.387" v="6" actId="732"/>
      <pc:docMkLst>
        <pc:docMk/>
      </pc:docMkLst>
      <pc:sldChg chg="modSp mod">
        <pc:chgData name="Flavia" userId="36ed10c4be807553" providerId="LiveId" clId="{0AA2B31B-2710-42CA-ADBE-53F2FB35FE05}" dt="2022-03-29T21:05:18.341" v="2" actId="108"/>
        <pc:sldMkLst>
          <pc:docMk/>
          <pc:sldMk cId="0" sldId="257"/>
        </pc:sldMkLst>
        <pc:spChg chg="mod">
          <ac:chgData name="Flavia" userId="36ed10c4be807553" providerId="LiveId" clId="{0AA2B31B-2710-42CA-ADBE-53F2FB35FE05}" dt="2022-03-29T21:05:18.341" v="2" actId="108"/>
          <ac:spMkLst>
            <pc:docMk/>
            <pc:sldMk cId="0" sldId="257"/>
            <ac:spMk id="3" creationId="{00000000-0000-0000-0000-000000000000}"/>
          </ac:spMkLst>
        </pc:spChg>
      </pc:sldChg>
      <pc:sldChg chg="delSp modSp mod">
        <pc:chgData name="Flavia" userId="36ed10c4be807553" providerId="LiveId" clId="{0AA2B31B-2710-42CA-ADBE-53F2FB35FE05}" dt="2022-03-29T21:06:08.387" v="6" actId="732"/>
        <pc:sldMkLst>
          <pc:docMk/>
          <pc:sldMk cId="0" sldId="290"/>
        </pc:sldMkLst>
        <pc:spChg chg="del">
          <ac:chgData name="Flavia" userId="36ed10c4be807553" providerId="LiveId" clId="{0AA2B31B-2710-42CA-ADBE-53F2FB35FE05}" dt="2022-03-29T21:05:45.313" v="4" actId="478"/>
          <ac:spMkLst>
            <pc:docMk/>
            <pc:sldMk cId="0" sldId="290"/>
            <ac:spMk id="2" creationId="{00000000-0000-0000-0000-000000000000}"/>
          </ac:spMkLst>
        </pc:spChg>
        <pc:spChg chg="del">
          <ac:chgData name="Flavia" userId="36ed10c4be807553" providerId="LiveId" clId="{0AA2B31B-2710-42CA-ADBE-53F2FB35FE05}" dt="2022-03-29T21:05:41.502" v="3" actId="478"/>
          <ac:spMkLst>
            <pc:docMk/>
            <pc:sldMk cId="0" sldId="290"/>
            <ac:spMk id="3" creationId="{00000000-0000-0000-0000-000000000000}"/>
          </ac:spMkLst>
        </pc:spChg>
        <pc:picChg chg="mod modCrop">
          <ac:chgData name="Flavia" userId="36ed10c4be807553" providerId="LiveId" clId="{0AA2B31B-2710-42CA-ADBE-53F2FB35FE05}" dt="2022-03-29T21:06:08.387" v="6" actId="732"/>
          <ac:picMkLst>
            <pc:docMk/>
            <pc:sldMk cId="0" sldId="290"/>
            <ac:picMk id="102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12EAB-09B1-475C-AA14-1388FAE647F5}" type="datetimeFigureOut">
              <a:rPr lang="pt-BR" smtClean="0"/>
              <a:pPr/>
              <a:t>28/03/2023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7DDD2-A78D-4D7B-B1FE-6F898E21B4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F1Pnz9cvSA&amp;t=44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7510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POR QUE ESTAMOS CANSADOS E DOENTES? </a:t>
            </a:r>
            <a:br>
              <a:rPr lang="pt-BR" b="1" dirty="0"/>
            </a:br>
            <a:br>
              <a:rPr lang="pt-BR" b="1" dirty="0"/>
            </a:br>
            <a:br>
              <a:rPr lang="pt-BR" b="1" dirty="0"/>
            </a:br>
            <a:br>
              <a:rPr lang="pt-BR" b="1" dirty="0"/>
            </a:br>
            <a:br>
              <a:rPr lang="pt-BR" b="1" dirty="0"/>
            </a:br>
            <a:br>
              <a:rPr lang="pt-BR" b="1" dirty="0"/>
            </a:br>
            <a:r>
              <a:rPr lang="pt-BR" sz="2700" dirty="0">
                <a:hlinkClick r:id="rId2"/>
              </a:rPr>
              <a:t>https://www.youtube.com/watch?v=rF1Pnz9cvSA&amp;t=44s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6739ABF-B9A2-4390-AA8A-37BB50DA42A0}"/>
              </a:ext>
            </a:extLst>
          </p:cNvPr>
          <p:cNvSpPr txBox="1">
            <a:spLocks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5 Lições Evolutivas</a:t>
            </a: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0280" t="25637" r="43027" b="27532"/>
          <a:stretch>
            <a:fillRect/>
          </a:stretch>
        </p:blipFill>
        <p:spPr bwMode="auto">
          <a:xfrm>
            <a:off x="463049" y="1412776"/>
            <a:ext cx="800967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 cstate="print"/>
          <a:srcRect l="12229" t="25317" r="42745" b="28172"/>
          <a:stretch>
            <a:fillRect/>
          </a:stretch>
        </p:blipFill>
        <p:spPr bwMode="auto">
          <a:xfrm>
            <a:off x="251520" y="764704"/>
            <a:ext cx="8483983" cy="494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 l="10895" t="24323" r="43603" b="29328"/>
          <a:stretch>
            <a:fillRect/>
          </a:stretch>
        </p:blipFill>
        <p:spPr bwMode="auto">
          <a:xfrm>
            <a:off x="323528" y="692696"/>
            <a:ext cx="813690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12200" t="24407" r="42774" b="29328"/>
          <a:stretch>
            <a:fillRect/>
          </a:stretch>
        </p:blipFill>
        <p:spPr bwMode="auto">
          <a:xfrm>
            <a:off x="835243" y="1268760"/>
            <a:ext cx="757003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24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4" name="Picture 2" descr="Resultado de imagem para comer para cresc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97152"/>
            <a:ext cx="850265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latin typeface="Baskerville Old Face" pitchFamily="18" charset="0"/>
              </a:rPr>
              <a:t>Comida variada e colorida!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2865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28625" y="51435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400" dirty="0">
                <a:latin typeface="Baskerville Old Face" pitchFamily="18" charset="0"/>
                <a:ea typeface="+mj-ea"/>
                <a:cs typeface="+mj-cs"/>
              </a:rPr>
              <a:t>Vegetais e azeite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45720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357188"/>
            <a:ext cx="36861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13" y="3429000"/>
            <a:ext cx="41148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AutoShape 7" descr="Resultado de imagem para aze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1857375"/>
            <a:ext cx="22764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 cstate="print"/>
          <a:srcRect r="67484"/>
          <a:stretch>
            <a:fillRect/>
          </a:stretch>
        </p:blipFill>
        <p:spPr bwMode="auto">
          <a:xfrm>
            <a:off x="714375" y="428625"/>
            <a:ext cx="27209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28625" y="5072063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400" dirty="0">
                <a:latin typeface="Baskerville Old Face" pitchFamily="18" charset="0"/>
                <a:ea typeface="+mj-ea"/>
                <a:cs typeface="+mj-cs"/>
              </a:rPr>
              <a:t>Carnes sem gordura, peixes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214438"/>
            <a:ext cx="2786062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>
                <a:latin typeface="Baskerville Old Face" pitchFamily="18" charset="0"/>
              </a:rPr>
              <a:t>FRUTAS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7031" t="57617" r="26758" b="6250"/>
          <a:stretch>
            <a:fillRect/>
          </a:stretch>
        </p:blipFill>
        <p:spPr bwMode="auto">
          <a:xfrm>
            <a:off x="-1" y="3857628"/>
            <a:ext cx="9163381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AutoShape 5" descr="Resultado de imagem para gif cuidado comi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4341" name="AutoShape 7" descr="Resultado de imagem para gif cuidado comi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14342" name="Picture 10" descr="C:\Documents and Settings\Tatiana\Desktop\VALE SAUDE _ PACIENTES\appl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0"/>
            <a:ext cx="37147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785938"/>
            <a:ext cx="28479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Espaço Reservado para Conteúdo 2"/>
          <p:cNvSpPr txBox="1">
            <a:spLocks/>
          </p:cNvSpPr>
          <p:nvPr/>
        </p:nvSpPr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Arial" charset="0"/>
              <a:buChar char="•"/>
            </a:pPr>
            <a:endParaRPr lang="pt-BR" sz="3200" dirty="0">
              <a:latin typeface="Calibri" pitchFamily="34" charset="0"/>
            </a:endParaRPr>
          </a:p>
          <a:p>
            <a:pPr marL="342900" indent="-342900" algn="r">
              <a:spcBef>
                <a:spcPct val="20000"/>
              </a:spcBef>
            </a:pPr>
            <a:r>
              <a:rPr lang="pt-BR" sz="3200" dirty="0">
                <a:latin typeface="Baskerville Old Face" pitchFamily="18" charset="0"/>
              </a:rPr>
              <a:t>Não tome suco, coma FRUTA!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DE6A1D-2849-4F56-9333-7BCA7EC4C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27590" r="38975" b="31791"/>
          <a:stretch/>
        </p:blipFill>
        <p:spPr>
          <a:xfrm>
            <a:off x="203102" y="1484784"/>
            <a:ext cx="873779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6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33" t="31126" r="35529" b="35406"/>
          <a:stretch/>
        </p:blipFill>
        <p:spPr bwMode="auto">
          <a:xfrm>
            <a:off x="467544" y="2204864"/>
            <a:ext cx="81369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31640" y="1772816"/>
            <a:ext cx="7128792" cy="4320480"/>
          </a:xfrm>
        </p:spPr>
        <p:txBody>
          <a:bodyPr>
            <a:normAutofit/>
          </a:bodyPr>
          <a:lstStyle/>
          <a:p>
            <a:r>
              <a:rPr lang="pt-BR" sz="3600" dirty="0"/>
              <a:t>Será mesmo que funciona? </a:t>
            </a:r>
          </a:p>
          <a:p>
            <a:r>
              <a:rPr lang="pt-BR" sz="3600" dirty="0"/>
              <a:t>Mesmo em longo prazo?</a:t>
            </a:r>
          </a:p>
          <a:p>
            <a:r>
              <a:rPr lang="pt-BR" sz="3600" dirty="0"/>
              <a:t>Para todos? </a:t>
            </a:r>
          </a:p>
        </p:txBody>
      </p:sp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2182885" y="461418"/>
            <a:ext cx="4778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Jejum Intermitente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539" t="24497" r="25742" b="42092"/>
          <a:stretch>
            <a:fillRect/>
          </a:stretch>
        </p:blipFill>
        <p:spPr bwMode="auto">
          <a:xfrm>
            <a:off x="0" y="0"/>
            <a:ext cx="481424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 cstate="print"/>
          <a:srcRect l="24177" t="22266" r="26906" b="32453"/>
          <a:stretch>
            <a:fillRect/>
          </a:stretch>
        </p:blipFill>
        <p:spPr bwMode="auto">
          <a:xfrm>
            <a:off x="0" y="3284984"/>
            <a:ext cx="633670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 cstate="print"/>
          <a:srcRect l="22762" t="16532" r="38600" b="43109"/>
          <a:stretch>
            <a:fillRect/>
          </a:stretch>
        </p:blipFill>
        <p:spPr bwMode="auto">
          <a:xfrm>
            <a:off x="4138936" y="3905672"/>
            <a:ext cx="50050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 l="23318" t="24407" r="27765" b="45078"/>
          <a:stretch>
            <a:fillRect/>
          </a:stretch>
        </p:blipFill>
        <p:spPr bwMode="auto">
          <a:xfrm>
            <a:off x="0" y="1916832"/>
            <a:ext cx="63367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/>
          <a:srcRect l="24430" t="23422" r="26653" b="21454"/>
          <a:stretch>
            <a:fillRect/>
          </a:stretch>
        </p:blipFill>
        <p:spPr bwMode="auto">
          <a:xfrm>
            <a:off x="2807296" y="0"/>
            <a:ext cx="633670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1C00CA-927E-4F35-A9DF-E0A1B6DA3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35993" r="41338" b="37394"/>
          <a:stretch/>
        </p:blipFill>
        <p:spPr>
          <a:xfrm>
            <a:off x="409692" y="2132856"/>
            <a:ext cx="873191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4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3568" y="1844824"/>
            <a:ext cx="82054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3200" dirty="0"/>
              <a:t> É verdade ou é mito que </a:t>
            </a:r>
            <a:r>
              <a:rPr lang="pt-BR" sz="3200" dirty="0" err="1"/>
              <a:t>ex-atletas</a:t>
            </a:r>
            <a:r>
              <a:rPr lang="pt-BR" sz="3200" dirty="0"/>
              <a:t> ficam obesos?</a:t>
            </a:r>
          </a:p>
          <a:p>
            <a:pPr>
              <a:buFont typeface="Arial" pitchFamily="34" charset="0"/>
              <a:buChar char="•"/>
            </a:pPr>
            <a:endParaRPr lang="pt-BR" sz="3200" dirty="0"/>
          </a:p>
          <a:p>
            <a:pPr>
              <a:buFont typeface="Arial" pitchFamily="34" charset="0"/>
              <a:buChar char="•"/>
            </a:pPr>
            <a:r>
              <a:rPr lang="pt-BR" sz="3200" dirty="0"/>
              <a:t> Atletas tem menor expectativa de vida?</a:t>
            </a:r>
          </a:p>
          <a:p>
            <a:pPr>
              <a:buFont typeface="Arial" pitchFamily="34" charset="0"/>
              <a:buChar char="•"/>
            </a:pPr>
            <a:endParaRPr lang="pt-BR" sz="3200" dirty="0"/>
          </a:p>
          <a:p>
            <a:pPr>
              <a:buFont typeface="Arial" pitchFamily="34" charset="0"/>
              <a:buChar char="•"/>
            </a:pPr>
            <a:r>
              <a:rPr lang="pt-BR" sz="3200" dirty="0"/>
              <a:t> É necessário mesmo se exercitar muito?</a:t>
            </a:r>
          </a:p>
          <a:p>
            <a:pPr>
              <a:buFont typeface="Arial" pitchFamily="34" charset="0"/>
              <a:buChar char="•"/>
            </a:pPr>
            <a:endParaRPr lang="pt-BR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F5FE39D-B2C2-4E96-A7E5-6A64747E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6972385" cy="28797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D81D537-2CDF-9A92-12FA-026E99039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" y="3805376"/>
            <a:ext cx="7687335" cy="29529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D9F7F4C-9165-0130-0C3D-547000736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60" y="521136"/>
            <a:ext cx="8774880" cy="32842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582F65E-4B19-9EB0-448F-67990FC2B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11" y="2163256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4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B33B6CF-1BB8-43C3-AE14-FEE394C71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31791" r="41337" b="35994"/>
          <a:stretch/>
        </p:blipFill>
        <p:spPr>
          <a:xfrm>
            <a:off x="367362" y="1963746"/>
            <a:ext cx="8409276" cy="293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3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Natureza         </a:t>
            </a:r>
          </a:p>
        </p:txBody>
      </p:sp>
      <p:sp>
        <p:nvSpPr>
          <p:cNvPr id="4" name="Seta para a direita 3"/>
          <p:cNvSpPr/>
          <p:nvPr/>
        </p:nvSpPr>
        <p:spPr>
          <a:xfrm rot="5400000">
            <a:off x="4139952" y="1556792"/>
            <a:ext cx="1008112" cy="57606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491880" y="2348880"/>
            <a:ext cx="213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latin typeface="+mj-lt"/>
                <a:ea typeface="+mj-ea"/>
                <a:cs typeface="+mj-cs"/>
              </a:rPr>
              <a:t>Doenças</a:t>
            </a:r>
          </a:p>
        </p:txBody>
      </p:sp>
      <p:cxnSp>
        <p:nvCxnSpPr>
          <p:cNvPr id="7" name="Conector de seta reta 6"/>
          <p:cNvCxnSpPr/>
          <p:nvPr/>
        </p:nvCxnSpPr>
        <p:spPr>
          <a:xfrm>
            <a:off x="3419872" y="2492896"/>
            <a:ext cx="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3419872" y="4581128"/>
            <a:ext cx="2464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Ecopsicologia</a:t>
            </a:r>
            <a:r>
              <a:rPr lang="pt-BR" sz="2800" dirty="0"/>
              <a:t> ?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/>
          <a:srcRect l="22206" t="21454" r="24430" b="25391"/>
          <a:stretch>
            <a:fillRect/>
          </a:stretch>
        </p:blipFill>
        <p:spPr bwMode="auto">
          <a:xfrm>
            <a:off x="971600" y="2420888"/>
            <a:ext cx="691276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/>
          <a:srcRect l="26653" t="27360" r="26097" b="23422"/>
          <a:stretch>
            <a:fillRect/>
          </a:stretch>
        </p:blipFill>
        <p:spPr bwMode="auto">
          <a:xfrm>
            <a:off x="3923928" y="332656"/>
            <a:ext cx="526378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 l="13312" t="14563" r="17203" b="20469"/>
          <a:stretch>
            <a:fillRect/>
          </a:stretch>
        </p:blipFill>
        <p:spPr bwMode="auto">
          <a:xfrm>
            <a:off x="0" y="0"/>
            <a:ext cx="5832648" cy="30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F8BF1D-C1A0-4472-96C4-8CDB9EC2B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33192" r="39762" b="31791"/>
          <a:stretch/>
        </p:blipFill>
        <p:spPr>
          <a:xfrm>
            <a:off x="389775" y="1844824"/>
            <a:ext cx="836444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87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164" t="14951" r="32930" b="10272"/>
          <a:stretch>
            <a:fillRect/>
          </a:stretch>
        </p:blipFill>
        <p:spPr bwMode="auto">
          <a:xfrm>
            <a:off x="4823520" y="3473624"/>
            <a:ext cx="43204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845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De caçadores primitivos a homens modernos... 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971601" y="2636912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Doenças físicas e mentais antes raras surgiram com a “sociedade moderna”?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700" t="22266" r="36082" b="28516"/>
          <a:stretch>
            <a:fillRect/>
          </a:stretch>
        </p:blipFill>
        <p:spPr bwMode="auto">
          <a:xfrm>
            <a:off x="323528" y="1196752"/>
            <a:ext cx="847534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7A47A5-D5AE-B406-9D79-6F0758AA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7458842" cy="21602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1CD7645-1B60-36AD-B482-0B6189CD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33" y="1002987"/>
            <a:ext cx="7838375" cy="24260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D6A898-5BBC-F64C-3B5D-0175114F0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7" y="2996952"/>
            <a:ext cx="6593983" cy="34241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D0CBD9C-A25E-2A36-5FA3-786D474DE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10" y="3304864"/>
            <a:ext cx="866797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5294" t="17344" r="36356" b="21625"/>
          <a:stretch>
            <a:fillRect/>
          </a:stretch>
        </p:blipFill>
        <p:spPr bwMode="auto">
          <a:xfrm>
            <a:off x="3203848" y="233820"/>
            <a:ext cx="5256584" cy="639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 rot="19680476">
            <a:off x="385764" y="2058989"/>
            <a:ext cx="1907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De caçadores primitivos ensinando os homens modernos?!</a:t>
            </a:r>
            <a:endParaRPr lang="pt-BR" sz="2400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2915816" y="206084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2915816" y="278092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2915816" y="386104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2915816" y="638132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Sugestão seminários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2800" dirty="0"/>
              <a:t>Alimentos ultraprocessados </a:t>
            </a:r>
          </a:p>
          <a:p>
            <a:r>
              <a:rPr lang="pt-BR" sz="2800" dirty="0"/>
              <a:t>Alimentos transgênicos</a:t>
            </a:r>
          </a:p>
          <a:p>
            <a:r>
              <a:rPr lang="pt-BR" sz="2800" dirty="0"/>
              <a:t>Microbiota – alimentos </a:t>
            </a:r>
            <a:r>
              <a:rPr lang="pt-BR" sz="2800" dirty="0" err="1"/>
              <a:t>prébioticos</a:t>
            </a:r>
            <a:r>
              <a:rPr lang="pt-BR" sz="2800" dirty="0"/>
              <a:t> e </a:t>
            </a:r>
            <a:r>
              <a:rPr lang="pt-BR" sz="2800" dirty="0" err="1"/>
              <a:t>probióticos</a:t>
            </a:r>
            <a:endParaRPr lang="pt-BR" sz="2800" dirty="0"/>
          </a:p>
          <a:p>
            <a:r>
              <a:rPr lang="pt-BR" sz="2800" dirty="0"/>
              <a:t>Jejum intermitente</a:t>
            </a:r>
          </a:p>
          <a:p>
            <a:r>
              <a:rPr lang="pt-BR" sz="2800" dirty="0"/>
              <a:t>Alimentos anti-inflamatórios</a:t>
            </a:r>
          </a:p>
          <a:p>
            <a:r>
              <a:rPr lang="pt-BR" sz="2800" dirty="0"/>
              <a:t>Estresse e alimentação</a:t>
            </a:r>
          </a:p>
          <a:p>
            <a:r>
              <a:rPr lang="pt-BR" sz="2800" dirty="0"/>
              <a:t>Veganismo</a:t>
            </a:r>
          </a:p>
          <a:p>
            <a:r>
              <a:rPr lang="pt-BR" sz="2800" dirty="0" err="1"/>
              <a:t>Pancs</a:t>
            </a:r>
            <a:r>
              <a:rPr lang="pt-BR" sz="2800" dirty="0"/>
              <a:t> – Plantas Alimentícias não convencionais</a:t>
            </a:r>
          </a:p>
          <a:p>
            <a:r>
              <a:rPr lang="pt-BR" sz="2800" dirty="0"/>
              <a:t>Radicais livres</a:t>
            </a:r>
          </a:p>
          <a:p>
            <a:pPr lvl="0"/>
            <a:r>
              <a:rPr lang="pt-BR" sz="2800" dirty="0"/>
              <a:t>Ciclo circadiano e metabolismo energético </a:t>
            </a:r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558552"/>
            <a:ext cx="792088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Os seminários serão realizados em grupos e todo material de pesquisa (artigos científicos, reportagens, sites, etc.) deverá ser disponibilizado no repositório do </a:t>
            </a:r>
            <a:r>
              <a:rPr kumimoji="0" 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E-disciplinas</a:t>
            </a: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</a:t>
            </a:r>
            <a:r>
              <a:rPr kumimoji="0" 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Moodle</a:t>
            </a: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para todos os alunos, assim como a apresentação final.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 apresentação poderá ser em formato de vídeo ou em tempo real com duração de no máximo 30 minutos para finalizarmos com o debate.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 ordem de apresentação dos seminários será definida pela própria turma.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Pontos a serem avaliados: 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Conteúdo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Criatividade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Integração dos temas propostos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Coerência de ideias 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Participação na apresentação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593" t="21282" r="36082" b="19657"/>
          <a:stretch>
            <a:fillRect/>
          </a:stretch>
        </p:blipFill>
        <p:spPr bwMode="auto">
          <a:xfrm>
            <a:off x="72008" y="942691"/>
            <a:ext cx="8964488" cy="493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95536" y="1196752"/>
            <a:ext cx="8496944" cy="4752529"/>
            <a:chOff x="395536" y="1484783"/>
            <a:chExt cx="8496944" cy="475252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147" t="20297" r="36636" b="21625"/>
            <a:stretch>
              <a:fillRect/>
            </a:stretch>
          </p:blipFill>
          <p:spPr bwMode="auto">
            <a:xfrm>
              <a:off x="395536" y="1484783"/>
              <a:ext cx="8352928" cy="4605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tângulo 4"/>
            <p:cNvSpPr/>
            <p:nvPr/>
          </p:nvSpPr>
          <p:spPr>
            <a:xfrm>
              <a:off x="8316416" y="5805264"/>
              <a:ext cx="576064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500188"/>
            <a:ext cx="64103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3"/>
            <a:ext cx="6921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to 6"/>
          <p:cNvCxnSpPr/>
          <p:nvPr/>
        </p:nvCxnSpPr>
        <p:spPr>
          <a:xfrm>
            <a:off x="714375" y="500063"/>
            <a:ext cx="4786313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Picture 5" descr="Resultado de imagem para gif positivo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0" y="5114925"/>
            <a:ext cx="20955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AutoShape 7" descr="Resultado de imagem para gif cuidado comi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615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5429250"/>
            <a:ext cx="1685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Resultado de imagem para gif farol ver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688" y="71438"/>
            <a:ext cx="12001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 b="8163"/>
          <a:stretch>
            <a:fillRect/>
          </a:stretch>
        </p:blipFill>
        <p:spPr bwMode="auto">
          <a:xfrm>
            <a:off x="1714500" y="1357313"/>
            <a:ext cx="60864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214313"/>
            <a:ext cx="66246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to 6"/>
          <p:cNvCxnSpPr/>
          <p:nvPr/>
        </p:nvCxnSpPr>
        <p:spPr>
          <a:xfrm>
            <a:off x="785813" y="500063"/>
            <a:ext cx="20002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AutoShape 5" descr="Resultado de imagem para gif não exag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36882" y="1556081"/>
            <a:ext cx="176341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Doces e enlatados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571604" y="5429264"/>
            <a:ext cx="1076208" cy="63094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5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Pães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715140" y="2285992"/>
            <a:ext cx="1707519" cy="63094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500" b="1" dirty="0">
                <a:ln/>
                <a:solidFill>
                  <a:schemeClr val="accent3"/>
                </a:solidFill>
                <a:latin typeface="+mn-lt"/>
              </a:rPr>
              <a:t>Queijos </a:t>
            </a:r>
          </a:p>
        </p:txBody>
      </p:sp>
      <p:pic>
        <p:nvPicPr>
          <p:cNvPr id="7179" name="Picture 6" descr="C:\Documents and Settings\Tatiana\Desktop\VALE SAUDE _ PACIENTES\giphy-1-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5530850"/>
            <a:ext cx="2357437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Resultado de imagem para gif farol amarelo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9700" y="71438"/>
            <a:ext cx="12414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print"/>
          <a:srcRect r="11009" b="32257"/>
          <a:stretch>
            <a:fillRect/>
          </a:stretch>
        </p:blipFill>
        <p:spPr bwMode="auto">
          <a:xfrm>
            <a:off x="571500" y="1785938"/>
            <a:ext cx="6929438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Resultado de imagem para gif positiv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0" y="5114925"/>
            <a:ext cx="20955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285750"/>
            <a:ext cx="785812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to 6"/>
          <p:cNvCxnSpPr/>
          <p:nvPr/>
        </p:nvCxnSpPr>
        <p:spPr>
          <a:xfrm>
            <a:off x="214313" y="641350"/>
            <a:ext cx="278606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0" name="Picture 8" descr="Resultado de imagem para gif semáforo vermelho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3200" y="55563"/>
            <a:ext cx="1249363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AutoShape 7" descr="Resultado de imagem para salgadinhos industrializ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820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" y="171450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AutoShape 10" descr="Resultado de imagem para biscoitos reche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820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0" y="3500438"/>
            <a:ext cx="235743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AutoShape 15" descr="Resultado de imagem para mio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8206" name="AutoShape 17" descr="Resultado de imagem para mio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8207" name="AutoShape 19" descr="Resultado de imagem para mio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8208" name="AutoShape 21" descr="Resultado de imagem para mio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8209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75" y="1857375"/>
            <a:ext cx="1652588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 b="1"/>
              <a:t>Segundo o Guia Alimentar para a População Brasileira:</a:t>
            </a:r>
          </a:p>
        </p:txBody>
      </p:sp>
      <p:sp>
        <p:nvSpPr>
          <p:cNvPr id="921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i="1"/>
              <a:t>Limite o uso de alimentos processados, consumindo-os, em pequenas quantidades, como ingredientes de preparações culinárias ou como parte de refeições baseadas em alimentos in natura ou minimamente processados</a:t>
            </a:r>
          </a:p>
          <a:p>
            <a:pPr algn="just"/>
            <a:endParaRPr lang="pt-BR" i="1"/>
          </a:p>
          <a:p>
            <a:pPr algn="just"/>
            <a:r>
              <a:rPr lang="pt-BR" i="1"/>
              <a:t>Evite alimentos ultraprocessados</a:t>
            </a:r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315</Words>
  <Application>Microsoft Office PowerPoint</Application>
  <PresentationFormat>Apresentação na tela (4:3)</PresentationFormat>
  <Paragraphs>54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Baskerville Old Face</vt:lpstr>
      <vt:lpstr>Calibri</vt:lpstr>
      <vt:lpstr>Tema do Office</vt:lpstr>
      <vt:lpstr>POR QUE ESTAMOS CANSADOS E DOENTES?       https://www.youtube.com/watch?v=rF1Pnz9cvSA&amp;t=44s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Segundo o Guia Alimentar para a População Brasileira: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Comida variada e colorida!</vt:lpstr>
      <vt:lpstr>Apresentação do PowerPoint</vt:lpstr>
      <vt:lpstr>Apresentação do PowerPoint</vt:lpstr>
      <vt:lpstr>FRUTAS</vt:lpstr>
      <vt:lpstr>Apresentação do PowerPoint</vt:lpstr>
      <vt:lpstr>Jejum Intermitente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Natureza         </vt:lpstr>
      <vt:lpstr>Apresentação do PowerPoint</vt:lpstr>
      <vt:lpstr>Apresentação do PowerPoint</vt:lpstr>
      <vt:lpstr>De caçadores primitivos a homens modernos...  </vt:lpstr>
      <vt:lpstr>Apresentação do PowerPoint</vt:lpstr>
      <vt:lpstr>Apresentação do PowerPoint</vt:lpstr>
      <vt:lpstr>Sugestão seminários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QUE ESTAMOS CANSADOS E DOENTES?</dc:title>
  <dc:creator>Flavia Siqueira</dc:creator>
  <cp:lastModifiedBy>Miguel Garay</cp:lastModifiedBy>
  <cp:revision>231</cp:revision>
  <dcterms:created xsi:type="dcterms:W3CDTF">2020-03-11T17:48:07Z</dcterms:created>
  <dcterms:modified xsi:type="dcterms:W3CDTF">2023-03-28T20:56:16Z</dcterms:modified>
</cp:coreProperties>
</file>