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25" r:id="rId4"/>
    <p:sldId id="327" r:id="rId5"/>
    <p:sldId id="332" r:id="rId6"/>
    <p:sldId id="331" r:id="rId7"/>
    <p:sldId id="330" r:id="rId8"/>
    <p:sldId id="329" r:id="rId9"/>
    <p:sldId id="328" r:id="rId10"/>
    <p:sldId id="266" r:id="rId11"/>
    <p:sldId id="264" r:id="rId12"/>
    <p:sldId id="333" r:id="rId13"/>
    <p:sldId id="319" r:id="rId14"/>
    <p:sldId id="335" r:id="rId15"/>
    <p:sldId id="334" r:id="rId16"/>
    <p:sldId id="336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57" d="100"/>
          <a:sy n="57" d="100"/>
        </p:scale>
        <p:origin x="802" y="6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8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Plan1!$C$1</c:f>
              <c:strCache>
                <c:ptCount val="1"/>
                <c:pt idx="0">
                  <c:v>Internacional (US$)</c:v>
                </c:pt>
              </c:strCache>
            </c:strRef>
          </c:tx>
          <c:spPr>
            <a:ln w="5715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Plan1!$A$2:$A$271</c:f>
              <c:numCache>
                <c:formatCode>mmm\-yy</c:formatCode>
                <c:ptCount val="270"/>
                <c:pt idx="0">
                  <c:v>34516</c:v>
                </c:pt>
                <c:pt idx="1">
                  <c:v>34547</c:v>
                </c:pt>
                <c:pt idx="2">
                  <c:v>34578</c:v>
                </c:pt>
                <c:pt idx="3">
                  <c:v>34608</c:v>
                </c:pt>
                <c:pt idx="4">
                  <c:v>34639</c:v>
                </c:pt>
                <c:pt idx="5">
                  <c:v>34669</c:v>
                </c:pt>
                <c:pt idx="6">
                  <c:v>34700</c:v>
                </c:pt>
                <c:pt idx="7">
                  <c:v>34731</c:v>
                </c:pt>
                <c:pt idx="8">
                  <c:v>34759</c:v>
                </c:pt>
                <c:pt idx="9">
                  <c:v>34790</c:v>
                </c:pt>
                <c:pt idx="10">
                  <c:v>34820</c:v>
                </c:pt>
                <c:pt idx="11">
                  <c:v>34851</c:v>
                </c:pt>
                <c:pt idx="12">
                  <c:v>34881</c:v>
                </c:pt>
                <c:pt idx="13">
                  <c:v>34912</c:v>
                </c:pt>
                <c:pt idx="14">
                  <c:v>34943</c:v>
                </c:pt>
                <c:pt idx="15">
                  <c:v>34973</c:v>
                </c:pt>
                <c:pt idx="16">
                  <c:v>35004</c:v>
                </c:pt>
                <c:pt idx="17">
                  <c:v>35034</c:v>
                </c:pt>
                <c:pt idx="18">
                  <c:v>35065</c:v>
                </c:pt>
                <c:pt idx="19">
                  <c:v>35096</c:v>
                </c:pt>
                <c:pt idx="20">
                  <c:v>35125</c:v>
                </c:pt>
                <c:pt idx="21">
                  <c:v>35156</c:v>
                </c:pt>
                <c:pt idx="22">
                  <c:v>35186</c:v>
                </c:pt>
                <c:pt idx="23">
                  <c:v>35217</c:v>
                </c:pt>
                <c:pt idx="24">
                  <c:v>35247</c:v>
                </c:pt>
                <c:pt idx="25">
                  <c:v>35278</c:v>
                </c:pt>
                <c:pt idx="26">
                  <c:v>35309</c:v>
                </c:pt>
                <c:pt idx="27">
                  <c:v>35339</c:v>
                </c:pt>
                <c:pt idx="28">
                  <c:v>35370</c:v>
                </c:pt>
                <c:pt idx="29">
                  <c:v>35400</c:v>
                </c:pt>
                <c:pt idx="30">
                  <c:v>35431</c:v>
                </c:pt>
                <c:pt idx="31">
                  <c:v>35462</c:v>
                </c:pt>
                <c:pt idx="32">
                  <c:v>35490</c:v>
                </c:pt>
                <c:pt idx="33">
                  <c:v>35521</c:v>
                </c:pt>
                <c:pt idx="34">
                  <c:v>35551</c:v>
                </c:pt>
                <c:pt idx="35">
                  <c:v>35582</c:v>
                </c:pt>
                <c:pt idx="36">
                  <c:v>35612</c:v>
                </c:pt>
                <c:pt idx="37">
                  <c:v>35643</c:v>
                </c:pt>
                <c:pt idx="38">
                  <c:v>35674</c:v>
                </c:pt>
                <c:pt idx="39">
                  <c:v>35704</c:v>
                </c:pt>
                <c:pt idx="40">
                  <c:v>35735</c:v>
                </c:pt>
                <c:pt idx="41">
                  <c:v>35765</c:v>
                </c:pt>
                <c:pt idx="42">
                  <c:v>35796</c:v>
                </c:pt>
                <c:pt idx="43">
                  <c:v>35827</c:v>
                </c:pt>
                <c:pt idx="44">
                  <c:v>35855</c:v>
                </c:pt>
                <c:pt idx="45">
                  <c:v>35886</c:v>
                </c:pt>
                <c:pt idx="46">
                  <c:v>35916</c:v>
                </c:pt>
                <c:pt idx="47">
                  <c:v>35947</c:v>
                </c:pt>
                <c:pt idx="48">
                  <c:v>35977</c:v>
                </c:pt>
                <c:pt idx="49">
                  <c:v>36008</c:v>
                </c:pt>
                <c:pt idx="50">
                  <c:v>36039</c:v>
                </c:pt>
                <c:pt idx="51">
                  <c:v>36069</c:v>
                </c:pt>
                <c:pt idx="52">
                  <c:v>36100</c:v>
                </c:pt>
                <c:pt idx="53">
                  <c:v>36130</c:v>
                </c:pt>
                <c:pt idx="54">
                  <c:v>36161</c:v>
                </c:pt>
                <c:pt idx="55">
                  <c:v>36192</c:v>
                </c:pt>
                <c:pt idx="56">
                  <c:v>36220</c:v>
                </c:pt>
                <c:pt idx="57">
                  <c:v>36251</c:v>
                </c:pt>
                <c:pt idx="58">
                  <c:v>36281</c:v>
                </c:pt>
                <c:pt idx="59">
                  <c:v>36312</c:v>
                </c:pt>
                <c:pt idx="60">
                  <c:v>36342</c:v>
                </c:pt>
                <c:pt idx="61">
                  <c:v>36373</c:v>
                </c:pt>
                <c:pt idx="62">
                  <c:v>36404</c:v>
                </c:pt>
                <c:pt idx="63">
                  <c:v>36434</c:v>
                </c:pt>
                <c:pt idx="64">
                  <c:v>36465</c:v>
                </c:pt>
                <c:pt idx="65">
                  <c:v>36495</c:v>
                </c:pt>
                <c:pt idx="66">
                  <c:v>36526</c:v>
                </c:pt>
                <c:pt idx="67">
                  <c:v>36557</c:v>
                </c:pt>
                <c:pt idx="68">
                  <c:v>36586</c:v>
                </c:pt>
                <c:pt idx="69">
                  <c:v>36617</c:v>
                </c:pt>
                <c:pt idx="70">
                  <c:v>36647</c:v>
                </c:pt>
                <c:pt idx="71">
                  <c:v>36678</c:v>
                </c:pt>
                <c:pt idx="72">
                  <c:v>36708</c:v>
                </c:pt>
                <c:pt idx="73">
                  <c:v>36739</c:v>
                </c:pt>
                <c:pt idx="74">
                  <c:v>36770</c:v>
                </c:pt>
                <c:pt idx="75">
                  <c:v>36800</c:v>
                </c:pt>
                <c:pt idx="76">
                  <c:v>36831</c:v>
                </c:pt>
                <c:pt idx="77">
                  <c:v>36861</c:v>
                </c:pt>
                <c:pt idx="78">
                  <c:v>36892</c:v>
                </c:pt>
                <c:pt idx="79">
                  <c:v>36923</c:v>
                </c:pt>
                <c:pt idx="80">
                  <c:v>36951</c:v>
                </c:pt>
                <c:pt idx="81">
                  <c:v>36982</c:v>
                </c:pt>
                <c:pt idx="82">
                  <c:v>37012</c:v>
                </c:pt>
                <c:pt idx="83">
                  <c:v>37043</c:v>
                </c:pt>
                <c:pt idx="84">
                  <c:v>37073</c:v>
                </c:pt>
                <c:pt idx="85">
                  <c:v>37104</c:v>
                </c:pt>
                <c:pt idx="86">
                  <c:v>37135</c:v>
                </c:pt>
                <c:pt idx="87">
                  <c:v>37165</c:v>
                </c:pt>
                <c:pt idx="88">
                  <c:v>37196</c:v>
                </c:pt>
                <c:pt idx="89">
                  <c:v>37226</c:v>
                </c:pt>
                <c:pt idx="90">
                  <c:v>37257</c:v>
                </c:pt>
                <c:pt idx="91">
                  <c:v>37288</c:v>
                </c:pt>
                <c:pt idx="92">
                  <c:v>37316</c:v>
                </c:pt>
                <c:pt idx="93">
                  <c:v>37347</c:v>
                </c:pt>
                <c:pt idx="94">
                  <c:v>37377</c:v>
                </c:pt>
                <c:pt idx="95">
                  <c:v>37408</c:v>
                </c:pt>
                <c:pt idx="96">
                  <c:v>37438</c:v>
                </c:pt>
                <c:pt idx="97">
                  <c:v>37469</c:v>
                </c:pt>
                <c:pt idx="98">
                  <c:v>37500</c:v>
                </c:pt>
                <c:pt idx="99">
                  <c:v>37530</c:v>
                </c:pt>
                <c:pt idx="100">
                  <c:v>37561</c:v>
                </c:pt>
                <c:pt idx="101">
                  <c:v>37591</c:v>
                </c:pt>
                <c:pt idx="102">
                  <c:v>37622</c:v>
                </c:pt>
                <c:pt idx="103">
                  <c:v>37653</c:v>
                </c:pt>
                <c:pt idx="104">
                  <c:v>37681</c:v>
                </c:pt>
                <c:pt idx="105">
                  <c:v>37712</c:v>
                </c:pt>
                <c:pt idx="106">
                  <c:v>37742</c:v>
                </c:pt>
                <c:pt idx="107">
                  <c:v>37773</c:v>
                </c:pt>
                <c:pt idx="108">
                  <c:v>37803</c:v>
                </c:pt>
                <c:pt idx="109">
                  <c:v>37834</c:v>
                </c:pt>
                <c:pt idx="110">
                  <c:v>37865</c:v>
                </c:pt>
                <c:pt idx="111">
                  <c:v>37895</c:v>
                </c:pt>
                <c:pt idx="112">
                  <c:v>37926</c:v>
                </c:pt>
                <c:pt idx="113">
                  <c:v>37956</c:v>
                </c:pt>
                <c:pt idx="114">
                  <c:v>37987</c:v>
                </c:pt>
                <c:pt idx="115">
                  <c:v>38018</c:v>
                </c:pt>
                <c:pt idx="116">
                  <c:v>38047</c:v>
                </c:pt>
                <c:pt idx="117">
                  <c:v>38078</c:v>
                </c:pt>
                <c:pt idx="118">
                  <c:v>38108</c:v>
                </c:pt>
                <c:pt idx="119">
                  <c:v>38139</c:v>
                </c:pt>
                <c:pt idx="120">
                  <c:v>38169</c:v>
                </c:pt>
                <c:pt idx="121">
                  <c:v>38200</c:v>
                </c:pt>
                <c:pt idx="122">
                  <c:v>38231</c:v>
                </c:pt>
                <c:pt idx="123">
                  <c:v>38261</c:v>
                </c:pt>
                <c:pt idx="124">
                  <c:v>38292</c:v>
                </c:pt>
                <c:pt idx="125">
                  <c:v>38322</c:v>
                </c:pt>
                <c:pt idx="126">
                  <c:v>38353</c:v>
                </c:pt>
                <c:pt idx="127">
                  <c:v>38384</c:v>
                </c:pt>
                <c:pt idx="128">
                  <c:v>38412</c:v>
                </c:pt>
                <c:pt idx="129">
                  <c:v>38443</c:v>
                </c:pt>
                <c:pt idx="130">
                  <c:v>38473</c:v>
                </c:pt>
                <c:pt idx="131">
                  <c:v>38504</c:v>
                </c:pt>
                <c:pt idx="132">
                  <c:v>38534</c:v>
                </c:pt>
                <c:pt idx="133">
                  <c:v>38565</c:v>
                </c:pt>
                <c:pt idx="134">
                  <c:v>38596</c:v>
                </c:pt>
                <c:pt idx="135">
                  <c:v>38626</c:v>
                </c:pt>
                <c:pt idx="136">
                  <c:v>38657</c:v>
                </c:pt>
                <c:pt idx="137">
                  <c:v>38687</c:v>
                </c:pt>
                <c:pt idx="138">
                  <c:v>38718</c:v>
                </c:pt>
                <c:pt idx="139">
                  <c:v>38749</c:v>
                </c:pt>
                <c:pt idx="140">
                  <c:v>38777</c:v>
                </c:pt>
                <c:pt idx="141">
                  <c:v>38808</c:v>
                </c:pt>
                <c:pt idx="142">
                  <c:v>38838</c:v>
                </c:pt>
                <c:pt idx="143">
                  <c:v>38869</c:v>
                </c:pt>
                <c:pt idx="144">
                  <c:v>38899</c:v>
                </c:pt>
                <c:pt idx="145">
                  <c:v>38930</c:v>
                </c:pt>
                <c:pt idx="146">
                  <c:v>38961</c:v>
                </c:pt>
                <c:pt idx="147">
                  <c:v>38991</c:v>
                </c:pt>
                <c:pt idx="148">
                  <c:v>39022</c:v>
                </c:pt>
                <c:pt idx="149">
                  <c:v>39052</c:v>
                </c:pt>
                <c:pt idx="150">
                  <c:v>39083</c:v>
                </c:pt>
                <c:pt idx="151">
                  <c:v>39114</c:v>
                </c:pt>
                <c:pt idx="152">
                  <c:v>39142</c:v>
                </c:pt>
                <c:pt idx="153">
                  <c:v>39173</c:v>
                </c:pt>
                <c:pt idx="154">
                  <c:v>39203</c:v>
                </c:pt>
                <c:pt idx="155">
                  <c:v>39234</c:v>
                </c:pt>
                <c:pt idx="156">
                  <c:v>39264</c:v>
                </c:pt>
                <c:pt idx="157">
                  <c:v>39295</c:v>
                </c:pt>
                <c:pt idx="158">
                  <c:v>39326</c:v>
                </c:pt>
                <c:pt idx="159">
                  <c:v>39356</c:v>
                </c:pt>
                <c:pt idx="160">
                  <c:v>39387</c:v>
                </c:pt>
                <c:pt idx="161">
                  <c:v>39417</c:v>
                </c:pt>
                <c:pt idx="162">
                  <c:v>39448</c:v>
                </c:pt>
                <c:pt idx="163">
                  <c:v>39479</c:v>
                </c:pt>
                <c:pt idx="164">
                  <c:v>39508</c:v>
                </c:pt>
                <c:pt idx="165">
                  <c:v>39539</c:v>
                </c:pt>
                <c:pt idx="166">
                  <c:v>39569</c:v>
                </c:pt>
                <c:pt idx="167">
                  <c:v>39600</c:v>
                </c:pt>
                <c:pt idx="168">
                  <c:v>39630</c:v>
                </c:pt>
                <c:pt idx="169">
                  <c:v>39661</c:v>
                </c:pt>
                <c:pt idx="170">
                  <c:v>39692</c:v>
                </c:pt>
                <c:pt idx="171">
                  <c:v>39722</c:v>
                </c:pt>
                <c:pt idx="172">
                  <c:v>39753</c:v>
                </c:pt>
                <c:pt idx="173">
                  <c:v>39783</c:v>
                </c:pt>
                <c:pt idx="174">
                  <c:v>39814</c:v>
                </c:pt>
                <c:pt idx="175">
                  <c:v>39845</c:v>
                </c:pt>
                <c:pt idx="176">
                  <c:v>39873</c:v>
                </c:pt>
                <c:pt idx="177">
                  <c:v>39904</c:v>
                </c:pt>
                <c:pt idx="178">
                  <c:v>39934</c:v>
                </c:pt>
                <c:pt idx="179">
                  <c:v>39965</c:v>
                </c:pt>
                <c:pt idx="180">
                  <c:v>39995</c:v>
                </c:pt>
                <c:pt idx="181">
                  <c:v>40026</c:v>
                </c:pt>
                <c:pt idx="182">
                  <c:v>40057</c:v>
                </c:pt>
                <c:pt idx="183">
                  <c:v>40087</c:v>
                </c:pt>
                <c:pt idx="184">
                  <c:v>40118</c:v>
                </c:pt>
                <c:pt idx="185">
                  <c:v>40148</c:v>
                </c:pt>
                <c:pt idx="186">
                  <c:v>40179</c:v>
                </c:pt>
                <c:pt idx="187">
                  <c:v>40210</c:v>
                </c:pt>
                <c:pt idx="188">
                  <c:v>40238</c:v>
                </c:pt>
                <c:pt idx="189">
                  <c:v>40269</c:v>
                </c:pt>
                <c:pt idx="190">
                  <c:v>40299</c:v>
                </c:pt>
                <c:pt idx="191">
                  <c:v>40330</c:v>
                </c:pt>
                <c:pt idx="192">
                  <c:v>40360</c:v>
                </c:pt>
                <c:pt idx="193">
                  <c:v>40391</c:v>
                </c:pt>
                <c:pt idx="194">
                  <c:v>40422</c:v>
                </c:pt>
                <c:pt idx="195">
                  <c:v>40452</c:v>
                </c:pt>
                <c:pt idx="196">
                  <c:v>40483</c:v>
                </c:pt>
                <c:pt idx="197">
                  <c:v>40513</c:v>
                </c:pt>
                <c:pt idx="198">
                  <c:v>40544</c:v>
                </c:pt>
                <c:pt idx="199">
                  <c:v>40575</c:v>
                </c:pt>
                <c:pt idx="200">
                  <c:v>40603</c:v>
                </c:pt>
                <c:pt idx="201">
                  <c:v>40634</c:v>
                </c:pt>
                <c:pt idx="202">
                  <c:v>40664</c:v>
                </c:pt>
                <c:pt idx="203">
                  <c:v>40695</c:v>
                </c:pt>
                <c:pt idx="204">
                  <c:v>40725</c:v>
                </c:pt>
                <c:pt idx="205">
                  <c:v>40756</c:v>
                </c:pt>
                <c:pt idx="206">
                  <c:v>40787</c:v>
                </c:pt>
                <c:pt idx="207">
                  <c:v>40817</c:v>
                </c:pt>
                <c:pt idx="208">
                  <c:v>40848</c:v>
                </c:pt>
                <c:pt idx="209">
                  <c:v>40878</c:v>
                </c:pt>
                <c:pt idx="210">
                  <c:v>40909</c:v>
                </c:pt>
                <c:pt idx="211">
                  <c:v>40940</c:v>
                </c:pt>
                <c:pt idx="212">
                  <c:v>40969</c:v>
                </c:pt>
                <c:pt idx="213">
                  <c:v>41000</c:v>
                </c:pt>
                <c:pt idx="214">
                  <c:v>41030</c:v>
                </c:pt>
                <c:pt idx="215">
                  <c:v>41061</c:v>
                </c:pt>
                <c:pt idx="216">
                  <c:v>41091</c:v>
                </c:pt>
                <c:pt idx="217">
                  <c:v>41122</c:v>
                </c:pt>
                <c:pt idx="218">
                  <c:v>41153</c:v>
                </c:pt>
                <c:pt idx="219">
                  <c:v>41183</c:v>
                </c:pt>
                <c:pt idx="220">
                  <c:v>41214</c:v>
                </c:pt>
                <c:pt idx="221">
                  <c:v>41244</c:v>
                </c:pt>
                <c:pt idx="222">
                  <c:v>41275</c:v>
                </c:pt>
                <c:pt idx="223">
                  <c:v>41306</c:v>
                </c:pt>
                <c:pt idx="224">
                  <c:v>41334</c:v>
                </c:pt>
                <c:pt idx="225">
                  <c:v>41365</c:v>
                </c:pt>
                <c:pt idx="226">
                  <c:v>41395</c:v>
                </c:pt>
                <c:pt idx="227">
                  <c:v>41426</c:v>
                </c:pt>
                <c:pt idx="228">
                  <c:v>41456</c:v>
                </c:pt>
                <c:pt idx="229">
                  <c:v>41487</c:v>
                </c:pt>
                <c:pt idx="230">
                  <c:v>41518</c:v>
                </c:pt>
                <c:pt idx="231">
                  <c:v>41548</c:v>
                </c:pt>
                <c:pt idx="232">
                  <c:v>41579</c:v>
                </c:pt>
                <c:pt idx="233">
                  <c:v>41609</c:v>
                </c:pt>
                <c:pt idx="234">
                  <c:v>41640</c:v>
                </c:pt>
                <c:pt idx="235">
                  <c:v>41671</c:v>
                </c:pt>
                <c:pt idx="236">
                  <c:v>41699</c:v>
                </c:pt>
                <c:pt idx="237">
                  <c:v>41730</c:v>
                </c:pt>
                <c:pt idx="238">
                  <c:v>41760</c:v>
                </c:pt>
                <c:pt idx="239">
                  <c:v>41791</c:v>
                </c:pt>
                <c:pt idx="240">
                  <c:v>41821</c:v>
                </c:pt>
                <c:pt idx="241">
                  <c:v>41852</c:v>
                </c:pt>
                <c:pt idx="242">
                  <c:v>41883</c:v>
                </c:pt>
                <c:pt idx="243">
                  <c:v>41913</c:v>
                </c:pt>
                <c:pt idx="244">
                  <c:v>41944</c:v>
                </c:pt>
                <c:pt idx="245">
                  <c:v>41974</c:v>
                </c:pt>
                <c:pt idx="246">
                  <c:v>42005</c:v>
                </c:pt>
                <c:pt idx="247">
                  <c:v>42036</c:v>
                </c:pt>
                <c:pt idx="248">
                  <c:v>42064</c:v>
                </c:pt>
                <c:pt idx="249">
                  <c:v>42095</c:v>
                </c:pt>
                <c:pt idx="250">
                  <c:v>42125</c:v>
                </c:pt>
                <c:pt idx="251">
                  <c:v>42156</c:v>
                </c:pt>
                <c:pt idx="252">
                  <c:v>42186</c:v>
                </c:pt>
                <c:pt idx="253">
                  <c:v>42217</c:v>
                </c:pt>
                <c:pt idx="254">
                  <c:v>42248</c:v>
                </c:pt>
                <c:pt idx="255">
                  <c:v>42278</c:v>
                </c:pt>
                <c:pt idx="256">
                  <c:v>42309</c:v>
                </c:pt>
                <c:pt idx="257">
                  <c:v>42339</c:v>
                </c:pt>
                <c:pt idx="258">
                  <c:v>42370</c:v>
                </c:pt>
                <c:pt idx="259">
                  <c:v>42401</c:v>
                </c:pt>
                <c:pt idx="260">
                  <c:v>42430</c:v>
                </c:pt>
                <c:pt idx="261">
                  <c:v>42461</c:v>
                </c:pt>
                <c:pt idx="262">
                  <c:v>42491</c:v>
                </c:pt>
                <c:pt idx="263">
                  <c:v>42522</c:v>
                </c:pt>
                <c:pt idx="264">
                  <c:v>42552</c:v>
                </c:pt>
                <c:pt idx="265">
                  <c:v>42583</c:v>
                </c:pt>
                <c:pt idx="266">
                  <c:v>42614</c:v>
                </c:pt>
                <c:pt idx="267">
                  <c:v>42644</c:v>
                </c:pt>
                <c:pt idx="268">
                  <c:v>42675</c:v>
                </c:pt>
                <c:pt idx="269">
                  <c:v>42705</c:v>
                </c:pt>
              </c:numCache>
            </c:numRef>
          </c:cat>
          <c:val>
            <c:numRef>
              <c:f>Plan1!$C$2:$C$271</c:f>
              <c:numCache>
                <c:formatCode>#,##0.0000</c:formatCode>
                <c:ptCount val="270"/>
                <c:pt idx="0">
                  <c:v>223</c:v>
                </c:pt>
                <c:pt idx="1">
                  <c:v>214</c:v>
                </c:pt>
                <c:pt idx="2">
                  <c:v>208</c:v>
                </c:pt>
                <c:pt idx="3">
                  <c:v>199</c:v>
                </c:pt>
                <c:pt idx="4">
                  <c:v>205</c:v>
                </c:pt>
                <c:pt idx="5">
                  <c:v>206</c:v>
                </c:pt>
                <c:pt idx="6">
                  <c:v>203</c:v>
                </c:pt>
                <c:pt idx="7">
                  <c:v>204</c:v>
                </c:pt>
                <c:pt idx="8">
                  <c:v>209</c:v>
                </c:pt>
                <c:pt idx="9">
                  <c:v>211</c:v>
                </c:pt>
                <c:pt idx="10">
                  <c:v>212</c:v>
                </c:pt>
                <c:pt idx="11">
                  <c:v>217</c:v>
                </c:pt>
                <c:pt idx="12">
                  <c:v>227</c:v>
                </c:pt>
                <c:pt idx="13">
                  <c:v>219</c:v>
                </c:pt>
                <c:pt idx="14">
                  <c:v>233</c:v>
                </c:pt>
                <c:pt idx="15">
                  <c:v>241</c:v>
                </c:pt>
                <c:pt idx="16">
                  <c:v>250</c:v>
                </c:pt>
                <c:pt idx="17">
                  <c:v>264</c:v>
                </c:pt>
                <c:pt idx="18">
                  <c:v>270</c:v>
                </c:pt>
                <c:pt idx="19">
                  <c:v>268</c:v>
                </c:pt>
                <c:pt idx="20">
                  <c:v>266</c:v>
                </c:pt>
                <c:pt idx="21">
                  <c:v>290</c:v>
                </c:pt>
                <c:pt idx="22">
                  <c:v>296</c:v>
                </c:pt>
                <c:pt idx="23">
                  <c:v>285</c:v>
                </c:pt>
                <c:pt idx="24">
                  <c:v>289</c:v>
                </c:pt>
                <c:pt idx="25">
                  <c:v>296</c:v>
                </c:pt>
                <c:pt idx="26">
                  <c:v>297</c:v>
                </c:pt>
                <c:pt idx="27">
                  <c:v>260</c:v>
                </c:pt>
                <c:pt idx="28">
                  <c:v>255</c:v>
                </c:pt>
                <c:pt idx="29">
                  <c:v>257</c:v>
                </c:pt>
                <c:pt idx="30">
                  <c:v>268</c:v>
                </c:pt>
                <c:pt idx="31">
                  <c:v>281</c:v>
                </c:pt>
                <c:pt idx="32">
                  <c:v>306</c:v>
                </c:pt>
                <c:pt idx="33">
                  <c:v>313</c:v>
                </c:pt>
                <c:pt idx="34">
                  <c:v>320</c:v>
                </c:pt>
                <c:pt idx="35">
                  <c:v>305</c:v>
                </c:pt>
                <c:pt idx="36">
                  <c:v>281</c:v>
                </c:pt>
                <c:pt idx="37">
                  <c:v>268</c:v>
                </c:pt>
                <c:pt idx="38">
                  <c:v>255</c:v>
                </c:pt>
                <c:pt idx="39">
                  <c:v>251</c:v>
                </c:pt>
                <c:pt idx="40">
                  <c:v>265</c:v>
                </c:pt>
                <c:pt idx="41">
                  <c:v>255</c:v>
                </c:pt>
                <c:pt idx="42">
                  <c:v>246</c:v>
                </c:pt>
                <c:pt idx="43">
                  <c:v>240</c:v>
                </c:pt>
                <c:pt idx="44">
                  <c:v>240</c:v>
                </c:pt>
                <c:pt idx="45">
                  <c:v>235</c:v>
                </c:pt>
                <c:pt idx="46">
                  <c:v>236</c:v>
                </c:pt>
                <c:pt idx="47">
                  <c:v>231</c:v>
                </c:pt>
                <c:pt idx="48">
                  <c:v>232</c:v>
                </c:pt>
                <c:pt idx="49">
                  <c:v>202</c:v>
                </c:pt>
                <c:pt idx="50">
                  <c:v>193</c:v>
                </c:pt>
                <c:pt idx="51">
                  <c:v>201</c:v>
                </c:pt>
                <c:pt idx="52">
                  <c:v>210</c:v>
                </c:pt>
                <c:pt idx="53">
                  <c:v>205</c:v>
                </c:pt>
                <c:pt idx="54">
                  <c:v>195</c:v>
                </c:pt>
                <c:pt idx="55">
                  <c:v>180</c:v>
                </c:pt>
                <c:pt idx="56">
                  <c:v>175</c:v>
                </c:pt>
                <c:pt idx="57">
                  <c:v>178</c:v>
                </c:pt>
                <c:pt idx="58">
                  <c:v>171</c:v>
                </c:pt>
                <c:pt idx="59">
                  <c:v>170</c:v>
                </c:pt>
                <c:pt idx="60">
                  <c:v>158</c:v>
                </c:pt>
                <c:pt idx="61">
                  <c:v>172</c:v>
                </c:pt>
                <c:pt idx="62">
                  <c:v>181</c:v>
                </c:pt>
                <c:pt idx="63">
                  <c:v>178</c:v>
                </c:pt>
                <c:pt idx="64">
                  <c:v>171</c:v>
                </c:pt>
                <c:pt idx="65">
                  <c:v>170</c:v>
                </c:pt>
                <c:pt idx="66">
                  <c:v>180.38399999999999</c:v>
                </c:pt>
                <c:pt idx="67">
                  <c:v>185.75800000000001</c:v>
                </c:pt>
                <c:pt idx="68">
                  <c:v>190.971</c:v>
                </c:pt>
                <c:pt idx="69">
                  <c:v>197.10400000000001</c:v>
                </c:pt>
                <c:pt idx="70">
                  <c:v>200.87</c:v>
                </c:pt>
                <c:pt idx="71">
                  <c:v>186.952</c:v>
                </c:pt>
                <c:pt idx="72">
                  <c:v>169.49700000000001</c:v>
                </c:pt>
                <c:pt idx="73">
                  <c:v>167.86699999999999</c:v>
                </c:pt>
                <c:pt idx="74">
                  <c:v>180.453</c:v>
                </c:pt>
                <c:pt idx="75">
                  <c:v>173.608</c:v>
                </c:pt>
                <c:pt idx="76">
                  <c:v>177.191</c:v>
                </c:pt>
                <c:pt idx="77">
                  <c:v>185.965</c:v>
                </c:pt>
                <c:pt idx="78">
                  <c:v>175.423</c:v>
                </c:pt>
                <c:pt idx="79">
                  <c:v>167.453</c:v>
                </c:pt>
                <c:pt idx="80">
                  <c:v>164.376</c:v>
                </c:pt>
                <c:pt idx="81">
                  <c:v>158.61099999999999</c:v>
                </c:pt>
                <c:pt idx="82">
                  <c:v>163.87</c:v>
                </c:pt>
                <c:pt idx="83">
                  <c:v>170.232</c:v>
                </c:pt>
                <c:pt idx="84">
                  <c:v>186.654</c:v>
                </c:pt>
                <c:pt idx="85">
                  <c:v>182.749</c:v>
                </c:pt>
                <c:pt idx="86">
                  <c:v>172.345</c:v>
                </c:pt>
                <c:pt idx="87">
                  <c:v>160.63200000000001</c:v>
                </c:pt>
                <c:pt idx="88">
                  <c:v>162.56100000000001</c:v>
                </c:pt>
                <c:pt idx="89">
                  <c:v>160.15</c:v>
                </c:pt>
                <c:pt idx="90">
                  <c:v>160.05799999999999</c:v>
                </c:pt>
                <c:pt idx="91">
                  <c:v>160.196</c:v>
                </c:pt>
                <c:pt idx="92">
                  <c:v>168.69300000000001</c:v>
                </c:pt>
                <c:pt idx="93">
                  <c:v>171.358</c:v>
                </c:pt>
                <c:pt idx="94">
                  <c:v>176.64</c:v>
                </c:pt>
                <c:pt idx="95">
                  <c:v>185.36799999999999</c:v>
                </c:pt>
                <c:pt idx="96">
                  <c:v>209.09299999999999</c:v>
                </c:pt>
                <c:pt idx="97">
                  <c:v>208.22</c:v>
                </c:pt>
                <c:pt idx="98">
                  <c:v>208.22</c:v>
                </c:pt>
                <c:pt idx="99">
                  <c:v>200.089</c:v>
                </c:pt>
                <c:pt idx="100">
                  <c:v>210.21799999999999</c:v>
                </c:pt>
                <c:pt idx="101">
                  <c:v>208.24299999999999</c:v>
                </c:pt>
                <c:pt idx="102">
                  <c:v>208.679</c:v>
                </c:pt>
                <c:pt idx="103">
                  <c:v>209.64400000000001</c:v>
                </c:pt>
                <c:pt idx="104">
                  <c:v>210.24100000000001</c:v>
                </c:pt>
                <c:pt idx="105">
                  <c:v>221.72399999999999</c:v>
                </c:pt>
                <c:pt idx="106">
                  <c:v>232.42699999999999</c:v>
                </c:pt>
                <c:pt idx="107">
                  <c:v>229.809</c:v>
                </c:pt>
                <c:pt idx="108">
                  <c:v>214.053</c:v>
                </c:pt>
                <c:pt idx="109">
                  <c:v>208.24299999999999</c:v>
                </c:pt>
                <c:pt idx="110">
                  <c:v>231.715</c:v>
                </c:pt>
                <c:pt idx="111">
                  <c:v>269.01400000000001</c:v>
                </c:pt>
                <c:pt idx="112">
                  <c:v>279.73899999999998</c:v>
                </c:pt>
                <c:pt idx="113">
                  <c:v>283.20699999999999</c:v>
                </c:pt>
                <c:pt idx="114">
                  <c:v>300.93799999999999</c:v>
                </c:pt>
                <c:pt idx="115">
                  <c:v>316.57900000000001</c:v>
                </c:pt>
                <c:pt idx="116">
                  <c:v>360.721</c:v>
                </c:pt>
                <c:pt idx="117">
                  <c:v>363.54599999999999</c:v>
                </c:pt>
                <c:pt idx="118">
                  <c:v>347.90600000000001</c:v>
                </c:pt>
                <c:pt idx="119">
                  <c:v>320.69</c:v>
                </c:pt>
                <c:pt idx="120">
                  <c:v>289.822</c:v>
                </c:pt>
                <c:pt idx="121">
                  <c:v>225.81299999999999</c:v>
                </c:pt>
                <c:pt idx="122">
                  <c:v>206.47399999999999</c:v>
                </c:pt>
                <c:pt idx="123">
                  <c:v>193.452</c:v>
                </c:pt>
                <c:pt idx="124">
                  <c:v>195.84100000000001</c:v>
                </c:pt>
                <c:pt idx="125">
                  <c:v>198.62</c:v>
                </c:pt>
                <c:pt idx="126">
                  <c:v>195.66499999999999</c:v>
                </c:pt>
                <c:pt idx="127">
                  <c:v>197.589</c:v>
                </c:pt>
                <c:pt idx="128">
                  <c:v>233.18100000000001</c:v>
                </c:pt>
                <c:pt idx="129">
                  <c:v>228.76499999999999</c:v>
                </c:pt>
                <c:pt idx="130">
                  <c:v>233.46199999999999</c:v>
                </c:pt>
                <c:pt idx="131">
                  <c:v>254.74199999999999</c:v>
                </c:pt>
                <c:pt idx="132">
                  <c:v>253.34800000000001</c:v>
                </c:pt>
                <c:pt idx="133">
                  <c:v>230.42699999999999</c:v>
                </c:pt>
                <c:pt idx="134">
                  <c:v>212.01599999999999</c:v>
                </c:pt>
                <c:pt idx="135">
                  <c:v>211.167</c:v>
                </c:pt>
                <c:pt idx="136">
                  <c:v>210.7</c:v>
                </c:pt>
                <c:pt idx="137">
                  <c:v>216.54300000000001</c:v>
                </c:pt>
                <c:pt idx="138">
                  <c:v>214.00899999999999</c:v>
                </c:pt>
                <c:pt idx="139">
                  <c:v>214.36600000000001</c:v>
                </c:pt>
                <c:pt idx="140">
                  <c:v>212.714</c:v>
                </c:pt>
                <c:pt idx="141">
                  <c:v>208.90199999999999</c:v>
                </c:pt>
                <c:pt idx="142">
                  <c:v>217.35599999999999</c:v>
                </c:pt>
                <c:pt idx="143">
                  <c:v>216.50399999999999</c:v>
                </c:pt>
                <c:pt idx="144">
                  <c:v>217.25200000000001</c:v>
                </c:pt>
                <c:pt idx="145">
                  <c:v>203.84399999999999</c:v>
                </c:pt>
                <c:pt idx="146">
                  <c:v>199.30699999999999</c:v>
                </c:pt>
                <c:pt idx="147">
                  <c:v>217.886</c:v>
                </c:pt>
                <c:pt idx="148">
                  <c:v>244</c:v>
                </c:pt>
                <c:pt idx="149">
                  <c:v>243.30799999999999</c:v>
                </c:pt>
                <c:pt idx="150">
                  <c:v>255.86699999999999</c:v>
                </c:pt>
                <c:pt idx="151">
                  <c:v>278.03899999999999</c:v>
                </c:pt>
                <c:pt idx="152">
                  <c:v>276.95999999999998</c:v>
                </c:pt>
                <c:pt idx="153">
                  <c:v>270.392</c:v>
                </c:pt>
                <c:pt idx="154">
                  <c:v>283.20600000000002</c:v>
                </c:pt>
                <c:pt idx="155">
                  <c:v>302.82900000000001</c:v>
                </c:pt>
                <c:pt idx="156">
                  <c:v>313.476</c:v>
                </c:pt>
                <c:pt idx="157">
                  <c:v>309.00700000000001</c:v>
                </c:pt>
                <c:pt idx="158">
                  <c:v>347.56200000000001</c:v>
                </c:pt>
                <c:pt idx="159">
                  <c:v>358.40300000000002</c:v>
                </c:pt>
                <c:pt idx="160">
                  <c:v>389.01499999999999</c:v>
                </c:pt>
                <c:pt idx="161">
                  <c:v>423.08100000000002</c:v>
                </c:pt>
                <c:pt idx="162">
                  <c:v>461.71499999999997</c:v>
                </c:pt>
                <c:pt idx="163">
                  <c:v>508.21600000000001</c:v>
                </c:pt>
                <c:pt idx="164">
                  <c:v>495.69099999999997</c:v>
                </c:pt>
                <c:pt idx="165">
                  <c:v>482.791</c:v>
                </c:pt>
                <c:pt idx="166">
                  <c:v>489.089</c:v>
                </c:pt>
                <c:pt idx="167">
                  <c:v>552.47199999999998</c:v>
                </c:pt>
                <c:pt idx="168">
                  <c:v>554.149</c:v>
                </c:pt>
                <c:pt idx="169">
                  <c:v>471.06700000000001</c:v>
                </c:pt>
                <c:pt idx="170">
                  <c:v>437.84500000000003</c:v>
                </c:pt>
                <c:pt idx="171">
                  <c:v>338.78500000000003</c:v>
                </c:pt>
                <c:pt idx="172">
                  <c:v>329.137</c:v>
                </c:pt>
                <c:pt idx="173">
                  <c:v>318.81400000000002</c:v>
                </c:pt>
                <c:pt idx="174">
                  <c:v>364.71800000000002</c:v>
                </c:pt>
                <c:pt idx="175">
                  <c:v>341.27199999999999</c:v>
                </c:pt>
                <c:pt idx="176">
                  <c:v>333.65800000000002</c:v>
                </c:pt>
                <c:pt idx="177">
                  <c:v>374.46600000000001</c:v>
                </c:pt>
                <c:pt idx="178">
                  <c:v>422.28199999999998</c:v>
                </c:pt>
                <c:pt idx="179">
                  <c:v>445.154</c:v>
                </c:pt>
                <c:pt idx="180">
                  <c:v>398.15600000000001</c:v>
                </c:pt>
                <c:pt idx="181">
                  <c:v>408.95699999999999</c:v>
                </c:pt>
                <c:pt idx="182">
                  <c:v>349.05200000000002</c:v>
                </c:pt>
                <c:pt idx="183">
                  <c:v>354.86500000000001</c:v>
                </c:pt>
                <c:pt idx="184">
                  <c:v>370.70699999999999</c:v>
                </c:pt>
                <c:pt idx="185">
                  <c:v>379.29899999999998</c:v>
                </c:pt>
                <c:pt idx="186">
                  <c:v>358.97</c:v>
                </c:pt>
                <c:pt idx="187">
                  <c:v>344.66199999999998</c:v>
                </c:pt>
                <c:pt idx="188">
                  <c:v>348.952</c:v>
                </c:pt>
                <c:pt idx="189">
                  <c:v>357.64600000000002</c:v>
                </c:pt>
                <c:pt idx="190">
                  <c:v>349.05799999999999</c:v>
                </c:pt>
                <c:pt idx="191">
                  <c:v>348.51400000000001</c:v>
                </c:pt>
                <c:pt idx="192">
                  <c:v>370.976</c:v>
                </c:pt>
                <c:pt idx="193">
                  <c:v>379.46199999999999</c:v>
                </c:pt>
                <c:pt idx="194">
                  <c:v>390.23099999999999</c:v>
                </c:pt>
                <c:pt idx="195">
                  <c:v>427.17599999999999</c:v>
                </c:pt>
                <c:pt idx="196">
                  <c:v>459.96100000000001</c:v>
                </c:pt>
                <c:pt idx="197">
                  <c:v>483.75599999999997</c:v>
                </c:pt>
                <c:pt idx="198">
                  <c:v>511.10500000000002</c:v>
                </c:pt>
                <c:pt idx="199">
                  <c:v>512.05200000000002</c:v>
                </c:pt>
                <c:pt idx="200">
                  <c:v>498.74</c:v>
                </c:pt>
                <c:pt idx="201">
                  <c:v>501.46899999999999</c:v>
                </c:pt>
                <c:pt idx="202">
                  <c:v>498.76499999999999</c:v>
                </c:pt>
                <c:pt idx="203">
                  <c:v>499.77300000000002</c:v>
                </c:pt>
                <c:pt idx="204">
                  <c:v>501.827</c:v>
                </c:pt>
                <c:pt idx="205">
                  <c:v>501.42399999999998</c:v>
                </c:pt>
                <c:pt idx="206">
                  <c:v>490.90899999999999</c:v>
                </c:pt>
                <c:pt idx="207">
                  <c:v>446.01600000000002</c:v>
                </c:pt>
                <c:pt idx="208">
                  <c:v>428.82499999999999</c:v>
                </c:pt>
                <c:pt idx="209">
                  <c:v>420.04599999999999</c:v>
                </c:pt>
                <c:pt idx="210">
                  <c:v>441.733</c:v>
                </c:pt>
                <c:pt idx="211">
                  <c:v>461.55599999999998</c:v>
                </c:pt>
                <c:pt idx="212">
                  <c:v>496.29</c:v>
                </c:pt>
                <c:pt idx="213">
                  <c:v>529.42200000000003</c:v>
                </c:pt>
                <c:pt idx="214">
                  <c:v>520.92499999999995</c:v>
                </c:pt>
                <c:pt idx="215">
                  <c:v>522.32899999999995</c:v>
                </c:pt>
                <c:pt idx="216">
                  <c:v>609.447</c:v>
                </c:pt>
                <c:pt idx="217">
                  <c:v>622.91399999999999</c:v>
                </c:pt>
                <c:pt idx="218">
                  <c:v>615.18100000000004</c:v>
                </c:pt>
                <c:pt idx="219">
                  <c:v>565.52499999999998</c:v>
                </c:pt>
                <c:pt idx="220">
                  <c:v>533.029</c:v>
                </c:pt>
                <c:pt idx="221">
                  <c:v>534.79100000000005</c:v>
                </c:pt>
                <c:pt idx="222">
                  <c:v>526.04700000000003</c:v>
                </c:pt>
                <c:pt idx="223">
                  <c:v>536.37599999999998</c:v>
                </c:pt>
                <c:pt idx="224">
                  <c:v>536.08100000000002</c:v>
                </c:pt>
                <c:pt idx="225">
                  <c:v>517.79</c:v>
                </c:pt>
                <c:pt idx="226">
                  <c:v>542.19899999999996</c:v>
                </c:pt>
                <c:pt idx="227">
                  <c:v>560.15800000000002</c:v>
                </c:pt>
                <c:pt idx="228">
                  <c:v>548.35</c:v>
                </c:pt>
                <c:pt idx="229">
                  <c:v>498.048</c:v>
                </c:pt>
                <c:pt idx="230">
                  <c:v>503.23700000000002</c:v>
                </c:pt>
                <c:pt idx="231">
                  <c:v>472.82799999999997</c:v>
                </c:pt>
                <c:pt idx="232">
                  <c:v>476.66199999999998</c:v>
                </c:pt>
                <c:pt idx="233">
                  <c:v>488.66899999999998</c:v>
                </c:pt>
                <c:pt idx="234">
                  <c:v>476.10199999999998</c:v>
                </c:pt>
                <c:pt idx="235">
                  <c:v>496.79899999999998</c:v>
                </c:pt>
                <c:pt idx="236">
                  <c:v>522.00099999999998</c:v>
                </c:pt>
                <c:pt idx="237">
                  <c:v>547.18799999999999</c:v>
                </c:pt>
                <c:pt idx="238">
                  <c:v>546.03300000000002</c:v>
                </c:pt>
                <c:pt idx="239">
                  <c:v>528.00300000000004</c:v>
                </c:pt>
                <c:pt idx="240">
                  <c:v>463.23399999999998</c:v>
                </c:pt>
                <c:pt idx="241">
                  <c:v>432.98500000000001</c:v>
                </c:pt>
                <c:pt idx="242">
                  <c:v>368.85</c:v>
                </c:pt>
                <c:pt idx="243">
                  <c:v>354.44099999999997</c:v>
                </c:pt>
                <c:pt idx="244">
                  <c:v>379.34500000000003</c:v>
                </c:pt>
                <c:pt idx="245">
                  <c:v>378.78199999999998</c:v>
                </c:pt>
                <c:pt idx="246">
                  <c:v>367.49200000000002</c:v>
                </c:pt>
                <c:pt idx="247">
                  <c:v>364.73899999999998</c:v>
                </c:pt>
                <c:pt idx="248">
                  <c:v>359.596</c:v>
                </c:pt>
                <c:pt idx="249">
                  <c:v>356.92599999999999</c:v>
                </c:pt>
                <c:pt idx="250">
                  <c:v>351.95</c:v>
                </c:pt>
                <c:pt idx="251">
                  <c:v>354.82299999999998</c:v>
                </c:pt>
                <c:pt idx="252">
                  <c:v>372.34699999999998</c:v>
                </c:pt>
                <c:pt idx="253">
                  <c:v>347.02199999999999</c:v>
                </c:pt>
                <c:pt idx="254">
                  <c:v>323.55500000000001</c:v>
                </c:pt>
                <c:pt idx="255">
                  <c:v>327.42</c:v>
                </c:pt>
                <c:pt idx="256">
                  <c:v>319.08199999999999</c:v>
                </c:pt>
                <c:pt idx="257">
                  <c:v>323.315</c:v>
                </c:pt>
                <c:pt idx="258">
                  <c:v>323.20400000000001</c:v>
                </c:pt>
                <c:pt idx="259">
                  <c:v>320.12900000000002</c:v>
                </c:pt>
                <c:pt idx="260">
                  <c:v>326.935</c:v>
                </c:pt>
                <c:pt idx="261">
                  <c:v>353.80200000000002</c:v>
                </c:pt>
                <c:pt idx="262">
                  <c:v>388.512</c:v>
                </c:pt>
                <c:pt idx="263">
                  <c:v>421.22899999999998</c:v>
                </c:pt>
                <c:pt idx="264">
                  <c:v>390.40199999999999</c:v>
                </c:pt>
                <c:pt idx="265">
                  <c:v>370.31700000000001</c:v>
                </c:pt>
                <c:pt idx="266">
                  <c:v>355.90199999999999</c:v>
                </c:pt>
                <c:pt idx="267">
                  <c:v>358.387</c:v>
                </c:pt>
                <c:pt idx="268">
                  <c:v>368.37299999999999</c:v>
                </c:pt>
                <c:pt idx="269">
                  <c:v>375.28899999999999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Internacional (R$)</c:v>
                </c:pt>
              </c:strCache>
            </c:strRef>
          </c:tx>
          <c:spPr>
            <a:ln w="635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Plan1!$A$2:$A$271</c:f>
              <c:numCache>
                <c:formatCode>mmm\-yy</c:formatCode>
                <c:ptCount val="270"/>
                <c:pt idx="0">
                  <c:v>34516</c:v>
                </c:pt>
                <c:pt idx="1">
                  <c:v>34547</c:v>
                </c:pt>
                <c:pt idx="2">
                  <c:v>34578</c:v>
                </c:pt>
                <c:pt idx="3">
                  <c:v>34608</c:v>
                </c:pt>
                <c:pt idx="4">
                  <c:v>34639</c:v>
                </c:pt>
                <c:pt idx="5">
                  <c:v>34669</c:v>
                </c:pt>
                <c:pt idx="6">
                  <c:v>34700</c:v>
                </c:pt>
                <c:pt idx="7">
                  <c:v>34731</c:v>
                </c:pt>
                <c:pt idx="8">
                  <c:v>34759</c:v>
                </c:pt>
                <c:pt idx="9">
                  <c:v>34790</c:v>
                </c:pt>
                <c:pt idx="10">
                  <c:v>34820</c:v>
                </c:pt>
                <c:pt idx="11">
                  <c:v>34851</c:v>
                </c:pt>
                <c:pt idx="12">
                  <c:v>34881</c:v>
                </c:pt>
                <c:pt idx="13">
                  <c:v>34912</c:v>
                </c:pt>
                <c:pt idx="14">
                  <c:v>34943</c:v>
                </c:pt>
                <c:pt idx="15">
                  <c:v>34973</c:v>
                </c:pt>
                <c:pt idx="16">
                  <c:v>35004</c:v>
                </c:pt>
                <c:pt idx="17">
                  <c:v>35034</c:v>
                </c:pt>
                <c:pt idx="18">
                  <c:v>35065</c:v>
                </c:pt>
                <c:pt idx="19">
                  <c:v>35096</c:v>
                </c:pt>
                <c:pt idx="20">
                  <c:v>35125</c:v>
                </c:pt>
                <c:pt idx="21">
                  <c:v>35156</c:v>
                </c:pt>
                <c:pt idx="22">
                  <c:v>35186</c:v>
                </c:pt>
                <c:pt idx="23">
                  <c:v>35217</c:v>
                </c:pt>
                <c:pt idx="24">
                  <c:v>35247</c:v>
                </c:pt>
                <c:pt idx="25">
                  <c:v>35278</c:v>
                </c:pt>
                <c:pt idx="26">
                  <c:v>35309</c:v>
                </c:pt>
                <c:pt idx="27">
                  <c:v>35339</c:v>
                </c:pt>
                <c:pt idx="28">
                  <c:v>35370</c:v>
                </c:pt>
                <c:pt idx="29">
                  <c:v>35400</c:v>
                </c:pt>
                <c:pt idx="30">
                  <c:v>35431</c:v>
                </c:pt>
                <c:pt idx="31">
                  <c:v>35462</c:v>
                </c:pt>
                <c:pt idx="32">
                  <c:v>35490</c:v>
                </c:pt>
                <c:pt idx="33">
                  <c:v>35521</c:v>
                </c:pt>
                <c:pt idx="34">
                  <c:v>35551</c:v>
                </c:pt>
                <c:pt idx="35">
                  <c:v>35582</c:v>
                </c:pt>
                <c:pt idx="36">
                  <c:v>35612</c:v>
                </c:pt>
                <c:pt idx="37">
                  <c:v>35643</c:v>
                </c:pt>
                <c:pt idx="38">
                  <c:v>35674</c:v>
                </c:pt>
                <c:pt idx="39">
                  <c:v>35704</c:v>
                </c:pt>
                <c:pt idx="40">
                  <c:v>35735</c:v>
                </c:pt>
                <c:pt idx="41">
                  <c:v>35765</c:v>
                </c:pt>
                <c:pt idx="42">
                  <c:v>35796</c:v>
                </c:pt>
                <c:pt idx="43">
                  <c:v>35827</c:v>
                </c:pt>
                <c:pt idx="44">
                  <c:v>35855</c:v>
                </c:pt>
                <c:pt idx="45">
                  <c:v>35886</c:v>
                </c:pt>
                <c:pt idx="46">
                  <c:v>35916</c:v>
                </c:pt>
                <c:pt idx="47">
                  <c:v>35947</c:v>
                </c:pt>
                <c:pt idx="48">
                  <c:v>35977</c:v>
                </c:pt>
                <c:pt idx="49">
                  <c:v>36008</c:v>
                </c:pt>
                <c:pt idx="50">
                  <c:v>36039</c:v>
                </c:pt>
                <c:pt idx="51">
                  <c:v>36069</c:v>
                </c:pt>
                <c:pt idx="52">
                  <c:v>36100</c:v>
                </c:pt>
                <c:pt idx="53">
                  <c:v>36130</c:v>
                </c:pt>
                <c:pt idx="54">
                  <c:v>36161</c:v>
                </c:pt>
                <c:pt idx="55">
                  <c:v>36192</c:v>
                </c:pt>
                <c:pt idx="56">
                  <c:v>36220</c:v>
                </c:pt>
                <c:pt idx="57">
                  <c:v>36251</c:v>
                </c:pt>
                <c:pt idx="58">
                  <c:v>36281</c:v>
                </c:pt>
                <c:pt idx="59">
                  <c:v>36312</c:v>
                </c:pt>
                <c:pt idx="60">
                  <c:v>36342</c:v>
                </c:pt>
                <c:pt idx="61">
                  <c:v>36373</c:v>
                </c:pt>
                <c:pt idx="62">
                  <c:v>36404</c:v>
                </c:pt>
                <c:pt idx="63">
                  <c:v>36434</c:v>
                </c:pt>
                <c:pt idx="64">
                  <c:v>36465</c:v>
                </c:pt>
                <c:pt idx="65">
                  <c:v>36495</c:v>
                </c:pt>
                <c:pt idx="66">
                  <c:v>36526</c:v>
                </c:pt>
                <c:pt idx="67">
                  <c:v>36557</c:v>
                </c:pt>
                <c:pt idx="68">
                  <c:v>36586</c:v>
                </c:pt>
                <c:pt idx="69">
                  <c:v>36617</c:v>
                </c:pt>
                <c:pt idx="70">
                  <c:v>36647</c:v>
                </c:pt>
                <c:pt idx="71">
                  <c:v>36678</c:v>
                </c:pt>
                <c:pt idx="72">
                  <c:v>36708</c:v>
                </c:pt>
                <c:pt idx="73">
                  <c:v>36739</c:v>
                </c:pt>
                <c:pt idx="74">
                  <c:v>36770</c:v>
                </c:pt>
                <c:pt idx="75">
                  <c:v>36800</c:v>
                </c:pt>
                <c:pt idx="76">
                  <c:v>36831</c:v>
                </c:pt>
                <c:pt idx="77">
                  <c:v>36861</c:v>
                </c:pt>
                <c:pt idx="78">
                  <c:v>36892</c:v>
                </c:pt>
                <c:pt idx="79">
                  <c:v>36923</c:v>
                </c:pt>
                <c:pt idx="80">
                  <c:v>36951</c:v>
                </c:pt>
                <c:pt idx="81">
                  <c:v>36982</c:v>
                </c:pt>
                <c:pt idx="82">
                  <c:v>37012</c:v>
                </c:pt>
                <c:pt idx="83">
                  <c:v>37043</c:v>
                </c:pt>
                <c:pt idx="84">
                  <c:v>37073</c:v>
                </c:pt>
                <c:pt idx="85">
                  <c:v>37104</c:v>
                </c:pt>
                <c:pt idx="86">
                  <c:v>37135</c:v>
                </c:pt>
                <c:pt idx="87">
                  <c:v>37165</c:v>
                </c:pt>
                <c:pt idx="88">
                  <c:v>37196</c:v>
                </c:pt>
                <c:pt idx="89">
                  <c:v>37226</c:v>
                </c:pt>
                <c:pt idx="90">
                  <c:v>37257</c:v>
                </c:pt>
                <c:pt idx="91">
                  <c:v>37288</c:v>
                </c:pt>
                <c:pt idx="92">
                  <c:v>37316</c:v>
                </c:pt>
                <c:pt idx="93">
                  <c:v>37347</c:v>
                </c:pt>
                <c:pt idx="94">
                  <c:v>37377</c:v>
                </c:pt>
                <c:pt idx="95">
                  <c:v>37408</c:v>
                </c:pt>
                <c:pt idx="96">
                  <c:v>37438</c:v>
                </c:pt>
                <c:pt idx="97">
                  <c:v>37469</c:v>
                </c:pt>
                <c:pt idx="98">
                  <c:v>37500</c:v>
                </c:pt>
                <c:pt idx="99">
                  <c:v>37530</c:v>
                </c:pt>
                <c:pt idx="100">
                  <c:v>37561</c:v>
                </c:pt>
                <c:pt idx="101">
                  <c:v>37591</c:v>
                </c:pt>
                <c:pt idx="102">
                  <c:v>37622</c:v>
                </c:pt>
                <c:pt idx="103">
                  <c:v>37653</c:v>
                </c:pt>
                <c:pt idx="104">
                  <c:v>37681</c:v>
                </c:pt>
                <c:pt idx="105">
                  <c:v>37712</c:v>
                </c:pt>
                <c:pt idx="106">
                  <c:v>37742</c:v>
                </c:pt>
                <c:pt idx="107">
                  <c:v>37773</c:v>
                </c:pt>
                <c:pt idx="108">
                  <c:v>37803</c:v>
                </c:pt>
                <c:pt idx="109">
                  <c:v>37834</c:v>
                </c:pt>
                <c:pt idx="110">
                  <c:v>37865</c:v>
                </c:pt>
                <c:pt idx="111">
                  <c:v>37895</c:v>
                </c:pt>
                <c:pt idx="112">
                  <c:v>37926</c:v>
                </c:pt>
                <c:pt idx="113">
                  <c:v>37956</c:v>
                </c:pt>
                <c:pt idx="114">
                  <c:v>37987</c:v>
                </c:pt>
                <c:pt idx="115">
                  <c:v>38018</c:v>
                </c:pt>
                <c:pt idx="116">
                  <c:v>38047</c:v>
                </c:pt>
                <c:pt idx="117">
                  <c:v>38078</c:v>
                </c:pt>
                <c:pt idx="118">
                  <c:v>38108</c:v>
                </c:pt>
                <c:pt idx="119">
                  <c:v>38139</c:v>
                </c:pt>
                <c:pt idx="120">
                  <c:v>38169</c:v>
                </c:pt>
                <c:pt idx="121">
                  <c:v>38200</c:v>
                </c:pt>
                <c:pt idx="122">
                  <c:v>38231</c:v>
                </c:pt>
                <c:pt idx="123">
                  <c:v>38261</c:v>
                </c:pt>
                <c:pt idx="124">
                  <c:v>38292</c:v>
                </c:pt>
                <c:pt idx="125">
                  <c:v>38322</c:v>
                </c:pt>
                <c:pt idx="126">
                  <c:v>38353</c:v>
                </c:pt>
                <c:pt idx="127">
                  <c:v>38384</c:v>
                </c:pt>
                <c:pt idx="128">
                  <c:v>38412</c:v>
                </c:pt>
                <c:pt idx="129">
                  <c:v>38443</c:v>
                </c:pt>
                <c:pt idx="130">
                  <c:v>38473</c:v>
                </c:pt>
                <c:pt idx="131">
                  <c:v>38504</c:v>
                </c:pt>
                <c:pt idx="132">
                  <c:v>38534</c:v>
                </c:pt>
                <c:pt idx="133">
                  <c:v>38565</c:v>
                </c:pt>
                <c:pt idx="134">
                  <c:v>38596</c:v>
                </c:pt>
                <c:pt idx="135">
                  <c:v>38626</c:v>
                </c:pt>
                <c:pt idx="136">
                  <c:v>38657</c:v>
                </c:pt>
                <c:pt idx="137">
                  <c:v>38687</c:v>
                </c:pt>
                <c:pt idx="138">
                  <c:v>38718</c:v>
                </c:pt>
                <c:pt idx="139">
                  <c:v>38749</c:v>
                </c:pt>
                <c:pt idx="140">
                  <c:v>38777</c:v>
                </c:pt>
                <c:pt idx="141">
                  <c:v>38808</c:v>
                </c:pt>
                <c:pt idx="142">
                  <c:v>38838</c:v>
                </c:pt>
                <c:pt idx="143">
                  <c:v>38869</c:v>
                </c:pt>
                <c:pt idx="144">
                  <c:v>38899</c:v>
                </c:pt>
                <c:pt idx="145">
                  <c:v>38930</c:v>
                </c:pt>
                <c:pt idx="146">
                  <c:v>38961</c:v>
                </c:pt>
                <c:pt idx="147">
                  <c:v>38991</c:v>
                </c:pt>
                <c:pt idx="148">
                  <c:v>39022</c:v>
                </c:pt>
                <c:pt idx="149">
                  <c:v>39052</c:v>
                </c:pt>
                <c:pt idx="150">
                  <c:v>39083</c:v>
                </c:pt>
                <c:pt idx="151">
                  <c:v>39114</c:v>
                </c:pt>
                <c:pt idx="152">
                  <c:v>39142</c:v>
                </c:pt>
                <c:pt idx="153">
                  <c:v>39173</c:v>
                </c:pt>
                <c:pt idx="154">
                  <c:v>39203</c:v>
                </c:pt>
                <c:pt idx="155">
                  <c:v>39234</c:v>
                </c:pt>
                <c:pt idx="156">
                  <c:v>39264</c:v>
                </c:pt>
                <c:pt idx="157">
                  <c:v>39295</c:v>
                </c:pt>
                <c:pt idx="158">
                  <c:v>39326</c:v>
                </c:pt>
                <c:pt idx="159">
                  <c:v>39356</c:v>
                </c:pt>
                <c:pt idx="160">
                  <c:v>39387</c:v>
                </c:pt>
                <c:pt idx="161">
                  <c:v>39417</c:v>
                </c:pt>
                <c:pt idx="162">
                  <c:v>39448</c:v>
                </c:pt>
                <c:pt idx="163">
                  <c:v>39479</c:v>
                </c:pt>
                <c:pt idx="164">
                  <c:v>39508</c:v>
                </c:pt>
                <c:pt idx="165">
                  <c:v>39539</c:v>
                </c:pt>
                <c:pt idx="166">
                  <c:v>39569</c:v>
                </c:pt>
                <c:pt idx="167">
                  <c:v>39600</c:v>
                </c:pt>
                <c:pt idx="168">
                  <c:v>39630</c:v>
                </c:pt>
                <c:pt idx="169">
                  <c:v>39661</c:v>
                </c:pt>
                <c:pt idx="170">
                  <c:v>39692</c:v>
                </c:pt>
                <c:pt idx="171">
                  <c:v>39722</c:v>
                </c:pt>
                <c:pt idx="172">
                  <c:v>39753</c:v>
                </c:pt>
                <c:pt idx="173">
                  <c:v>39783</c:v>
                </c:pt>
                <c:pt idx="174">
                  <c:v>39814</c:v>
                </c:pt>
                <c:pt idx="175">
                  <c:v>39845</c:v>
                </c:pt>
                <c:pt idx="176">
                  <c:v>39873</c:v>
                </c:pt>
                <c:pt idx="177">
                  <c:v>39904</c:v>
                </c:pt>
                <c:pt idx="178">
                  <c:v>39934</c:v>
                </c:pt>
                <c:pt idx="179">
                  <c:v>39965</c:v>
                </c:pt>
                <c:pt idx="180">
                  <c:v>39995</c:v>
                </c:pt>
                <c:pt idx="181">
                  <c:v>40026</c:v>
                </c:pt>
                <c:pt idx="182">
                  <c:v>40057</c:v>
                </c:pt>
                <c:pt idx="183">
                  <c:v>40087</c:v>
                </c:pt>
                <c:pt idx="184">
                  <c:v>40118</c:v>
                </c:pt>
                <c:pt idx="185">
                  <c:v>40148</c:v>
                </c:pt>
                <c:pt idx="186">
                  <c:v>40179</c:v>
                </c:pt>
                <c:pt idx="187">
                  <c:v>40210</c:v>
                </c:pt>
                <c:pt idx="188">
                  <c:v>40238</c:v>
                </c:pt>
                <c:pt idx="189">
                  <c:v>40269</c:v>
                </c:pt>
                <c:pt idx="190">
                  <c:v>40299</c:v>
                </c:pt>
                <c:pt idx="191">
                  <c:v>40330</c:v>
                </c:pt>
                <c:pt idx="192">
                  <c:v>40360</c:v>
                </c:pt>
                <c:pt idx="193">
                  <c:v>40391</c:v>
                </c:pt>
                <c:pt idx="194">
                  <c:v>40422</c:v>
                </c:pt>
                <c:pt idx="195">
                  <c:v>40452</c:v>
                </c:pt>
                <c:pt idx="196">
                  <c:v>40483</c:v>
                </c:pt>
                <c:pt idx="197">
                  <c:v>40513</c:v>
                </c:pt>
                <c:pt idx="198">
                  <c:v>40544</c:v>
                </c:pt>
                <c:pt idx="199">
                  <c:v>40575</c:v>
                </c:pt>
                <c:pt idx="200">
                  <c:v>40603</c:v>
                </c:pt>
                <c:pt idx="201">
                  <c:v>40634</c:v>
                </c:pt>
                <c:pt idx="202">
                  <c:v>40664</c:v>
                </c:pt>
                <c:pt idx="203">
                  <c:v>40695</c:v>
                </c:pt>
                <c:pt idx="204">
                  <c:v>40725</c:v>
                </c:pt>
                <c:pt idx="205">
                  <c:v>40756</c:v>
                </c:pt>
                <c:pt idx="206">
                  <c:v>40787</c:v>
                </c:pt>
                <c:pt idx="207">
                  <c:v>40817</c:v>
                </c:pt>
                <c:pt idx="208">
                  <c:v>40848</c:v>
                </c:pt>
                <c:pt idx="209">
                  <c:v>40878</c:v>
                </c:pt>
                <c:pt idx="210">
                  <c:v>40909</c:v>
                </c:pt>
                <c:pt idx="211">
                  <c:v>40940</c:v>
                </c:pt>
                <c:pt idx="212">
                  <c:v>40969</c:v>
                </c:pt>
                <c:pt idx="213">
                  <c:v>41000</c:v>
                </c:pt>
                <c:pt idx="214">
                  <c:v>41030</c:v>
                </c:pt>
                <c:pt idx="215">
                  <c:v>41061</c:v>
                </c:pt>
                <c:pt idx="216">
                  <c:v>41091</c:v>
                </c:pt>
                <c:pt idx="217">
                  <c:v>41122</c:v>
                </c:pt>
                <c:pt idx="218">
                  <c:v>41153</c:v>
                </c:pt>
                <c:pt idx="219">
                  <c:v>41183</c:v>
                </c:pt>
                <c:pt idx="220">
                  <c:v>41214</c:v>
                </c:pt>
                <c:pt idx="221">
                  <c:v>41244</c:v>
                </c:pt>
                <c:pt idx="222">
                  <c:v>41275</c:v>
                </c:pt>
                <c:pt idx="223">
                  <c:v>41306</c:v>
                </c:pt>
                <c:pt idx="224">
                  <c:v>41334</c:v>
                </c:pt>
                <c:pt idx="225">
                  <c:v>41365</c:v>
                </c:pt>
                <c:pt idx="226">
                  <c:v>41395</c:v>
                </c:pt>
                <c:pt idx="227">
                  <c:v>41426</c:v>
                </c:pt>
                <c:pt idx="228">
                  <c:v>41456</c:v>
                </c:pt>
                <c:pt idx="229">
                  <c:v>41487</c:v>
                </c:pt>
                <c:pt idx="230">
                  <c:v>41518</c:v>
                </c:pt>
                <c:pt idx="231">
                  <c:v>41548</c:v>
                </c:pt>
                <c:pt idx="232">
                  <c:v>41579</c:v>
                </c:pt>
                <c:pt idx="233">
                  <c:v>41609</c:v>
                </c:pt>
                <c:pt idx="234">
                  <c:v>41640</c:v>
                </c:pt>
                <c:pt idx="235">
                  <c:v>41671</c:v>
                </c:pt>
                <c:pt idx="236">
                  <c:v>41699</c:v>
                </c:pt>
                <c:pt idx="237">
                  <c:v>41730</c:v>
                </c:pt>
                <c:pt idx="238">
                  <c:v>41760</c:v>
                </c:pt>
                <c:pt idx="239">
                  <c:v>41791</c:v>
                </c:pt>
                <c:pt idx="240">
                  <c:v>41821</c:v>
                </c:pt>
                <c:pt idx="241">
                  <c:v>41852</c:v>
                </c:pt>
                <c:pt idx="242">
                  <c:v>41883</c:v>
                </c:pt>
                <c:pt idx="243">
                  <c:v>41913</c:v>
                </c:pt>
                <c:pt idx="244">
                  <c:v>41944</c:v>
                </c:pt>
                <c:pt idx="245">
                  <c:v>41974</c:v>
                </c:pt>
                <c:pt idx="246">
                  <c:v>42005</c:v>
                </c:pt>
                <c:pt idx="247">
                  <c:v>42036</c:v>
                </c:pt>
                <c:pt idx="248">
                  <c:v>42064</c:v>
                </c:pt>
                <c:pt idx="249">
                  <c:v>42095</c:v>
                </c:pt>
                <c:pt idx="250">
                  <c:v>42125</c:v>
                </c:pt>
                <c:pt idx="251">
                  <c:v>42156</c:v>
                </c:pt>
                <c:pt idx="252">
                  <c:v>42186</c:v>
                </c:pt>
                <c:pt idx="253">
                  <c:v>42217</c:v>
                </c:pt>
                <c:pt idx="254">
                  <c:v>42248</c:v>
                </c:pt>
                <c:pt idx="255">
                  <c:v>42278</c:v>
                </c:pt>
                <c:pt idx="256">
                  <c:v>42309</c:v>
                </c:pt>
                <c:pt idx="257">
                  <c:v>42339</c:v>
                </c:pt>
                <c:pt idx="258">
                  <c:v>42370</c:v>
                </c:pt>
                <c:pt idx="259">
                  <c:v>42401</c:v>
                </c:pt>
                <c:pt idx="260">
                  <c:v>42430</c:v>
                </c:pt>
                <c:pt idx="261">
                  <c:v>42461</c:v>
                </c:pt>
                <c:pt idx="262">
                  <c:v>42491</c:v>
                </c:pt>
                <c:pt idx="263">
                  <c:v>42522</c:v>
                </c:pt>
                <c:pt idx="264">
                  <c:v>42552</c:v>
                </c:pt>
                <c:pt idx="265">
                  <c:v>42583</c:v>
                </c:pt>
                <c:pt idx="266">
                  <c:v>42614</c:v>
                </c:pt>
                <c:pt idx="267">
                  <c:v>42644</c:v>
                </c:pt>
                <c:pt idx="268">
                  <c:v>42675</c:v>
                </c:pt>
                <c:pt idx="269">
                  <c:v>42705</c:v>
                </c:pt>
              </c:numCache>
            </c:numRef>
          </c:cat>
          <c:val>
            <c:numRef>
              <c:f>Plan1!$D$2:$D$271</c:f>
              <c:numCache>
                <c:formatCode>#,##0.0000</c:formatCode>
                <c:ptCount val="270"/>
                <c:pt idx="0">
                  <c:v>206.2304</c:v>
                </c:pt>
                <c:pt idx="1">
                  <c:v>191.8724</c:v>
                </c:pt>
                <c:pt idx="2">
                  <c:v>179.54559999999998</c:v>
                </c:pt>
                <c:pt idx="3">
                  <c:v>167.95599999999999</c:v>
                </c:pt>
                <c:pt idx="4">
                  <c:v>172.15899999999999</c:v>
                </c:pt>
                <c:pt idx="5">
                  <c:v>174.70859999999999</c:v>
                </c:pt>
                <c:pt idx="6">
                  <c:v>171.55529999999999</c:v>
                </c:pt>
                <c:pt idx="7">
                  <c:v>171.11519999999999</c:v>
                </c:pt>
                <c:pt idx="8">
                  <c:v>185.4666</c:v>
                </c:pt>
                <c:pt idx="9">
                  <c:v>191.06049999999999</c:v>
                </c:pt>
                <c:pt idx="10">
                  <c:v>189.82479999999998</c:v>
                </c:pt>
                <c:pt idx="11">
                  <c:v>197.904</c:v>
                </c:pt>
                <c:pt idx="12">
                  <c:v>210.3836</c:v>
                </c:pt>
                <c:pt idx="13">
                  <c:v>205.85999999999999</c:v>
                </c:pt>
                <c:pt idx="14">
                  <c:v>221.53639999999999</c:v>
                </c:pt>
                <c:pt idx="15">
                  <c:v>231.04669999999999</c:v>
                </c:pt>
                <c:pt idx="16">
                  <c:v>240.6</c:v>
                </c:pt>
                <c:pt idx="17">
                  <c:v>255.36720000000003</c:v>
                </c:pt>
                <c:pt idx="18">
                  <c:v>262.84500000000003</c:v>
                </c:pt>
                <c:pt idx="19">
                  <c:v>262.66679999999997</c:v>
                </c:pt>
                <c:pt idx="20">
                  <c:v>262.08979999999997</c:v>
                </c:pt>
                <c:pt idx="21">
                  <c:v>286.92599999999999</c:v>
                </c:pt>
                <c:pt idx="22">
                  <c:v>294.37200000000001</c:v>
                </c:pt>
                <c:pt idx="23">
                  <c:v>285.14249999999998</c:v>
                </c:pt>
                <c:pt idx="24">
                  <c:v>290.7629</c:v>
                </c:pt>
                <c:pt idx="25">
                  <c:v>299.7296</c:v>
                </c:pt>
                <c:pt idx="26">
                  <c:v>302.49450000000002</c:v>
                </c:pt>
                <c:pt idx="27">
                  <c:v>266.31799999999998</c:v>
                </c:pt>
                <c:pt idx="28">
                  <c:v>262.548</c:v>
                </c:pt>
                <c:pt idx="29">
                  <c:v>266.38049999999998</c:v>
                </c:pt>
                <c:pt idx="30">
                  <c:v>279.28280000000001</c:v>
                </c:pt>
                <c:pt idx="31">
                  <c:v>294.62849999999997</c:v>
                </c:pt>
                <c:pt idx="32">
                  <c:v>323.10540000000003</c:v>
                </c:pt>
                <c:pt idx="33">
                  <c:v>331.81130000000002</c:v>
                </c:pt>
                <c:pt idx="34">
                  <c:v>341.59999999999997</c:v>
                </c:pt>
                <c:pt idx="35">
                  <c:v>327.50900000000001</c:v>
                </c:pt>
                <c:pt idx="36">
                  <c:v>303.45190000000002</c:v>
                </c:pt>
                <c:pt idx="37">
                  <c:v>291.34280000000001</c:v>
                </c:pt>
                <c:pt idx="38">
                  <c:v>278.66399999999999</c:v>
                </c:pt>
                <c:pt idx="39">
                  <c:v>275.92429999999996</c:v>
                </c:pt>
                <c:pt idx="40">
                  <c:v>293.22250000000003</c:v>
                </c:pt>
                <c:pt idx="41">
                  <c:v>283.76400000000001</c:v>
                </c:pt>
                <c:pt idx="42">
                  <c:v>275.29860000000002</c:v>
                </c:pt>
                <c:pt idx="43">
                  <c:v>271.89600000000002</c:v>
                </c:pt>
                <c:pt idx="44">
                  <c:v>271.89600000000002</c:v>
                </c:pt>
                <c:pt idx="45">
                  <c:v>267.99400000000003</c:v>
                </c:pt>
                <c:pt idx="46">
                  <c:v>270.76279999999997</c:v>
                </c:pt>
                <c:pt idx="47">
                  <c:v>266.52780000000001</c:v>
                </c:pt>
                <c:pt idx="48">
                  <c:v>269.2824</c:v>
                </c:pt>
                <c:pt idx="49">
                  <c:v>236.52180000000001</c:v>
                </c:pt>
                <c:pt idx="50">
                  <c:v>227.7593</c:v>
                </c:pt>
                <c:pt idx="51">
                  <c:v>238.70759999999999</c:v>
                </c:pt>
                <c:pt idx="52">
                  <c:v>250.50900000000001</c:v>
                </c:pt>
                <c:pt idx="53">
                  <c:v>246.94299999999998</c:v>
                </c:pt>
                <c:pt idx="54">
                  <c:v>292.71450000000004</c:v>
                </c:pt>
                <c:pt idx="55">
                  <c:v>344.322</c:v>
                </c:pt>
                <c:pt idx="56">
                  <c:v>331.8</c:v>
                </c:pt>
                <c:pt idx="57">
                  <c:v>301.4074</c:v>
                </c:pt>
                <c:pt idx="58">
                  <c:v>287.74170000000004</c:v>
                </c:pt>
                <c:pt idx="59">
                  <c:v>299.98199999999997</c:v>
                </c:pt>
                <c:pt idx="60">
                  <c:v>284.32100000000003</c:v>
                </c:pt>
                <c:pt idx="61">
                  <c:v>323.35999999999996</c:v>
                </c:pt>
                <c:pt idx="62">
                  <c:v>343.41129999999998</c:v>
                </c:pt>
                <c:pt idx="63">
                  <c:v>350.42859999999996</c:v>
                </c:pt>
                <c:pt idx="64">
                  <c:v>329.87610000000001</c:v>
                </c:pt>
                <c:pt idx="65">
                  <c:v>313.14</c:v>
                </c:pt>
                <c:pt idx="66">
                  <c:v>325.21431359999997</c:v>
                </c:pt>
                <c:pt idx="67">
                  <c:v>329.62757099999999</c:v>
                </c:pt>
                <c:pt idx="68">
                  <c:v>332.5187052</c:v>
                </c:pt>
                <c:pt idx="69">
                  <c:v>348.36160960000007</c:v>
                </c:pt>
                <c:pt idx="70">
                  <c:v>367.00957699999998</c:v>
                </c:pt>
                <c:pt idx="71">
                  <c:v>337.91574000000003</c:v>
                </c:pt>
                <c:pt idx="72">
                  <c:v>304.58610900000002</c:v>
                </c:pt>
                <c:pt idx="73">
                  <c:v>303.57068279999999</c:v>
                </c:pt>
                <c:pt idx="74">
                  <c:v>331.7447952</c:v>
                </c:pt>
                <c:pt idx="75">
                  <c:v>326.17471040000004</c:v>
                </c:pt>
                <c:pt idx="76">
                  <c:v>345.0263152</c:v>
                </c:pt>
                <c:pt idx="77">
                  <c:v>364.95631249999997</c:v>
                </c:pt>
                <c:pt idx="78">
                  <c:v>342.7239151</c:v>
                </c:pt>
                <c:pt idx="79">
                  <c:v>335.0901983</c:v>
                </c:pt>
                <c:pt idx="80">
                  <c:v>343.24996320000002</c:v>
                </c:pt>
                <c:pt idx="81">
                  <c:v>347.62772869999998</c:v>
                </c:pt>
                <c:pt idx="82">
                  <c:v>376.31106800000003</c:v>
                </c:pt>
                <c:pt idx="83">
                  <c:v>404.30099999999999</c:v>
                </c:pt>
                <c:pt idx="84">
                  <c:v>460.13944079999999</c:v>
                </c:pt>
                <c:pt idx="85">
                  <c:v>458.66344019999997</c:v>
                </c:pt>
                <c:pt idx="86">
                  <c:v>460.3162605</c:v>
                </c:pt>
                <c:pt idx="87">
                  <c:v>440.03530079999996</c:v>
                </c:pt>
                <c:pt idx="88">
                  <c:v>413.27883030000004</c:v>
                </c:pt>
                <c:pt idx="89">
                  <c:v>378.258285</c:v>
                </c:pt>
                <c:pt idx="90">
                  <c:v>380.47387179999998</c:v>
                </c:pt>
                <c:pt idx="91">
                  <c:v>387.4820848</c:v>
                </c:pt>
                <c:pt idx="92">
                  <c:v>395.72003940000002</c:v>
                </c:pt>
                <c:pt idx="93">
                  <c:v>397.4820168</c:v>
                </c:pt>
                <c:pt idx="94">
                  <c:v>437.99654399999997</c:v>
                </c:pt>
                <c:pt idx="95">
                  <c:v>502.9404576</c:v>
                </c:pt>
                <c:pt idx="96">
                  <c:v>613.43704339999999</c:v>
                </c:pt>
                <c:pt idx="97">
                  <c:v>647.41844600000002</c:v>
                </c:pt>
                <c:pt idx="98">
                  <c:v>695.70466399999998</c:v>
                </c:pt>
                <c:pt idx="99">
                  <c:v>761.35865390000004</c:v>
                </c:pt>
                <c:pt idx="100">
                  <c:v>751.65548079999996</c:v>
                </c:pt>
                <c:pt idx="101">
                  <c:v>754.90169930000002</c:v>
                </c:pt>
                <c:pt idx="102">
                  <c:v>717.35493040000006</c:v>
                </c:pt>
                <c:pt idx="103">
                  <c:v>752.62195999999994</c:v>
                </c:pt>
                <c:pt idx="104">
                  <c:v>724.51151010000001</c:v>
                </c:pt>
                <c:pt idx="105">
                  <c:v>691.31325960000004</c:v>
                </c:pt>
                <c:pt idx="106">
                  <c:v>686.79854229999989</c:v>
                </c:pt>
                <c:pt idx="107">
                  <c:v>662.40146160000006</c:v>
                </c:pt>
                <c:pt idx="108">
                  <c:v>616.25858700000003</c:v>
                </c:pt>
                <c:pt idx="109">
                  <c:v>625.08301310000002</c:v>
                </c:pt>
                <c:pt idx="110">
                  <c:v>677.07123000000001</c:v>
                </c:pt>
                <c:pt idx="111">
                  <c:v>769.56834980000008</c:v>
                </c:pt>
                <c:pt idx="112">
                  <c:v>814.87970699999983</c:v>
                </c:pt>
                <c:pt idx="113">
                  <c:v>828.23887149999996</c:v>
                </c:pt>
                <c:pt idx="114">
                  <c:v>857.97423800000001</c:v>
                </c:pt>
                <c:pt idx="115">
                  <c:v>927.41818050000006</c:v>
                </c:pt>
                <c:pt idx="116">
                  <c:v>1047.7862887000001</c:v>
                </c:pt>
                <c:pt idx="117">
                  <c:v>1056.1738392</c:v>
                </c:pt>
                <c:pt idx="118">
                  <c:v>1078.3694376000001</c:v>
                </c:pt>
                <c:pt idx="119">
                  <c:v>1003.214527</c:v>
                </c:pt>
                <c:pt idx="120">
                  <c:v>879.89959199999998</c:v>
                </c:pt>
                <c:pt idx="121">
                  <c:v>677.91320729999995</c:v>
                </c:pt>
                <c:pt idx="122">
                  <c:v>596.77180219999991</c:v>
                </c:pt>
                <c:pt idx="123">
                  <c:v>551.74444919999996</c:v>
                </c:pt>
                <c:pt idx="124">
                  <c:v>545.45635320000008</c:v>
                </c:pt>
                <c:pt idx="125">
                  <c:v>539.72998800000005</c:v>
                </c:pt>
                <c:pt idx="126">
                  <c:v>526.76931300000001</c:v>
                </c:pt>
                <c:pt idx="127">
                  <c:v>513.13863300000003</c:v>
                </c:pt>
                <c:pt idx="128">
                  <c:v>630.49810590000004</c:v>
                </c:pt>
                <c:pt idx="129">
                  <c:v>589.84767599999986</c:v>
                </c:pt>
                <c:pt idx="130">
                  <c:v>572.44882399999995</c:v>
                </c:pt>
                <c:pt idx="131">
                  <c:v>614.61602340000002</c:v>
                </c:pt>
                <c:pt idx="132">
                  <c:v>601.11879959999999</c:v>
                </c:pt>
                <c:pt idx="133">
                  <c:v>543.76163459999998</c:v>
                </c:pt>
                <c:pt idx="134">
                  <c:v>486.27989759999997</c:v>
                </c:pt>
                <c:pt idx="135">
                  <c:v>476.32940189999999</c:v>
                </c:pt>
                <c:pt idx="136">
                  <c:v>465.64699999999999</c:v>
                </c:pt>
                <c:pt idx="137">
                  <c:v>494.73579210000003</c:v>
                </c:pt>
                <c:pt idx="138">
                  <c:v>486.46385789999994</c:v>
                </c:pt>
                <c:pt idx="139">
                  <c:v>463.26636259999998</c:v>
                </c:pt>
                <c:pt idx="140">
                  <c:v>457.59035679999994</c:v>
                </c:pt>
                <c:pt idx="141">
                  <c:v>444.64790699999992</c:v>
                </c:pt>
                <c:pt idx="142">
                  <c:v>473.24921879999994</c:v>
                </c:pt>
                <c:pt idx="143">
                  <c:v>486.59273999999999</c:v>
                </c:pt>
                <c:pt idx="144">
                  <c:v>475.45600200000001</c:v>
                </c:pt>
                <c:pt idx="145">
                  <c:v>439.3042044</c:v>
                </c:pt>
                <c:pt idx="146">
                  <c:v>432.07764529999997</c:v>
                </c:pt>
                <c:pt idx="147">
                  <c:v>467.91018499999996</c:v>
                </c:pt>
                <c:pt idx="148">
                  <c:v>526.33240000000001</c:v>
                </c:pt>
                <c:pt idx="149">
                  <c:v>522.89322279999999</c:v>
                </c:pt>
                <c:pt idx="150">
                  <c:v>546.96688589999997</c:v>
                </c:pt>
                <c:pt idx="151">
                  <c:v>582.63072449999993</c:v>
                </c:pt>
                <c:pt idx="152">
                  <c:v>578.26478399999996</c:v>
                </c:pt>
                <c:pt idx="153">
                  <c:v>549.22023039999999</c:v>
                </c:pt>
                <c:pt idx="154">
                  <c:v>560.97444480000001</c:v>
                </c:pt>
                <c:pt idx="155">
                  <c:v>584.79308190000006</c:v>
                </c:pt>
                <c:pt idx="156">
                  <c:v>589.96183199999996</c:v>
                </c:pt>
                <c:pt idx="157">
                  <c:v>607.26055640000004</c:v>
                </c:pt>
                <c:pt idx="158">
                  <c:v>659.95072560000006</c:v>
                </c:pt>
                <c:pt idx="159">
                  <c:v>645.19708060000005</c:v>
                </c:pt>
                <c:pt idx="160">
                  <c:v>688.20643649999988</c:v>
                </c:pt>
                <c:pt idx="161">
                  <c:v>755.28420119999998</c:v>
                </c:pt>
                <c:pt idx="162">
                  <c:v>818.85155250000003</c:v>
                </c:pt>
                <c:pt idx="163">
                  <c:v>877.63821040000005</c:v>
                </c:pt>
                <c:pt idx="164">
                  <c:v>846.04539880000004</c:v>
                </c:pt>
                <c:pt idx="165">
                  <c:v>814.99948710000001</c:v>
                </c:pt>
                <c:pt idx="166">
                  <c:v>811.74101329999996</c:v>
                </c:pt>
                <c:pt idx="167">
                  <c:v>893.9549432</c:v>
                </c:pt>
                <c:pt idx="168">
                  <c:v>881.42939939999997</c:v>
                </c:pt>
                <c:pt idx="169">
                  <c:v>759.12447050000003</c:v>
                </c:pt>
                <c:pt idx="170">
                  <c:v>787.59558600000003</c:v>
                </c:pt>
                <c:pt idx="171">
                  <c:v>735.87489849999997</c:v>
                </c:pt>
                <c:pt idx="172">
                  <c:v>745.6598735</c:v>
                </c:pt>
                <c:pt idx="173">
                  <c:v>763.11319040000012</c:v>
                </c:pt>
                <c:pt idx="174">
                  <c:v>841.2585388</c:v>
                </c:pt>
                <c:pt idx="175">
                  <c:v>788.98673680000002</c:v>
                </c:pt>
                <c:pt idx="176">
                  <c:v>771.75095400000009</c:v>
                </c:pt>
                <c:pt idx="177">
                  <c:v>825.73497659999998</c:v>
                </c:pt>
                <c:pt idx="178">
                  <c:v>869.94314819999988</c:v>
                </c:pt>
                <c:pt idx="179">
                  <c:v>871.07734720000008</c:v>
                </c:pt>
                <c:pt idx="180">
                  <c:v>769.237392</c:v>
                </c:pt>
                <c:pt idx="181">
                  <c:v>754.28029079999999</c:v>
                </c:pt>
                <c:pt idx="182">
                  <c:v>634.92558800000006</c:v>
                </c:pt>
                <c:pt idx="183">
                  <c:v>616.61342400000001</c:v>
                </c:pt>
                <c:pt idx="184">
                  <c:v>639.54371639999999</c:v>
                </c:pt>
                <c:pt idx="185">
                  <c:v>663.58360049999999</c:v>
                </c:pt>
                <c:pt idx="186">
                  <c:v>638.60762999999997</c:v>
                </c:pt>
                <c:pt idx="187">
                  <c:v>633.97128279999993</c:v>
                </c:pt>
                <c:pt idx="188">
                  <c:v>622.87932000000001</c:v>
                </c:pt>
                <c:pt idx="189">
                  <c:v>627.95484680000004</c:v>
                </c:pt>
                <c:pt idx="190">
                  <c:v>632.6327192</c:v>
                </c:pt>
                <c:pt idx="191">
                  <c:v>629.20717560000003</c:v>
                </c:pt>
                <c:pt idx="192">
                  <c:v>656.1823488</c:v>
                </c:pt>
                <c:pt idx="193">
                  <c:v>667.39776559999996</c:v>
                </c:pt>
                <c:pt idx="194">
                  <c:v>670.37783490000004</c:v>
                </c:pt>
                <c:pt idx="195">
                  <c:v>719.87699520000001</c:v>
                </c:pt>
                <c:pt idx="196">
                  <c:v>787.69701133000012</c:v>
                </c:pt>
                <c:pt idx="197">
                  <c:v>818.83179207101989</c:v>
                </c:pt>
                <c:pt idx="198">
                  <c:v>855.64818214603008</c:v>
                </c:pt>
                <c:pt idx="199">
                  <c:v>853.69309440000006</c:v>
                </c:pt>
                <c:pt idx="200">
                  <c:v>827.06054200000005</c:v>
                </c:pt>
                <c:pt idx="201">
                  <c:v>795.12924639999994</c:v>
                </c:pt>
                <c:pt idx="202">
                  <c:v>804.3583155</c:v>
                </c:pt>
                <c:pt idx="203">
                  <c:v>792.73993260000009</c:v>
                </c:pt>
                <c:pt idx="204">
                  <c:v>784.40578369999992</c:v>
                </c:pt>
                <c:pt idx="205">
                  <c:v>800.37298880000003</c:v>
                </c:pt>
                <c:pt idx="206">
                  <c:v>858.59984100000008</c:v>
                </c:pt>
                <c:pt idx="207">
                  <c:v>790.29575040000009</c:v>
                </c:pt>
                <c:pt idx="208">
                  <c:v>767.47882312499996</c:v>
                </c:pt>
                <c:pt idx="209">
                  <c:v>771.28846520000002</c:v>
                </c:pt>
                <c:pt idx="210">
                  <c:v>790.26636047118802</c:v>
                </c:pt>
                <c:pt idx="211">
                  <c:v>792.84146298461997</c:v>
                </c:pt>
                <c:pt idx="212">
                  <c:v>890.69166300000006</c:v>
                </c:pt>
                <c:pt idx="213">
                  <c:v>981.65427240000008</c:v>
                </c:pt>
                <c:pt idx="214">
                  <c:v>1034.2373916667</c:v>
                </c:pt>
                <c:pt idx="215">
                  <c:v>1070.0275195299998</c:v>
                </c:pt>
                <c:pt idx="216">
                  <c:v>1236.0499330500002</c:v>
                </c:pt>
                <c:pt idx="217">
                  <c:v>1263.8085477823379</c:v>
                </c:pt>
                <c:pt idx="218">
                  <c:v>1247.2794775</c:v>
                </c:pt>
                <c:pt idx="219">
                  <c:v>1147.6096001244498</c:v>
                </c:pt>
                <c:pt idx="220">
                  <c:v>1101.8748836549998</c:v>
                </c:pt>
                <c:pt idx="221">
                  <c:v>1110.8892568400001</c:v>
                </c:pt>
                <c:pt idx="222">
                  <c:v>1068.1264780298309</c:v>
                </c:pt>
                <c:pt idx="223">
                  <c:v>1058.0970158525279</c:v>
                </c:pt>
                <c:pt idx="224">
                  <c:v>1062.6572838700001</c:v>
                </c:pt>
                <c:pt idx="225">
                  <c:v>1036.4249390422199</c:v>
                </c:pt>
                <c:pt idx="226">
                  <c:v>1102.9773525807327</c:v>
                </c:pt>
                <c:pt idx="227">
                  <c:v>1216.8732352500001</c:v>
                </c:pt>
                <c:pt idx="228">
                  <c:v>1234.6434030645</c:v>
                </c:pt>
                <c:pt idx="229">
                  <c:v>1166.2269331718401</c:v>
                </c:pt>
                <c:pt idx="230">
                  <c:v>1142.2976662999999</c:v>
                </c:pt>
                <c:pt idx="231">
                  <c:v>1034.574389184216</c:v>
                </c:pt>
                <c:pt idx="232">
                  <c:v>1093.8010580199998</c:v>
                </c:pt>
                <c:pt idx="233">
                  <c:v>1145.861322254445</c:v>
                </c:pt>
                <c:pt idx="234">
                  <c:v>1133.88668708359</c:v>
                </c:pt>
                <c:pt idx="235">
                  <c:v>1183.9167289100001</c:v>
                </c:pt>
                <c:pt idx="236">
                  <c:v>1213.910578208737</c:v>
                </c:pt>
                <c:pt idx="237">
                  <c:v>1221.1731393</c:v>
                </c:pt>
                <c:pt idx="238">
                  <c:v>1212.3466690634161</c:v>
                </c:pt>
                <c:pt idx="239">
                  <c:v>1180.01278458</c:v>
                </c:pt>
                <c:pt idx="240">
                  <c:v>1030.2424862439259</c:v>
                </c:pt>
                <c:pt idx="241">
                  <c:v>981.76049837284995</c:v>
                </c:pt>
                <c:pt idx="242">
                  <c:v>860.25208892325008</c:v>
                </c:pt>
                <c:pt idx="243">
                  <c:v>867.54520198579792</c:v>
                </c:pt>
                <c:pt idx="244">
                  <c:v>966.6583093500002</c:v>
                </c:pt>
                <c:pt idx="245">
                  <c:v>999.50583742864796</c:v>
                </c:pt>
                <c:pt idx="246">
                  <c:v>967.83393118761603</c:v>
                </c:pt>
                <c:pt idx="247">
                  <c:v>1027.046260534971</c:v>
                </c:pt>
                <c:pt idx="248">
                  <c:v>1128.7228080510561</c:v>
                </c:pt>
                <c:pt idx="249">
                  <c:v>1085.98126297</c:v>
                </c:pt>
                <c:pt idx="250">
                  <c:v>1077.3453462500001</c:v>
                </c:pt>
                <c:pt idx="251">
                  <c:v>1103.8982836356299</c:v>
                </c:pt>
                <c:pt idx="252">
                  <c:v>1199.8914454295118</c:v>
                </c:pt>
                <c:pt idx="253">
                  <c:v>1219.329548881236</c:v>
                </c:pt>
                <c:pt idx="254">
                  <c:v>1263.74420053782</c:v>
                </c:pt>
                <c:pt idx="255">
                  <c:v>1270.22744917404</c:v>
                </c:pt>
                <c:pt idx="256">
                  <c:v>1204.7898155999999</c:v>
                </c:pt>
                <c:pt idx="257">
                  <c:v>1251.389238033325</c:v>
                </c:pt>
                <c:pt idx="258">
                  <c:v>1309.5304948599999</c:v>
                </c:pt>
                <c:pt idx="259">
                  <c:v>1271.9095844167812</c:v>
                </c:pt>
                <c:pt idx="260">
                  <c:v>1210.7413576660849</c:v>
                </c:pt>
                <c:pt idx="261">
                  <c:v>1261.3890424800002</c:v>
                </c:pt>
                <c:pt idx="262">
                  <c:v>1374.8218641175681</c:v>
                </c:pt>
                <c:pt idx="263">
                  <c:v>1442.2363998285171</c:v>
                </c:pt>
                <c:pt idx="264">
                  <c:v>1278.4535387714518</c:v>
                </c:pt>
                <c:pt idx="265">
                  <c:v>1188.3681840574741</c:v>
                </c:pt>
                <c:pt idx="266">
                  <c:v>1158.7355631239579</c:v>
                </c:pt>
                <c:pt idx="267">
                  <c:v>1141.5342724</c:v>
                </c:pt>
                <c:pt idx="268">
                  <c:v>1230.8815422</c:v>
                </c:pt>
                <c:pt idx="269">
                  <c:v>1257.8442002863637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538635376"/>
        <c:axId val="-1538642448"/>
      </c:lineChar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PRP</c:v>
                </c:pt>
              </c:strCache>
            </c:strRef>
          </c:tx>
          <c:spPr>
            <a:ln w="539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Plan1!$A$2:$A$271</c:f>
              <c:numCache>
                <c:formatCode>mmm\-yy</c:formatCode>
                <c:ptCount val="270"/>
                <c:pt idx="0">
                  <c:v>34516</c:v>
                </c:pt>
                <c:pt idx="1">
                  <c:v>34547</c:v>
                </c:pt>
                <c:pt idx="2">
                  <c:v>34578</c:v>
                </c:pt>
                <c:pt idx="3">
                  <c:v>34608</c:v>
                </c:pt>
                <c:pt idx="4">
                  <c:v>34639</c:v>
                </c:pt>
                <c:pt idx="5">
                  <c:v>34669</c:v>
                </c:pt>
                <c:pt idx="6">
                  <c:v>34700</c:v>
                </c:pt>
                <c:pt idx="7">
                  <c:v>34731</c:v>
                </c:pt>
                <c:pt idx="8">
                  <c:v>34759</c:v>
                </c:pt>
                <c:pt idx="9">
                  <c:v>34790</c:v>
                </c:pt>
                <c:pt idx="10">
                  <c:v>34820</c:v>
                </c:pt>
                <c:pt idx="11">
                  <c:v>34851</c:v>
                </c:pt>
                <c:pt idx="12">
                  <c:v>34881</c:v>
                </c:pt>
                <c:pt idx="13">
                  <c:v>34912</c:v>
                </c:pt>
                <c:pt idx="14">
                  <c:v>34943</c:v>
                </c:pt>
                <c:pt idx="15">
                  <c:v>34973</c:v>
                </c:pt>
                <c:pt idx="16">
                  <c:v>35004</c:v>
                </c:pt>
                <c:pt idx="17">
                  <c:v>35034</c:v>
                </c:pt>
                <c:pt idx="18">
                  <c:v>35065</c:v>
                </c:pt>
                <c:pt idx="19">
                  <c:v>35096</c:v>
                </c:pt>
                <c:pt idx="20">
                  <c:v>35125</c:v>
                </c:pt>
                <c:pt idx="21">
                  <c:v>35156</c:v>
                </c:pt>
                <c:pt idx="22">
                  <c:v>35186</c:v>
                </c:pt>
                <c:pt idx="23">
                  <c:v>35217</c:v>
                </c:pt>
                <c:pt idx="24">
                  <c:v>35247</c:v>
                </c:pt>
                <c:pt idx="25">
                  <c:v>35278</c:v>
                </c:pt>
                <c:pt idx="26">
                  <c:v>35309</c:v>
                </c:pt>
                <c:pt idx="27">
                  <c:v>35339</c:v>
                </c:pt>
                <c:pt idx="28">
                  <c:v>35370</c:v>
                </c:pt>
                <c:pt idx="29">
                  <c:v>35400</c:v>
                </c:pt>
                <c:pt idx="30">
                  <c:v>35431</c:v>
                </c:pt>
                <c:pt idx="31">
                  <c:v>35462</c:v>
                </c:pt>
                <c:pt idx="32">
                  <c:v>35490</c:v>
                </c:pt>
                <c:pt idx="33">
                  <c:v>35521</c:v>
                </c:pt>
                <c:pt idx="34">
                  <c:v>35551</c:v>
                </c:pt>
                <c:pt idx="35">
                  <c:v>35582</c:v>
                </c:pt>
                <c:pt idx="36">
                  <c:v>35612</c:v>
                </c:pt>
                <c:pt idx="37">
                  <c:v>35643</c:v>
                </c:pt>
                <c:pt idx="38">
                  <c:v>35674</c:v>
                </c:pt>
                <c:pt idx="39">
                  <c:v>35704</c:v>
                </c:pt>
                <c:pt idx="40">
                  <c:v>35735</c:v>
                </c:pt>
                <c:pt idx="41">
                  <c:v>35765</c:v>
                </c:pt>
                <c:pt idx="42">
                  <c:v>35796</c:v>
                </c:pt>
                <c:pt idx="43">
                  <c:v>35827</c:v>
                </c:pt>
                <c:pt idx="44">
                  <c:v>35855</c:v>
                </c:pt>
                <c:pt idx="45">
                  <c:v>35886</c:v>
                </c:pt>
                <c:pt idx="46">
                  <c:v>35916</c:v>
                </c:pt>
                <c:pt idx="47">
                  <c:v>35947</c:v>
                </c:pt>
                <c:pt idx="48">
                  <c:v>35977</c:v>
                </c:pt>
                <c:pt idx="49">
                  <c:v>36008</c:v>
                </c:pt>
                <c:pt idx="50">
                  <c:v>36039</c:v>
                </c:pt>
                <c:pt idx="51">
                  <c:v>36069</c:v>
                </c:pt>
                <c:pt idx="52">
                  <c:v>36100</c:v>
                </c:pt>
                <c:pt idx="53">
                  <c:v>36130</c:v>
                </c:pt>
                <c:pt idx="54">
                  <c:v>36161</c:v>
                </c:pt>
                <c:pt idx="55">
                  <c:v>36192</c:v>
                </c:pt>
                <c:pt idx="56">
                  <c:v>36220</c:v>
                </c:pt>
                <c:pt idx="57">
                  <c:v>36251</c:v>
                </c:pt>
                <c:pt idx="58">
                  <c:v>36281</c:v>
                </c:pt>
                <c:pt idx="59">
                  <c:v>36312</c:v>
                </c:pt>
                <c:pt idx="60">
                  <c:v>36342</c:v>
                </c:pt>
                <c:pt idx="61">
                  <c:v>36373</c:v>
                </c:pt>
                <c:pt idx="62">
                  <c:v>36404</c:v>
                </c:pt>
                <c:pt idx="63">
                  <c:v>36434</c:v>
                </c:pt>
                <c:pt idx="64">
                  <c:v>36465</c:v>
                </c:pt>
                <c:pt idx="65">
                  <c:v>36495</c:v>
                </c:pt>
                <c:pt idx="66">
                  <c:v>36526</c:v>
                </c:pt>
                <c:pt idx="67">
                  <c:v>36557</c:v>
                </c:pt>
                <c:pt idx="68">
                  <c:v>36586</c:v>
                </c:pt>
                <c:pt idx="69">
                  <c:v>36617</c:v>
                </c:pt>
                <c:pt idx="70">
                  <c:v>36647</c:v>
                </c:pt>
                <c:pt idx="71">
                  <c:v>36678</c:v>
                </c:pt>
                <c:pt idx="72">
                  <c:v>36708</c:v>
                </c:pt>
                <c:pt idx="73">
                  <c:v>36739</c:v>
                </c:pt>
                <c:pt idx="74">
                  <c:v>36770</c:v>
                </c:pt>
                <c:pt idx="75">
                  <c:v>36800</c:v>
                </c:pt>
                <c:pt idx="76">
                  <c:v>36831</c:v>
                </c:pt>
                <c:pt idx="77">
                  <c:v>36861</c:v>
                </c:pt>
                <c:pt idx="78">
                  <c:v>36892</c:v>
                </c:pt>
                <c:pt idx="79">
                  <c:v>36923</c:v>
                </c:pt>
                <c:pt idx="80">
                  <c:v>36951</c:v>
                </c:pt>
                <c:pt idx="81">
                  <c:v>36982</c:v>
                </c:pt>
                <c:pt idx="82">
                  <c:v>37012</c:v>
                </c:pt>
                <c:pt idx="83">
                  <c:v>37043</c:v>
                </c:pt>
                <c:pt idx="84">
                  <c:v>37073</c:v>
                </c:pt>
                <c:pt idx="85">
                  <c:v>37104</c:v>
                </c:pt>
                <c:pt idx="86">
                  <c:v>37135</c:v>
                </c:pt>
                <c:pt idx="87">
                  <c:v>37165</c:v>
                </c:pt>
                <c:pt idx="88">
                  <c:v>37196</c:v>
                </c:pt>
                <c:pt idx="89">
                  <c:v>37226</c:v>
                </c:pt>
                <c:pt idx="90">
                  <c:v>37257</c:v>
                </c:pt>
                <c:pt idx="91">
                  <c:v>37288</c:v>
                </c:pt>
                <c:pt idx="92">
                  <c:v>37316</c:v>
                </c:pt>
                <c:pt idx="93">
                  <c:v>37347</c:v>
                </c:pt>
                <c:pt idx="94">
                  <c:v>37377</c:v>
                </c:pt>
                <c:pt idx="95">
                  <c:v>37408</c:v>
                </c:pt>
                <c:pt idx="96">
                  <c:v>37438</c:v>
                </c:pt>
                <c:pt idx="97">
                  <c:v>37469</c:v>
                </c:pt>
                <c:pt idx="98">
                  <c:v>37500</c:v>
                </c:pt>
                <c:pt idx="99">
                  <c:v>37530</c:v>
                </c:pt>
                <c:pt idx="100">
                  <c:v>37561</c:v>
                </c:pt>
                <c:pt idx="101">
                  <c:v>37591</c:v>
                </c:pt>
                <c:pt idx="102">
                  <c:v>37622</c:v>
                </c:pt>
                <c:pt idx="103">
                  <c:v>37653</c:v>
                </c:pt>
                <c:pt idx="104">
                  <c:v>37681</c:v>
                </c:pt>
                <c:pt idx="105">
                  <c:v>37712</c:v>
                </c:pt>
                <c:pt idx="106">
                  <c:v>37742</c:v>
                </c:pt>
                <c:pt idx="107">
                  <c:v>37773</c:v>
                </c:pt>
                <c:pt idx="108">
                  <c:v>37803</c:v>
                </c:pt>
                <c:pt idx="109">
                  <c:v>37834</c:v>
                </c:pt>
                <c:pt idx="110">
                  <c:v>37865</c:v>
                </c:pt>
                <c:pt idx="111">
                  <c:v>37895</c:v>
                </c:pt>
                <c:pt idx="112">
                  <c:v>37926</c:v>
                </c:pt>
                <c:pt idx="113">
                  <c:v>37956</c:v>
                </c:pt>
                <c:pt idx="114">
                  <c:v>37987</c:v>
                </c:pt>
                <c:pt idx="115">
                  <c:v>38018</c:v>
                </c:pt>
                <c:pt idx="116">
                  <c:v>38047</c:v>
                </c:pt>
                <c:pt idx="117">
                  <c:v>38078</c:v>
                </c:pt>
                <c:pt idx="118">
                  <c:v>38108</c:v>
                </c:pt>
                <c:pt idx="119">
                  <c:v>38139</c:v>
                </c:pt>
                <c:pt idx="120">
                  <c:v>38169</c:v>
                </c:pt>
                <c:pt idx="121">
                  <c:v>38200</c:v>
                </c:pt>
                <c:pt idx="122">
                  <c:v>38231</c:v>
                </c:pt>
                <c:pt idx="123">
                  <c:v>38261</c:v>
                </c:pt>
                <c:pt idx="124">
                  <c:v>38292</c:v>
                </c:pt>
                <c:pt idx="125">
                  <c:v>38322</c:v>
                </c:pt>
                <c:pt idx="126">
                  <c:v>38353</c:v>
                </c:pt>
                <c:pt idx="127">
                  <c:v>38384</c:v>
                </c:pt>
                <c:pt idx="128">
                  <c:v>38412</c:v>
                </c:pt>
                <c:pt idx="129">
                  <c:v>38443</c:v>
                </c:pt>
                <c:pt idx="130">
                  <c:v>38473</c:v>
                </c:pt>
                <c:pt idx="131">
                  <c:v>38504</c:v>
                </c:pt>
                <c:pt idx="132">
                  <c:v>38534</c:v>
                </c:pt>
                <c:pt idx="133">
                  <c:v>38565</c:v>
                </c:pt>
                <c:pt idx="134">
                  <c:v>38596</c:v>
                </c:pt>
                <c:pt idx="135">
                  <c:v>38626</c:v>
                </c:pt>
                <c:pt idx="136">
                  <c:v>38657</c:v>
                </c:pt>
                <c:pt idx="137">
                  <c:v>38687</c:v>
                </c:pt>
                <c:pt idx="138">
                  <c:v>38718</c:v>
                </c:pt>
                <c:pt idx="139">
                  <c:v>38749</c:v>
                </c:pt>
                <c:pt idx="140">
                  <c:v>38777</c:v>
                </c:pt>
                <c:pt idx="141">
                  <c:v>38808</c:v>
                </c:pt>
                <c:pt idx="142">
                  <c:v>38838</c:v>
                </c:pt>
                <c:pt idx="143">
                  <c:v>38869</c:v>
                </c:pt>
                <c:pt idx="144">
                  <c:v>38899</c:v>
                </c:pt>
                <c:pt idx="145">
                  <c:v>38930</c:v>
                </c:pt>
                <c:pt idx="146">
                  <c:v>38961</c:v>
                </c:pt>
                <c:pt idx="147">
                  <c:v>38991</c:v>
                </c:pt>
                <c:pt idx="148">
                  <c:v>39022</c:v>
                </c:pt>
                <c:pt idx="149">
                  <c:v>39052</c:v>
                </c:pt>
                <c:pt idx="150">
                  <c:v>39083</c:v>
                </c:pt>
                <c:pt idx="151">
                  <c:v>39114</c:v>
                </c:pt>
                <c:pt idx="152">
                  <c:v>39142</c:v>
                </c:pt>
                <c:pt idx="153">
                  <c:v>39173</c:v>
                </c:pt>
                <c:pt idx="154">
                  <c:v>39203</c:v>
                </c:pt>
                <c:pt idx="155">
                  <c:v>39234</c:v>
                </c:pt>
                <c:pt idx="156">
                  <c:v>39264</c:v>
                </c:pt>
                <c:pt idx="157">
                  <c:v>39295</c:v>
                </c:pt>
                <c:pt idx="158">
                  <c:v>39326</c:v>
                </c:pt>
                <c:pt idx="159">
                  <c:v>39356</c:v>
                </c:pt>
                <c:pt idx="160">
                  <c:v>39387</c:v>
                </c:pt>
                <c:pt idx="161">
                  <c:v>39417</c:v>
                </c:pt>
                <c:pt idx="162">
                  <c:v>39448</c:v>
                </c:pt>
                <c:pt idx="163">
                  <c:v>39479</c:v>
                </c:pt>
                <c:pt idx="164">
                  <c:v>39508</c:v>
                </c:pt>
                <c:pt idx="165">
                  <c:v>39539</c:v>
                </c:pt>
                <c:pt idx="166">
                  <c:v>39569</c:v>
                </c:pt>
                <c:pt idx="167">
                  <c:v>39600</c:v>
                </c:pt>
                <c:pt idx="168">
                  <c:v>39630</c:v>
                </c:pt>
                <c:pt idx="169">
                  <c:v>39661</c:v>
                </c:pt>
                <c:pt idx="170">
                  <c:v>39692</c:v>
                </c:pt>
                <c:pt idx="171">
                  <c:v>39722</c:v>
                </c:pt>
                <c:pt idx="172">
                  <c:v>39753</c:v>
                </c:pt>
                <c:pt idx="173">
                  <c:v>39783</c:v>
                </c:pt>
                <c:pt idx="174">
                  <c:v>39814</c:v>
                </c:pt>
                <c:pt idx="175">
                  <c:v>39845</c:v>
                </c:pt>
                <c:pt idx="176">
                  <c:v>39873</c:v>
                </c:pt>
                <c:pt idx="177">
                  <c:v>39904</c:v>
                </c:pt>
                <c:pt idx="178">
                  <c:v>39934</c:v>
                </c:pt>
                <c:pt idx="179">
                  <c:v>39965</c:v>
                </c:pt>
                <c:pt idx="180">
                  <c:v>39995</c:v>
                </c:pt>
                <c:pt idx="181">
                  <c:v>40026</c:v>
                </c:pt>
                <c:pt idx="182">
                  <c:v>40057</c:v>
                </c:pt>
                <c:pt idx="183">
                  <c:v>40087</c:v>
                </c:pt>
                <c:pt idx="184">
                  <c:v>40118</c:v>
                </c:pt>
                <c:pt idx="185">
                  <c:v>40148</c:v>
                </c:pt>
                <c:pt idx="186">
                  <c:v>40179</c:v>
                </c:pt>
                <c:pt idx="187">
                  <c:v>40210</c:v>
                </c:pt>
                <c:pt idx="188">
                  <c:v>40238</c:v>
                </c:pt>
                <c:pt idx="189">
                  <c:v>40269</c:v>
                </c:pt>
                <c:pt idx="190">
                  <c:v>40299</c:v>
                </c:pt>
                <c:pt idx="191">
                  <c:v>40330</c:v>
                </c:pt>
                <c:pt idx="192">
                  <c:v>40360</c:v>
                </c:pt>
                <c:pt idx="193">
                  <c:v>40391</c:v>
                </c:pt>
                <c:pt idx="194">
                  <c:v>40422</c:v>
                </c:pt>
                <c:pt idx="195">
                  <c:v>40452</c:v>
                </c:pt>
                <c:pt idx="196">
                  <c:v>40483</c:v>
                </c:pt>
                <c:pt idx="197">
                  <c:v>40513</c:v>
                </c:pt>
                <c:pt idx="198">
                  <c:v>40544</c:v>
                </c:pt>
                <c:pt idx="199">
                  <c:v>40575</c:v>
                </c:pt>
                <c:pt idx="200">
                  <c:v>40603</c:v>
                </c:pt>
                <c:pt idx="201">
                  <c:v>40634</c:v>
                </c:pt>
                <c:pt idx="202">
                  <c:v>40664</c:v>
                </c:pt>
                <c:pt idx="203">
                  <c:v>40695</c:v>
                </c:pt>
                <c:pt idx="204">
                  <c:v>40725</c:v>
                </c:pt>
                <c:pt idx="205">
                  <c:v>40756</c:v>
                </c:pt>
                <c:pt idx="206">
                  <c:v>40787</c:v>
                </c:pt>
                <c:pt idx="207">
                  <c:v>40817</c:v>
                </c:pt>
                <c:pt idx="208">
                  <c:v>40848</c:v>
                </c:pt>
                <c:pt idx="209">
                  <c:v>40878</c:v>
                </c:pt>
                <c:pt idx="210">
                  <c:v>40909</c:v>
                </c:pt>
                <c:pt idx="211">
                  <c:v>40940</c:v>
                </c:pt>
                <c:pt idx="212">
                  <c:v>40969</c:v>
                </c:pt>
                <c:pt idx="213">
                  <c:v>41000</c:v>
                </c:pt>
                <c:pt idx="214">
                  <c:v>41030</c:v>
                </c:pt>
                <c:pt idx="215">
                  <c:v>41061</c:v>
                </c:pt>
                <c:pt idx="216">
                  <c:v>41091</c:v>
                </c:pt>
                <c:pt idx="217">
                  <c:v>41122</c:v>
                </c:pt>
                <c:pt idx="218">
                  <c:v>41153</c:v>
                </c:pt>
                <c:pt idx="219">
                  <c:v>41183</c:v>
                </c:pt>
                <c:pt idx="220">
                  <c:v>41214</c:v>
                </c:pt>
                <c:pt idx="221">
                  <c:v>41244</c:v>
                </c:pt>
                <c:pt idx="222">
                  <c:v>41275</c:v>
                </c:pt>
                <c:pt idx="223">
                  <c:v>41306</c:v>
                </c:pt>
                <c:pt idx="224">
                  <c:v>41334</c:v>
                </c:pt>
                <c:pt idx="225">
                  <c:v>41365</c:v>
                </c:pt>
                <c:pt idx="226">
                  <c:v>41395</c:v>
                </c:pt>
                <c:pt idx="227">
                  <c:v>41426</c:v>
                </c:pt>
                <c:pt idx="228">
                  <c:v>41456</c:v>
                </c:pt>
                <c:pt idx="229">
                  <c:v>41487</c:v>
                </c:pt>
                <c:pt idx="230">
                  <c:v>41518</c:v>
                </c:pt>
                <c:pt idx="231">
                  <c:v>41548</c:v>
                </c:pt>
                <c:pt idx="232">
                  <c:v>41579</c:v>
                </c:pt>
                <c:pt idx="233">
                  <c:v>41609</c:v>
                </c:pt>
                <c:pt idx="234">
                  <c:v>41640</c:v>
                </c:pt>
                <c:pt idx="235">
                  <c:v>41671</c:v>
                </c:pt>
                <c:pt idx="236">
                  <c:v>41699</c:v>
                </c:pt>
                <c:pt idx="237">
                  <c:v>41730</c:v>
                </c:pt>
                <c:pt idx="238">
                  <c:v>41760</c:v>
                </c:pt>
                <c:pt idx="239">
                  <c:v>41791</c:v>
                </c:pt>
                <c:pt idx="240">
                  <c:v>41821</c:v>
                </c:pt>
                <c:pt idx="241">
                  <c:v>41852</c:v>
                </c:pt>
                <c:pt idx="242">
                  <c:v>41883</c:v>
                </c:pt>
                <c:pt idx="243">
                  <c:v>41913</c:v>
                </c:pt>
                <c:pt idx="244">
                  <c:v>41944</c:v>
                </c:pt>
                <c:pt idx="245">
                  <c:v>41974</c:v>
                </c:pt>
                <c:pt idx="246">
                  <c:v>42005</c:v>
                </c:pt>
                <c:pt idx="247">
                  <c:v>42036</c:v>
                </c:pt>
                <c:pt idx="248">
                  <c:v>42064</c:v>
                </c:pt>
                <c:pt idx="249">
                  <c:v>42095</c:v>
                </c:pt>
                <c:pt idx="250">
                  <c:v>42125</c:v>
                </c:pt>
                <c:pt idx="251">
                  <c:v>42156</c:v>
                </c:pt>
                <c:pt idx="252">
                  <c:v>42186</c:v>
                </c:pt>
                <c:pt idx="253">
                  <c:v>42217</c:v>
                </c:pt>
                <c:pt idx="254">
                  <c:v>42248</c:v>
                </c:pt>
                <c:pt idx="255">
                  <c:v>42278</c:v>
                </c:pt>
                <c:pt idx="256">
                  <c:v>42309</c:v>
                </c:pt>
                <c:pt idx="257">
                  <c:v>42339</c:v>
                </c:pt>
                <c:pt idx="258">
                  <c:v>42370</c:v>
                </c:pt>
                <c:pt idx="259">
                  <c:v>42401</c:v>
                </c:pt>
                <c:pt idx="260">
                  <c:v>42430</c:v>
                </c:pt>
                <c:pt idx="261">
                  <c:v>42461</c:v>
                </c:pt>
                <c:pt idx="262">
                  <c:v>42491</c:v>
                </c:pt>
                <c:pt idx="263">
                  <c:v>42522</c:v>
                </c:pt>
                <c:pt idx="264">
                  <c:v>42552</c:v>
                </c:pt>
                <c:pt idx="265">
                  <c:v>42583</c:v>
                </c:pt>
                <c:pt idx="266">
                  <c:v>42614</c:v>
                </c:pt>
                <c:pt idx="267">
                  <c:v>42644</c:v>
                </c:pt>
                <c:pt idx="268">
                  <c:v>42675</c:v>
                </c:pt>
                <c:pt idx="269">
                  <c:v>42705</c:v>
                </c:pt>
              </c:numCache>
            </c:numRef>
          </c:cat>
          <c:val>
            <c:numRef>
              <c:f>Plan1!$B$2:$B$271</c:f>
              <c:numCache>
                <c:formatCode>#,##0.0000</c:formatCode>
                <c:ptCount val="270"/>
                <c:pt idx="0">
                  <c:v>10.43</c:v>
                </c:pt>
                <c:pt idx="1">
                  <c:v>10.29</c:v>
                </c:pt>
                <c:pt idx="2">
                  <c:v>10.33</c:v>
                </c:pt>
                <c:pt idx="3">
                  <c:v>10.09</c:v>
                </c:pt>
                <c:pt idx="4">
                  <c:v>10.02</c:v>
                </c:pt>
                <c:pt idx="5">
                  <c:v>10.15</c:v>
                </c:pt>
                <c:pt idx="6">
                  <c:v>10.29</c:v>
                </c:pt>
                <c:pt idx="7">
                  <c:v>10.23</c:v>
                </c:pt>
                <c:pt idx="8">
                  <c:v>8.75</c:v>
                </c:pt>
                <c:pt idx="9">
                  <c:v>8.58</c:v>
                </c:pt>
                <c:pt idx="10">
                  <c:v>8.1199999999999992</c:v>
                </c:pt>
                <c:pt idx="11">
                  <c:v>8.3000000000000007</c:v>
                </c:pt>
                <c:pt idx="12">
                  <c:v>9.48</c:v>
                </c:pt>
                <c:pt idx="13">
                  <c:v>10.34</c:v>
                </c:pt>
                <c:pt idx="14">
                  <c:v>10.46</c:v>
                </c:pt>
                <c:pt idx="15">
                  <c:v>11.05</c:v>
                </c:pt>
                <c:pt idx="16">
                  <c:v>11.89</c:v>
                </c:pt>
                <c:pt idx="17">
                  <c:v>12.46</c:v>
                </c:pt>
                <c:pt idx="18">
                  <c:v>13.42</c:v>
                </c:pt>
                <c:pt idx="19">
                  <c:v>13</c:v>
                </c:pt>
                <c:pt idx="20">
                  <c:v>11.89</c:v>
                </c:pt>
                <c:pt idx="21">
                  <c:v>12.66</c:v>
                </c:pt>
                <c:pt idx="22">
                  <c:v>13.45</c:v>
                </c:pt>
                <c:pt idx="23">
                  <c:v>13.02</c:v>
                </c:pt>
                <c:pt idx="24">
                  <c:v>13.03</c:v>
                </c:pt>
                <c:pt idx="25">
                  <c:v>13.66</c:v>
                </c:pt>
                <c:pt idx="26">
                  <c:v>15.86</c:v>
                </c:pt>
                <c:pt idx="27">
                  <c:v>16.03</c:v>
                </c:pt>
                <c:pt idx="28">
                  <c:v>16.04</c:v>
                </c:pt>
                <c:pt idx="29">
                  <c:v>16.13</c:v>
                </c:pt>
                <c:pt idx="30">
                  <c:v>15.52</c:v>
                </c:pt>
                <c:pt idx="31">
                  <c:v>14.82</c:v>
                </c:pt>
                <c:pt idx="32">
                  <c:v>15.09</c:v>
                </c:pt>
                <c:pt idx="33">
                  <c:v>15.83</c:v>
                </c:pt>
                <c:pt idx="34">
                  <c:v>15.89</c:v>
                </c:pt>
                <c:pt idx="35">
                  <c:v>15.68</c:v>
                </c:pt>
                <c:pt idx="36">
                  <c:v>14.89</c:v>
                </c:pt>
                <c:pt idx="37">
                  <c:v>15.97</c:v>
                </c:pt>
                <c:pt idx="38">
                  <c:v>17.100000000000001</c:v>
                </c:pt>
                <c:pt idx="39">
                  <c:v>17.440000000000001</c:v>
                </c:pt>
                <c:pt idx="40">
                  <c:v>17.34</c:v>
                </c:pt>
                <c:pt idx="41">
                  <c:v>17.77</c:v>
                </c:pt>
                <c:pt idx="42">
                  <c:v>16.440000000000001</c:v>
                </c:pt>
                <c:pt idx="43">
                  <c:v>14.96</c:v>
                </c:pt>
                <c:pt idx="44">
                  <c:v>13.34</c:v>
                </c:pt>
                <c:pt idx="45">
                  <c:v>12.87</c:v>
                </c:pt>
                <c:pt idx="46">
                  <c:v>12.76</c:v>
                </c:pt>
                <c:pt idx="47">
                  <c:v>12.22</c:v>
                </c:pt>
                <c:pt idx="48">
                  <c:v>12.27</c:v>
                </c:pt>
                <c:pt idx="49">
                  <c:v>11.72</c:v>
                </c:pt>
                <c:pt idx="50">
                  <c:v>12.04</c:v>
                </c:pt>
                <c:pt idx="51">
                  <c:v>12.37</c:v>
                </c:pt>
                <c:pt idx="52">
                  <c:v>12.9</c:v>
                </c:pt>
                <c:pt idx="53">
                  <c:v>13.07</c:v>
                </c:pt>
                <c:pt idx="54">
                  <c:v>13.28</c:v>
                </c:pt>
                <c:pt idx="55">
                  <c:v>15.58</c:v>
                </c:pt>
                <c:pt idx="56">
                  <c:v>15.71</c:v>
                </c:pt>
                <c:pt idx="57">
                  <c:v>13.77</c:v>
                </c:pt>
                <c:pt idx="58">
                  <c:v>13.33</c:v>
                </c:pt>
                <c:pt idx="59">
                  <c:v>13.83</c:v>
                </c:pt>
                <c:pt idx="60">
                  <c:v>13.77</c:v>
                </c:pt>
                <c:pt idx="61">
                  <c:v>15.18</c:v>
                </c:pt>
                <c:pt idx="62">
                  <c:v>17.559999999999999</c:v>
                </c:pt>
                <c:pt idx="63">
                  <c:v>18.47</c:v>
                </c:pt>
                <c:pt idx="64">
                  <c:v>18.86</c:v>
                </c:pt>
                <c:pt idx="65">
                  <c:v>18.16</c:v>
                </c:pt>
                <c:pt idx="66">
                  <c:v>18.04</c:v>
                </c:pt>
                <c:pt idx="67">
                  <c:v>18.100000000000001</c:v>
                </c:pt>
                <c:pt idx="68">
                  <c:v>17.32</c:v>
                </c:pt>
                <c:pt idx="69">
                  <c:v>17.14</c:v>
                </c:pt>
                <c:pt idx="70">
                  <c:v>17.45</c:v>
                </c:pt>
                <c:pt idx="71">
                  <c:v>16.600000000000001</c:v>
                </c:pt>
                <c:pt idx="72">
                  <c:v>15.86</c:v>
                </c:pt>
                <c:pt idx="73">
                  <c:v>15.69</c:v>
                </c:pt>
                <c:pt idx="74">
                  <c:v>16.350000000000001</c:v>
                </c:pt>
                <c:pt idx="75">
                  <c:v>16.899999999999999</c:v>
                </c:pt>
                <c:pt idx="76">
                  <c:v>17.32</c:v>
                </c:pt>
                <c:pt idx="77">
                  <c:v>19</c:v>
                </c:pt>
                <c:pt idx="78">
                  <c:v>18.41</c:v>
                </c:pt>
                <c:pt idx="79">
                  <c:v>16.62</c:v>
                </c:pt>
                <c:pt idx="80">
                  <c:v>16.190000000000001</c:v>
                </c:pt>
                <c:pt idx="81">
                  <c:v>16.22</c:v>
                </c:pt>
                <c:pt idx="82">
                  <c:v>16.79</c:v>
                </c:pt>
                <c:pt idx="83">
                  <c:v>19.25</c:v>
                </c:pt>
                <c:pt idx="84">
                  <c:v>22</c:v>
                </c:pt>
                <c:pt idx="85">
                  <c:v>23.83</c:v>
                </c:pt>
                <c:pt idx="86">
                  <c:v>25.27</c:v>
                </c:pt>
                <c:pt idx="87">
                  <c:v>26.19</c:v>
                </c:pt>
                <c:pt idx="88">
                  <c:v>26.63</c:v>
                </c:pt>
                <c:pt idx="89">
                  <c:v>24.86</c:v>
                </c:pt>
                <c:pt idx="90">
                  <c:v>23.61</c:v>
                </c:pt>
                <c:pt idx="91">
                  <c:v>21.26</c:v>
                </c:pt>
                <c:pt idx="92">
                  <c:v>19.71</c:v>
                </c:pt>
                <c:pt idx="93">
                  <c:v>19.98</c:v>
                </c:pt>
                <c:pt idx="94">
                  <c:v>22.31</c:v>
                </c:pt>
                <c:pt idx="95">
                  <c:v>26</c:v>
                </c:pt>
                <c:pt idx="96">
                  <c:v>29.33</c:v>
                </c:pt>
                <c:pt idx="97">
                  <c:v>32.47</c:v>
                </c:pt>
                <c:pt idx="98">
                  <c:v>36.89</c:v>
                </c:pt>
                <c:pt idx="99">
                  <c:v>41.87</c:v>
                </c:pt>
                <c:pt idx="100">
                  <c:v>42.55</c:v>
                </c:pt>
                <c:pt idx="101">
                  <c:v>43.93</c:v>
                </c:pt>
                <c:pt idx="102">
                  <c:v>40.51</c:v>
                </c:pt>
                <c:pt idx="103">
                  <c:v>40.85</c:v>
                </c:pt>
                <c:pt idx="104">
                  <c:v>37.94</c:v>
                </c:pt>
                <c:pt idx="105">
                  <c:v>34.630000000000003</c:v>
                </c:pt>
                <c:pt idx="106">
                  <c:v>33.619999999999997</c:v>
                </c:pt>
                <c:pt idx="107">
                  <c:v>33.229999999999997</c:v>
                </c:pt>
                <c:pt idx="108">
                  <c:v>32.42</c:v>
                </c:pt>
                <c:pt idx="109">
                  <c:v>32.799999999999997</c:v>
                </c:pt>
                <c:pt idx="110">
                  <c:v>35.57</c:v>
                </c:pt>
                <c:pt idx="111">
                  <c:v>41.05</c:v>
                </c:pt>
                <c:pt idx="112">
                  <c:v>43.948599999999999</c:v>
                </c:pt>
                <c:pt idx="113">
                  <c:v>42.530500000000004</c:v>
                </c:pt>
                <c:pt idx="114">
                  <c:v>42.535400000000003</c:v>
                </c:pt>
                <c:pt idx="115">
                  <c:v>42.462400000000002</c:v>
                </c:pt>
                <c:pt idx="116">
                  <c:v>48.147399999999998</c:v>
                </c:pt>
                <c:pt idx="117">
                  <c:v>47.5655</c:v>
                </c:pt>
                <c:pt idx="118">
                  <c:v>45.891599999999997</c:v>
                </c:pt>
                <c:pt idx="119">
                  <c:v>40.322699999999998</c:v>
                </c:pt>
                <c:pt idx="120">
                  <c:v>35.979500000000002</c:v>
                </c:pt>
                <c:pt idx="121">
                  <c:v>34.220700000000001</c:v>
                </c:pt>
                <c:pt idx="122">
                  <c:v>34.541699999999999</c:v>
                </c:pt>
                <c:pt idx="123">
                  <c:v>30.970600000000001</c:v>
                </c:pt>
                <c:pt idx="124">
                  <c:v>29.495200000000001</c:v>
                </c:pt>
                <c:pt idx="125">
                  <c:v>28.8963</c:v>
                </c:pt>
                <c:pt idx="126">
                  <c:v>29.1511</c:v>
                </c:pt>
                <c:pt idx="127">
                  <c:v>27.008199999999999</c:v>
                </c:pt>
                <c:pt idx="128">
                  <c:v>31.758600000000001</c:v>
                </c:pt>
                <c:pt idx="129">
                  <c:v>29.2044</c:v>
                </c:pt>
                <c:pt idx="130">
                  <c:v>27.8062</c:v>
                </c:pt>
                <c:pt idx="131">
                  <c:v>29.191299999999998</c:v>
                </c:pt>
                <c:pt idx="132">
                  <c:v>29.122499999999999</c:v>
                </c:pt>
                <c:pt idx="133">
                  <c:v>27.605599999999999</c:v>
                </c:pt>
                <c:pt idx="134">
                  <c:v>25.6831</c:v>
                </c:pt>
                <c:pt idx="135">
                  <c:v>24.649799999999999</c:v>
                </c:pt>
                <c:pt idx="136">
                  <c:v>24.242899999999999</c:v>
                </c:pt>
                <c:pt idx="137">
                  <c:v>25.304500000000001</c:v>
                </c:pt>
                <c:pt idx="138">
                  <c:v>26.162099999999999</c:v>
                </c:pt>
                <c:pt idx="139">
                  <c:v>25.5762</c:v>
                </c:pt>
                <c:pt idx="140">
                  <c:v>23.687899999999999</c:v>
                </c:pt>
                <c:pt idx="141">
                  <c:v>22.571999999999999</c:v>
                </c:pt>
                <c:pt idx="142">
                  <c:v>23.932700000000001</c:v>
                </c:pt>
                <c:pt idx="143">
                  <c:v>24.805599999999998</c:v>
                </c:pt>
                <c:pt idx="144">
                  <c:v>24.580300000000001</c:v>
                </c:pt>
                <c:pt idx="145">
                  <c:v>23.906500000000001</c:v>
                </c:pt>
                <c:pt idx="146">
                  <c:v>24.501899999999999</c:v>
                </c:pt>
                <c:pt idx="147">
                  <c:v>26.549099999999999</c:v>
                </c:pt>
                <c:pt idx="148">
                  <c:v>29.011099999999999</c:v>
                </c:pt>
                <c:pt idx="149">
                  <c:v>28.432300000000001</c:v>
                </c:pt>
                <c:pt idx="150">
                  <c:v>28.902799999999999</c:v>
                </c:pt>
                <c:pt idx="151">
                  <c:v>29.496300000000002</c:v>
                </c:pt>
                <c:pt idx="152">
                  <c:v>28.621600000000001</c:v>
                </c:pt>
                <c:pt idx="153">
                  <c:v>27.206</c:v>
                </c:pt>
                <c:pt idx="154">
                  <c:v>27.0276</c:v>
                </c:pt>
                <c:pt idx="155">
                  <c:v>27.2973</c:v>
                </c:pt>
                <c:pt idx="156">
                  <c:v>27.6447</c:v>
                </c:pt>
                <c:pt idx="157">
                  <c:v>30.2044</c:v>
                </c:pt>
                <c:pt idx="158">
                  <c:v>33.865900000000003</c:v>
                </c:pt>
                <c:pt idx="159">
                  <c:v>35.132899999999999</c:v>
                </c:pt>
                <c:pt idx="160">
                  <c:v>37.911700000000003</c:v>
                </c:pt>
                <c:pt idx="161">
                  <c:v>40.111899999999999</c:v>
                </c:pt>
                <c:pt idx="162">
                  <c:v>42.061999999999998</c:v>
                </c:pt>
                <c:pt idx="163">
                  <c:v>44.371200000000002</c:v>
                </c:pt>
                <c:pt idx="164">
                  <c:v>43.2789</c:v>
                </c:pt>
                <c:pt idx="165">
                  <c:v>40.9711</c:v>
                </c:pt>
                <c:pt idx="166">
                  <c:v>40.859200000000001</c:v>
                </c:pt>
                <c:pt idx="167">
                  <c:v>45.074800000000003</c:v>
                </c:pt>
                <c:pt idx="168">
                  <c:v>45.668500000000002</c:v>
                </c:pt>
                <c:pt idx="169">
                  <c:v>40.261800000000001</c:v>
                </c:pt>
                <c:pt idx="170">
                  <c:v>41.2517</c:v>
                </c:pt>
                <c:pt idx="171">
                  <c:v>40.466200000000001</c:v>
                </c:pt>
                <c:pt idx="172">
                  <c:v>40.648099999999999</c:v>
                </c:pt>
                <c:pt idx="173">
                  <c:v>39.456099999999999</c:v>
                </c:pt>
                <c:pt idx="174">
                  <c:v>45.685099999999998</c:v>
                </c:pt>
                <c:pt idx="175">
                  <c:v>44.955100000000002</c:v>
                </c:pt>
                <c:pt idx="176">
                  <c:v>42.774900000000002</c:v>
                </c:pt>
                <c:pt idx="177">
                  <c:v>44.534999999999997</c:v>
                </c:pt>
                <c:pt idx="178">
                  <c:v>45.984200000000001</c:v>
                </c:pt>
                <c:pt idx="179">
                  <c:v>45.066800000000001</c:v>
                </c:pt>
                <c:pt idx="180">
                  <c:v>42.687899999999999</c:v>
                </c:pt>
                <c:pt idx="181">
                  <c:v>42.807299999999998</c:v>
                </c:pt>
                <c:pt idx="182">
                  <c:v>42.163699999999999</c:v>
                </c:pt>
                <c:pt idx="183">
                  <c:v>41.275199999999998</c:v>
                </c:pt>
                <c:pt idx="184">
                  <c:v>40.850700000000003</c:v>
                </c:pt>
                <c:pt idx="185">
                  <c:v>39.813600000000001</c:v>
                </c:pt>
                <c:pt idx="186">
                  <c:v>37.159999999999997</c:v>
                </c:pt>
                <c:pt idx="187">
                  <c:v>33.29</c:v>
                </c:pt>
                <c:pt idx="188">
                  <c:v>31.15</c:v>
                </c:pt>
                <c:pt idx="189">
                  <c:v>30.59</c:v>
                </c:pt>
                <c:pt idx="190">
                  <c:v>31.48</c:v>
                </c:pt>
                <c:pt idx="191">
                  <c:v>31.87</c:v>
                </c:pt>
                <c:pt idx="192">
                  <c:v>34.01</c:v>
                </c:pt>
                <c:pt idx="193">
                  <c:v>36.880000000000003</c:v>
                </c:pt>
                <c:pt idx="194">
                  <c:v>37.96</c:v>
                </c:pt>
                <c:pt idx="195">
                  <c:v>39.81</c:v>
                </c:pt>
                <c:pt idx="196">
                  <c:v>43.39</c:v>
                </c:pt>
                <c:pt idx="197">
                  <c:v>43.87</c:v>
                </c:pt>
                <c:pt idx="198">
                  <c:v>45.52</c:v>
                </c:pt>
                <c:pt idx="199">
                  <c:v>45.68</c:v>
                </c:pt>
                <c:pt idx="200">
                  <c:v>43.35</c:v>
                </c:pt>
                <c:pt idx="201">
                  <c:v>40.96</c:v>
                </c:pt>
                <c:pt idx="202">
                  <c:v>40.380000000000003</c:v>
                </c:pt>
                <c:pt idx="203">
                  <c:v>40.1</c:v>
                </c:pt>
                <c:pt idx="204">
                  <c:v>40.33</c:v>
                </c:pt>
                <c:pt idx="205">
                  <c:v>41.15</c:v>
                </c:pt>
                <c:pt idx="206">
                  <c:v>44.02</c:v>
                </c:pt>
                <c:pt idx="207">
                  <c:v>42.26</c:v>
                </c:pt>
                <c:pt idx="208">
                  <c:v>41.08</c:v>
                </c:pt>
                <c:pt idx="209">
                  <c:v>40.14</c:v>
                </c:pt>
                <c:pt idx="210">
                  <c:v>42.44</c:v>
                </c:pt>
                <c:pt idx="211">
                  <c:v>43.47</c:v>
                </c:pt>
                <c:pt idx="212">
                  <c:v>47.92</c:v>
                </c:pt>
                <c:pt idx="213">
                  <c:v>51.67</c:v>
                </c:pt>
                <c:pt idx="214">
                  <c:v>55.328899999999997</c:v>
                </c:pt>
                <c:pt idx="215">
                  <c:v>58.285899999999998</c:v>
                </c:pt>
                <c:pt idx="216">
                  <c:v>65.626499999999993</c:v>
                </c:pt>
                <c:pt idx="217">
                  <c:v>72.604299999999995</c:v>
                </c:pt>
                <c:pt idx="218">
                  <c:v>73.916300000000007</c:v>
                </c:pt>
                <c:pt idx="219">
                  <c:v>67.27</c:v>
                </c:pt>
                <c:pt idx="220">
                  <c:v>67.171800000000005</c:v>
                </c:pt>
                <c:pt idx="221">
                  <c:v>67.254099999999994</c:v>
                </c:pt>
                <c:pt idx="222">
                  <c:v>58.907499999999999</c:v>
                </c:pt>
                <c:pt idx="223">
                  <c:v>55.634399999999999</c:v>
                </c:pt>
                <c:pt idx="224">
                  <c:v>53.330599999999997</c:v>
                </c:pt>
                <c:pt idx="225">
                  <c:v>50.526400000000002</c:v>
                </c:pt>
                <c:pt idx="226">
                  <c:v>52.414999999999999</c:v>
                </c:pt>
                <c:pt idx="227">
                  <c:v>58.6905</c:v>
                </c:pt>
                <c:pt idx="228">
                  <c:v>58.96</c:v>
                </c:pt>
                <c:pt idx="229">
                  <c:v>59.845500000000001</c:v>
                </c:pt>
                <c:pt idx="230">
                  <c:v>63.024799999999999</c:v>
                </c:pt>
                <c:pt idx="231">
                  <c:v>64.103099999999998</c:v>
                </c:pt>
                <c:pt idx="232">
                  <c:v>66.031499999999994</c:v>
                </c:pt>
                <c:pt idx="233">
                  <c:v>66.733199999999997</c:v>
                </c:pt>
                <c:pt idx="234">
                  <c:v>61.183</c:v>
                </c:pt>
                <c:pt idx="235">
                  <c:v>62.034799999999997</c:v>
                </c:pt>
                <c:pt idx="236">
                  <c:v>63.356099999999998</c:v>
                </c:pt>
                <c:pt idx="237">
                  <c:v>61.829900000000002</c:v>
                </c:pt>
                <c:pt idx="238">
                  <c:v>61.522300000000001</c:v>
                </c:pt>
                <c:pt idx="239">
                  <c:v>60.8748</c:v>
                </c:pt>
                <c:pt idx="240">
                  <c:v>56.395200000000003</c:v>
                </c:pt>
                <c:pt idx="241">
                  <c:v>56.108199999999997</c:v>
                </c:pt>
                <c:pt idx="242">
                  <c:v>53.379800000000003</c:v>
                </c:pt>
                <c:pt idx="243">
                  <c:v>55.085099999999997</c:v>
                </c:pt>
                <c:pt idx="244">
                  <c:v>58.272199999999998</c:v>
                </c:pt>
                <c:pt idx="245">
                  <c:v>58.267200000000003</c:v>
                </c:pt>
                <c:pt idx="246">
                  <c:v>55.752600000000001</c:v>
                </c:pt>
                <c:pt idx="247">
                  <c:v>56.186900000000001</c:v>
                </c:pt>
                <c:pt idx="248">
                  <c:v>58.866799999999998</c:v>
                </c:pt>
                <c:pt idx="249">
                  <c:v>57.572699999999998</c:v>
                </c:pt>
                <c:pt idx="250">
                  <c:v>56.579300000000003</c:v>
                </c:pt>
                <c:pt idx="251">
                  <c:v>56.802900000000001</c:v>
                </c:pt>
                <c:pt idx="252">
                  <c:v>61.158700000000003</c:v>
                </c:pt>
                <c:pt idx="253">
                  <c:v>63.305700000000002</c:v>
                </c:pt>
                <c:pt idx="254">
                  <c:v>68.303100000000001</c:v>
                </c:pt>
                <c:pt idx="255">
                  <c:v>69.982299999999995</c:v>
                </c:pt>
                <c:pt idx="256">
                  <c:v>67.385300000000001</c:v>
                </c:pt>
                <c:pt idx="257">
                  <c:v>66.096199999999996</c:v>
                </c:pt>
                <c:pt idx="258">
                  <c:v>70.815799999999996</c:v>
                </c:pt>
                <c:pt idx="259">
                  <c:v>68.680999999999997</c:v>
                </c:pt>
                <c:pt idx="260">
                  <c:v>63.780299999999997</c:v>
                </c:pt>
                <c:pt idx="261">
                  <c:v>66.005799999999994</c:v>
                </c:pt>
                <c:pt idx="262">
                  <c:v>73.096000000000004</c:v>
                </c:pt>
                <c:pt idx="263">
                  <c:v>80.962900000000005</c:v>
                </c:pt>
                <c:pt idx="264">
                  <c:v>74.665300000000002</c:v>
                </c:pt>
                <c:pt idx="265">
                  <c:v>68.174099999999996</c:v>
                </c:pt>
                <c:pt idx="266">
                  <c:v>66.403899999999993</c:v>
                </c:pt>
                <c:pt idx="267">
                  <c:v>66.082599999999999</c:v>
                </c:pt>
                <c:pt idx="268">
                  <c:v>67.838300000000004</c:v>
                </c:pt>
                <c:pt idx="269">
                  <c:v>68.601299999999995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538641904"/>
        <c:axId val="-1538646800"/>
      </c:lineChart>
      <c:dateAx>
        <c:axId val="-153863537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38642448"/>
        <c:crosses val="autoZero"/>
        <c:auto val="1"/>
        <c:lblOffset val="100"/>
        <c:baseTimeUnit val="months"/>
      </c:dateAx>
      <c:valAx>
        <c:axId val="-153864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000" dirty="0" smtClean="0">
                    <a:solidFill>
                      <a:srgbClr val="00B050"/>
                    </a:solidFill>
                  </a:rPr>
                  <a:t>R$ ou US$</a:t>
                </a:r>
                <a:endParaRPr lang="pt-BR" sz="2000" dirty="0">
                  <a:solidFill>
                    <a:srgbClr val="00B05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rgbClr val="00B050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38635376"/>
        <c:crosses val="autoZero"/>
        <c:crossBetween val="between"/>
      </c:valAx>
      <c:valAx>
        <c:axId val="-153864680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000" dirty="0" smtClean="0">
                    <a:solidFill>
                      <a:srgbClr val="FF0000"/>
                    </a:solidFill>
                  </a:rPr>
                  <a:t>R$</a:t>
                </a:r>
                <a:endParaRPr lang="pt-BR" sz="2000" dirty="0">
                  <a:solidFill>
                    <a:srgbClr val="FF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rgbClr val="FF0000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538641904"/>
        <c:crosses val="max"/>
        <c:crossBetween val="between"/>
      </c:valAx>
      <c:dateAx>
        <c:axId val="-153864190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-153864680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2DAB1-F2B2-4E80-A2A9-4ECCD61DB7CC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7A235-58E4-47D0-A160-FA689EC6A1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2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22FF0-B762-43F5-A49A-3D1BF1171A8C}" type="slidenum">
              <a:rPr lang="pt-BR" altLang="pt-BR" smtClean="0"/>
              <a:pPr/>
              <a:t>13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936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C08C-AAB0-4582-9646-1535DE345B6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CC0C-14DA-4E6C-8A7C-AB1E900D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44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C08C-AAB0-4582-9646-1535DE345B6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CC0C-14DA-4E6C-8A7C-AB1E900D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92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C08C-AAB0-4582-9646-1535DE345B6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CC0C-14DA-4E6C-8A7C-AB1E900D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717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4C5B1-5A6F-4313-87D7-65440B7B94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97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C08C-AAB0-4582-9646-1535DE345B6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CC0C-14DA-4E6C-8A7C-AB1E900D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73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C08C-AAB0-4582-9646-1535DE345B6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CC0C-14DA-4E6C-8A7C-AB1E900D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87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C08C-AAB0-4582-9646-1535DE345B6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CC0C-14DA-4E6C-8A7C-AB1E900D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35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C08C-AAB0-4582-9646-1535DE345B6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CC0C-14DA-4E6C-8A7C-AB1E900D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82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C08C-AAB0-4582-9646-1535DE345B6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CC0C-14DA-4E6C-8A7C-AB1E900D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72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C08C-AAB0-4582-9646-1535DE345B6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CC0C-14DA-4E6C-8A7C-AB1E900D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67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C08C-AAB0-4582-9646-1535DE345B6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CC0C-14DA-4E6C-8A7C-AB1E900D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8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C08C-AAB0-4582-9646-1535DE345B6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CC0C-14DA-4E6C-8A7C-AB1E900D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649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EC08C-AAB0-4582-9646-1535DE345B64}" type="datetimeFigureOut">
              <a:rPr lang="pt-BR" smtClean="0"/>
              <a:t>23/04/2020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CCC0C-14DA-4E6C-8A7C-AB1E900D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70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eC032ZjwQY" TargetMode="External"/><Relationship Id="rId2" Type="http://schemas.openxmlformats.org/officeDocument/2006/relationships/hyperlink" Target="https://vimeo.com/20604405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operamundi.uol.com.br/politica-e-economia/5465/kerviel-vs-societe-generale-de-quem-e-a-culpa-pela-maior-fraude-bancaria-da-historia" TargetMode="External"/><Relationship Id="rId4" Type="http://schemas.openxmlformats.org/officeDocument/2006/relationships/hyperlink" Target="https://piaui.folha.uol.com.br/materia/o-setembro-negro-da-sadi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1319" y="1122363"/>
            <a:ext cx="11524735" cy="2387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LES </a:t>
            </a:r>
            <a:r>
              <a:rPr lang="pt-BR" dirty="0"/>
              <a:t>453 – </a:t>
            </a:r>
            <a:r>
              <a:rPr lang="pt-BR" dirty="0" smtClean="0"/>
              <a:t>Mercados de </a:t>
            </a:r>
            <a:r>
              <a:rPr lang="pt-BR" b="1" dirty="0" smtClean="0"/>
              <a:t>Derivativo</a:t>
            </a:r>
            <a:r>
              <a:rPr lang="pt-BR" dirty="0" smtClean="0"/>
              <a:t>s Agropecuários e </a:t>
            </a:r>
            <a:r>
              <a:rPr lang="pt-BR" b="1" dirty="0" smtClean="0"/>
              <a:t>Financeiros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Parte 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1º Semestre de </a:t>
            </a:r>
            <a:r>
              <a:rPr lang="pt-BR" dirty="0" smtClean="0"/>
              <a:t>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24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96964" y="1996965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600" dirty="0"/>
              <a:t>Por que há mais negócios com derivativos de câmbio do que commodities?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600" dirty="0"/>
              <a:t>Por que há mais negócios com derivativos de taxa de juros do que com câmbio?</a:t>
            </a:r>
          </a:p>
        </p:txBody>
      </p:sp>
    </p:spTree>
    <p:extLst>
      <p:ext uri="{BB962C8B-B14F-4D97-AF65-F5344CB8AC3E}">
        <p14:creationId xmlns:p14="http://schemas.microsoft.com/office/powerpoint/2010/main" val="15578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Qual a movimentação diária em operações de câmbio no maior mercado de derivativos de </a:t>
            </a:r>
            <a:r>
              <a:rPr lang="pt-BR" dirty="0"/>
              <a:t>m</a:t>
            </a:r>
            <a:r>
              <a:rPr lang="pt-BR" dirty="0" smtClean="0"/>
              <a:t>oeda do mundo?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91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833475" y="4950849"/>
            <a:ext cx="2723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</a:rPr>
              <a:t>US$ 5 tri / dia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452"/>
            <a:ext cx="12192000" cy="417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5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2000250" y="318038"/>
            <a:ext cx="818038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52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pt-BR" altLang="pt-BR" sz="3200" dirty="0">
                <a:solidFill>
                  <a:srgbClr val="000000"/>
                </a:solidFill>
                <a:latin typeface="+mn-lt"/>
              </a:rPr>
              <a:t>O que é swap?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endParaRPr lang="pt-BR" altLang="pt-BR" sz="3200" dirty="0">
              <a:solidFill>
                <a:srgbClr val="000000"/>
              </a:solidFill>
              <a:latin typeface="+mn-lt"/>
            </a:endParaRP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endParaRPr lang="pt-BR" altLang="pt-BR" sz="3200" dirty="0">
              <a:solidFill>
                <a:srgbClr val="000000"/>
              </a:solidFill>
              <a:latin typeface="+mn-lt"/>
            </a:endParaRP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endParaRPr lang="pt-BR" altLang="pt-BR" sz="3200" dirty="0">
              <a:solidFill>
                <a:srgbClr val="000000"/>
              </a:solidFill>
              <a:latin typeface="+mn-lt"/>
            </a:endParaRP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pt-BR" altLang="pt-BR" sz="3200" dirty="0">
                <a:solidFill>
                  <a:srgbClr val="000000"/>
                </a:solidFill>
                <a:latin typeface="+mn-lt"/>
              </a:rPr>
              <a:t>O que é arbitragem?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67670" y="972424"/>
            <a:ext cx="7815868" cy="168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pt-BR" altLang="pt-BR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Swap</a:t>
            </a:r>
            <a:r>
              <a:rPr lang="pt-BR" altLang="pt-BR" kern="0" dirty="0">
                <a:solidFill>
                  <a:srgbClr val="0000FF"/>
                </a:solidFill>
                <a:sym typeface="Symbol" panose="05050102010706020507" pitchFamily="18" charset="2"/>
              </a:rPr>
              <a:t> é uma troca de resultado da aplicação de um índice, ou a variação de preços, sobre um valor principal.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67670" y="3892378"/>
            <a:ext cx="7912968" cy="205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buNone/>
            </a:pPr>
            <a:r>
              <a:rPr lang="pt-BR" altLang="pt-BR" kern="0" dirty="0">
                <a:solidFill>
                  <a:srgbClr val="0000FF"/>
                </a:solidFill>
              </a:rPr>
              <a:t>Operações de compra e venda para gerar lucro, aproveitando diferenciais de preços em diferentes mercados. Comprar no mercado a vista e vender no mercado futuro é uma forma de arbitragem.</a:t>
            </a:r>
          </a:p>
        </p:txBody>
      </p:sp>
    </p:spTree>
    <p:extLst>
      <p:ext uri="{BB962C8B-B14F-4D97-AF65-F5344CB8AC3E}">
        <p14:creationId xmlns:p14="http://schemas.microsoft.com/office/powerpoint/2010/main" val="312207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  <p:bldP spid="5" grpId="0" build="p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17" y="53787"/>
            <a:ext cx="10475259" cy="676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8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5116"/>
            <a:ext cx="12192000" cy="597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502782"/>
              </p:ext>
            </p:extLst>
          </p:nvPr>
        </p:nvGraphicFramePr>
        <p:xfrm>
          <a:off x="194982" y="3146200"/>
          <a:ext cx="11802035" cy="3522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8786"/>
                <a:gridCol w="1528401"/>
                <a:gridCol w="2455167"/>
                <a:gridCol w="670968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Grupo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Tema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Protagonista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Referência inicial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LTMC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spc="10">
                          <a:effectLst/>
                        </a:rPr>
                        <a:t>Myron Scholes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u="sng">
                          <a:effectLst/>
                          <a:hlinkClick r:id="rId2"/>
                        </a:rPr>
                        <a:t>https://vimeo.com/20604405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Baring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Nick Leeson 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u="sng">
                          <a:effectLst/>
                          <a:hlinkClick r:id="rId3"/>
                        </a:rPr>
                        <a:t>https://www.youtube.com/watch?v=DeC032ZjwQY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Sadia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Adriano Ferreira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u="sng">
                          <a:effectLst/>
                          <a:hlinkClick r:id="rId4"/>
                        </a:rPr>
                        <a:t>https://piaui.folha.uol.com.br/materia/o-setembro-negro-da-sadia/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4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Société Générale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Jérôme Kerviel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u="sng" dirty="0">
                          <a:effectLst/>
                          <a:hlinkClick r:id="rId5"/>
                        </a:rPr>
                        <a:t>https://operamundi.uol.com.br/politica-e-economia/5465/kerviel-vs-societe-generale-de-quem-e-a-culpa-pela-maior-fraude-bancaria-da-historia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73949"/>
            <a:ext cx="12192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alunos deverão formar quatro grupos, com no máximo 5 integrantes em cada um. </a:t>
            </a:r>
            <a:endParaRPr kumimoji="0" lang="pt-BR" altLang="pt-BR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grupo irá desenvolver um trabalho para ser apresentado à classe nos dias 25 de junho (Grupos 1 e 2) e 01 de junho (Grupos 3 e 4). As apresentações poderão ter o formato de livre escolha pelos alunos e duração máxima de 1 hora. O trabalho consistir na apresentação de um caso sobre derivativo, conforme tema apresentado na tabela a seguir, e deverão concluir o trabalho dando veredicto se o protagonista (ver tabela a seguir) é inocente ou culpado pelo ocorrido.</a:t>
            </a:r>
            <a:endParaRPr kumimoji="0" lang="pt-BR" altLang="pt-BR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21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5319" y="42391"/>
            <a:ext cx="10909151" cy="1325563"/>
          </a:xfrm>
        </p:spPr>
        <p:txBody>
          <a:bodyPr/>
          <a:lstStyle/>
          <a:p>
            <a:r>
              <a:rPr lang="pt-BR" dirty="0" smtClean="0"/>
              <a:t>Preço Recebido pelo Produtor e Cotação –  Soja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627228"/>
              </p:ext>
            </p:extLst>
          </p:nvPr>
        </p:nvGraphicFramePr>
        <p:xfrm>
          <a:off x="118333" y="935914"/>
          <a:ext cx="11919473" cy="584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572923" y="2377440"/>
            <a:ext cx="287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70C0"/>
                </a:solidFill>
              </a:rPr>
              <a:t>Correlação 0,986</a:t>
            </a:r>
            <a:endParaRPr lang="pt-B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69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720" y="57490"/>
            <a:ext cx="4495800" cy="676595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697980" y="1385046"/>
            <a:ext cx="1584960" cy="984773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5467056" y="3295907"/>
            <a:ext cx="2815883" cy="3143969"/>
          </a:xfrm>
          <a:prstGeom prst="rect">
            <a:avLst/>
          </a:prstGeom>
          <a:solidFill>
            <a:srgbClr val="FFFFFF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6" y="188034"/>
            <a:ext cx="12044684" cy="2148792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377190" y="1863090"/>
            <a:ext cx="4800600" cy="4737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7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34468890"/>
              </p:ext>
            </p:extLst>
          </p:nvPr>
        </p:nvGraphicFramePr>
        <p:xfrm>
          <a:off x="699246" y="71438"/>
          <a:ext cx="10784541" cy="672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6960"/>
                <a:gridCol w="2286299"/>
                <a:gridCol w="1896035"/>
                <a:gridCol w="1896035"/>
                <a:gridCol w="1089212"/>
              </a:tblGrid>
              <a:tr h="319299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MERCADO/COMMODITY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CONTRATOS NEGOCIADOS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R$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US$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5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Pregão Eletrônico – 22/-4/2020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5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Índice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 de Juros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Taxas de Câmbio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Títulos da dívida externa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Commodities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Futuro de Ações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PREGÃO ELETRÔNICO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Mercado de Balcão – 22/04/2020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Swaps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Opções flexíveis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Termo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BALCÃO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Contratos Minis (negociação) – 22/04/2020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Índice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Taxas de câmbio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Commodities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MINIS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TOTAL GERAL COM MINIS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latin typeface="+mn-lt"/>
                        </a:rPr>
                        <a:t>TOTAL GERAL SEM MINIS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076873" y="774265"/>
            <a:ext cx="4302369" cy="13849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Quanto (contratos e valor) é negociado diariamente em commodities na B³ ? </a:t>
            </a:r>
          </a:p>
        </p:txBody>
      </p:sp>
    </p:spTree>
    <p:extLst>
      <p:ext uri="{BB962C8B-B14F-4D97-AF65-F5344CB8AC3E}">
        <p14:creationId xmlns:p14="http://schemas.microsoft.com/office/powerpoint/2010/main" val="199665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2367657"/>
              </p:ext>
            </p:extLst>
          </p:nvPr>
        </p:nvGraphicFramePr>
        <p:xfrm>
          <a:off x="699246" y="71438"/>
          <a:ext cx="10784541" cy="672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6960"/>
                <a:gridCol w="2286299"/>
                <a:gridCol w="1896035"/>
                <a:gridCol w="1896035"/>
                <a:gridCol w="1089212"/>
              </a:tblGrid>
              <a:tr h="319299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MERCADO/COMMODITY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CONTRATOS NEGOCIADOS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R$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US$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5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Pregão Eletrônico – 22/-4/2020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5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Índice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 de Juros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Taxas de Câmbio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Títulos da dívida externa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Commodities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14.537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265.374.905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49.220.092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Futuro de Ações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PREGÃO ELETRÔNICO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Mercado de Balcão – 22/04/2020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Swaps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Opções flexíveis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Termo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BALCÃO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Contratos Minis (negociação) – 22/04/2020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Índice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Taxas de câmbio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Commodities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1.249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3.343.924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621.004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MINIS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TOTAL GERAL COM MINIS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latin typeface="+mn-lt"/>
                        </a:rPr>
                        <a:t>TOTAL GERAL SEM MINIS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6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2367657"/>
              </p:ext>
            </p:extLst>
          </p:nvPr>
        </p:nvGraphicFramePr>
        <p:xfrm>
          <a:off x="699246" y="71438"/>
          <a:ext cx="10784541" cy="672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6960"/>
                <a:gridCol w="2286299"/>
                <a:gridCol w="1896035"/>
                <a:gridCol w="1896035"/>
                <a:gridCol w="1089212"/>
              </a:tblGrid>
              <a:tr h="319299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MERCADO/COMMODITY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CONTRATOS NEGOCIADOS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R$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US$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5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Pregão Eletrônico – 22/-4/2020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5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Índice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 de Juros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Taxas de Câmbio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Títulos da dívida externa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Commodities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14.537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265.374.905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49.220.092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Futuro de Ações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PREGÃO ELETRÔNICO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Mercado de Balcão – 22/04/2020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Swaps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Opções flexíveis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Termo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BALCÃO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Contratos Minis (negociação) – 22/04/2020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Índice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Taxas de câmbio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Commodities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1.249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3.343.924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621.004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MINIS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TOTAL GERAL COM MINIS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latin typeface="+mn-lt"/>
                        </a:rPr>
                        <a:t>TOTAL GERAL SEM MINIS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621377" y="825273"/>
            <a:ext cx="5934052" cy="95410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Quanto (total de contratos e valor total) é negociado diariamente na B³ ? </a:t>
            </a:r>
          </a:p>
        </p:txBody>
      </p:sp>
    </p:spTree>
    <p:extLst>
      <p:ext uri="{BB962C8B-B14F-4D97-AF65-F5344CB8AC3E}">
        <p14:creationId xmlns:p14="http://schemas.microsoft.com/office/powerpoint/2010/main" val="138823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59357714"/>
              </p:ext>
            </p:extLst>
          </p:nvPr>
        </p:nvGraphicFramePr>
        <p:xfrm>
          <a:off x="699246" y="71438"/>
          <a:ext cx="10784541" cy="672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6960"/>
                <a:gridCol w="2286299"/>
                <a:gridCol w="1896035"/>
                <a:gridCol w="1896035"/>
                <a:gridCol w="1089212"/>
              </a:tblGrid>
              <a:tr h="319299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MERCADO/COMMODITY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CONTRATOS NEGOCIADOS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R$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US$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5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Pregão Eletrônico – 22/-4/2020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5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Índice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 de Juros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Taxas de Câmbio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Títulos da dívida externa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Commodities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14.537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265.374.905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49.220.092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Futuro de Ações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PREGÃO ELETRÔNICO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3.947.837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379.011.516.764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71.039.886.531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Mercado de Balcão – 22/04/2020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Swaps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Opções flexíveis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Termo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BALCÃO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2.913.903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118.049.902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21.923.222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Contratos Minis (negociação) – 22/04/2020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Índice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Taxas de câmbio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Commodities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1.249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3.343.924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621.004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MINIS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12.866.064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293.339.937.220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54.476.560.846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TOTAL GERAL COM MINIS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19.727.804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672.469.503.886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125.538.370.599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latin typeface="+mn-lt"/>
                        </a:rPr>
                        <a:t>TOTAL GERAL SEM MINIS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6.861.740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379.129.566.666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71.061.809.753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621377" y="825273"/>
            <a:ext cx="5934052" cy="95410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Quanto (total de contratos e valor total) é negociado diariamente na B³ ? </a:t>
            </a:r>
          </a:p>
        </p:txBody>
      </p:sp>
    </p:spTree>
    <p:extLst>
      <p:ext uri="{BB962C8B-B14F-4D97-AF65-F5344CB8AC3E}">
        <p14:creationId xmlns:p14="http://schemas.microsoft.com/office/powerpoint/2010/main" val="30647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37986923"/>
              </p:ext>
            </p:extLst>
          </p:nvPr>
        </p:nvGraphicFramePr>
        <p:xfrm>
          <a:off x="699246" y="71438"/>
          <a:ext cx="10784541" cy="672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6960"/>
                <a:gridCol w="2286299"/>
                <a:gridCol w="1896035"/>
                <a:gridCol w="1896035"/>
                <a:gridCol w="1089212"/>
              </a:tblGrid>
              <a:tr h="319299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MERCADO/COMMODITY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CONTRATOS NEGOCIADOS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R$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US$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5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Pregão Eletrônico – 22/-4/2020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pt-BR" sz="1500" i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Índice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154.5942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13.061.617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2.425.324.241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 de Juros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3.187.210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259.187.612.290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48.134.085.842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Taxas de Câmbio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400.964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106.320.185.919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20.398.338.458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Títulos da dívida externa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232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173.779.486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32.272.826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Commodities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14.537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265.374.905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49.220.092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Futuro de Ações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190.400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3.473.547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645.072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PREGÃO ELETRÔNICO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3.947.837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379.011.516.764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71.039.886.531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Mercado de Balcão – 22/04/2020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Swaps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745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37.305.634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6.928.079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Opções flexíveis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2.913.157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80.480.083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14.946.081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Termo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264.185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49.062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BALCÃO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2.913.903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118.049.902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21.923.222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Contratos Minis (negociação) – 22/04/2020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Índice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10.579.996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170.192.944.404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31.606.764.425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Taxas de câmbio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2.284.819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123.143.648.892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22.869.175.417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Commodities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1.249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3.343.924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621.004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MINIS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12.866.064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293.339.937.220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54.476.560.846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TOTAL GERAL COM MINIS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19.727.804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672.469.503.886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125.538.370.599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latin typeface="+mn-lt"/>
                        </a:rPr>
                        <a:t>TOTAL GERAL SEM MINIS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6.861.740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379.129.566.666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71.061.809.753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5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3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42359433"/>
              </p:ext>
            </p:extLst>
          </p:nvPr>
        </p:nvGraphicFramePr>
        <p:xfrm>
          <a:off x="699246" y="71438"/>
          <a:ext cx="10784541" cy="672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6960"/>
                <a:gridCol w="2286299"/>
                <a:gridCol w="1896035"/>
                <a:gridCol w="1896035"/>
                <a:gridCol w="1089212"/>
              </a:tblGrid>
              <a:tr h="319299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MERCADO/COMMODITY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CONTRATOS NEGOCIADOS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R$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>
                          <a:latin typeface="+mn-lt"/>
                        </a:rPr>
                        <a:t>US$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i="1" dirty="0" smtClean="0">
                          <a:latin typeface="+mn-lt"/>
                        </a:rPr>
                        <a:t>PERC.</a:t>
                      </a:r>
                      <a:endParaRPr lang="pt-BR" sz="1500" i="1" dirty="0">
                        <a:latin typeface="+mn-lt"/>
                      </a:endParaRPr>
                    </a:p>
                  </a:txBody>
                  <a:tcPr anchor="ctr"/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Pregão Eletrônico – 22/-4/2020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sz="1500" i="1" dirty="0">
                        <a:latin typeface="+mn-lt"/>
                      </a:endParaRPr>
                    </a:p>
                  </a:txBody>
                  <a:tcPr anchor="ctr"/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Índice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154.5942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13.061.617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2.425.324.241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1,932%</a:t>
                      </a:r>
                    </a:p>
                  </a:txBody>
                  <a:tcPr marL="7620" marR="7620" marT="7620" marB="0" anchor="ctr"/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 de Juros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3.187.210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259.187.612.290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48.134.085.842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38,342%</a:t>
                      </a:r>
                    </a:p>
                  </a:txBody>
                  <a:tcPr marL="7620" marR="7620" marT="7620" marB="0" anchor="ctr"/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Taxas de Câmbio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400.964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106.320.185.919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20.398.338.458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16,249%</a:t>
                      </a:r>
                    </a:p>
                  </a:txBody>
                  <a:tcPr marL="7620" marR="7620" marT="7620" marB="0" anchor="ctr"/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Títulos da dívida externa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232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173.779.486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32.272.826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0,026%</a:t>
                      </a:r>
                    </a:p>
                  </a:txBody>
                  <a:tcPr marL="7620" marR="7620" marT="7620" marB="0" anchor="ctr"/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Commodities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14.537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265.374.905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49.220.092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0,039%</a:t>
                      </a:r>
                    </a:p>
                  </a:txBody>
                  <a:tcPr marL="7620" marR="7620" marT="762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Futuro de Ações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190.400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3.473.547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645.072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0,001%</a:t>
                      </a:r>
                    </a:p>
                  </a:txBody>
                  <a:tcPr marL="7620" marR="7620" marT="762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PREGÃO ELETRÔNICO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3.947.837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379.011.516.764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71.039.886.531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56,588%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Mercado de Balcão – 22/04/2020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Swaps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745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37.305.634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6.928.079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0,006%</a:t>
                      </a:r>
                    </a:p>
                  </a:txBody>
                  <a:tcPr marL="7620" marR="7620" marT="7620" marB="0" anchor="ctr"/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Opções flexíveis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2.913.157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80.480.083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14.946.081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0,012%</a:t>
                      </a:r>
                    </a:p>
                  </a:txBody>
                  <a:tcPr marL="7620" marR="7620" marT="7620" marB="0" anchor="ctr"/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Termo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264.185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49.062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0,000%</a:t>
                      </a:r>
                    </a:p>
                  </a:txBody>
                  <a:tcPr marL="7620" marR="7620" marT="7620" marB="0" anchor="ctr"/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BALCÃO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2.913.903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118.049.902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21.923.222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0,017%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Contratos Minis (negociação) – 22/04/2020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50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Índice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10.579.996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170.192.944.404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31.606.764.425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25,177%</a:t>
                      </a:r>
                    </a:p>
                  </a:txBody>
                  <a:tcPr marL="7620" marR="7620" marT="7620" marB="0" anchor="ctr"/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Taxas de câmbio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2.284.819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123.143.648.892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22.869.175.417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18,217%</a:t>
                      </a:r>
                    </a:p>
                  </a:txBody>
                  <a:tcPr marL="7620" marR="7620" marT="7620" marB="0" anchor="ctr"/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+mn-lt"/>
                        </a:rPr>
                        <a:t>Commodities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dirty="0" smtClean="0">
                          <a:latin typeface="+mn-lt"/>
                        </a:rPr>
                        <a:t>1.249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3.343.924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621.004</a:t>
                      </a:r>
                      <a:endParaRPr lang="pt-BR" sz="1500" dirty="0">
                        <a:latin typeface="+mn-lt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0,000%</a:t>
                      </a:r>
                    </a:p>
                  </a:txBody>
                  <a:tcPr marL="7620" marR="7620" marT="7620" marB="0" anchor="ctr"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SUBTOTAL MINIS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12.866.064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293.339.937.220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54.476.560.846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43,394%</a:t>
                      </a:r>
                    </a:p>
                  </a:txBody>
                  <a:tcPr marL="7620" marR="7620" marT="7620" marB="0" anchor="ctr"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99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+mn-lt"/>
                        </a:rPr>
                        <a:t>TOTAL GERAL COM MINIS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19.727.804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672.469.503.886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125.538.370.599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100,000%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latin typeface="+mn-lt"/>
                        </a:rPr>
                        <a:t>TOTAL GERAL SEM MINIS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latin typeface="+mn-lt"/>
                        </a:rPr>
                        <a:t>6.861.740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379.129.566.666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71.061.809.753</a:t>
                      </a:r>
                      <a:endParaRPr lang="pt-BR" sz="15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56,606%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4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892</Words>
  <Application>Microsoft Office PowerPoint</Application>
  <PresentationFormat>Widescreen</PresentationFormat>
  <Paragraphs>343</Paragraphs>
  <Slides>16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Tema do Office</vt:lpstr>
      <vt:lpstr>LES 453 – Mercados de Derivativos Agropecuários e Financeiros Parte II</vt:lpstr>
      <vt:lpstr>Preço Recebido pelo Produtor e Cotação –  Soja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Qual a movimentação diária em operações de câmbio no maior mercado de derivativos de moeda do mundo?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 Arruda de Souza Lima</dc:creator>
  <cp:lastModifiedBy>USP</cp:lastModifiedBy>
  <cp:revision>28</cp:revision>
  <dcterms:created xsi:type="dcterms:W3CDTF">2019-04-24T12:18:05Z</dcterms:created>
  <dcterms:modified xsi:type="dcterms:W3CDTF">2020-04-24T22:54:55Z</dcterms:modified>
</cp:coreProperties>
</file>