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0" r:id="rId1"/>
    <p:sldMasterId id="2147483661" r:id="rId2"/>
  </p:sldMasterIdLst>
  <p:notesMasterIdLst>
    <p:notesMasterId r:id="rId7"/>
  </p:notesMasterIdLst>
  <p:sldIdLst>
    <p:sldId id="256" r:id="rId3"/>
    <p:sldId id="258" r:id="rId4"/>
    <p:sldId id="257" r:id="rId5"/>
    <p:sldId id="259" r:id="rId6"/>
  </p:sldIdLst>
  <p:sldSz cx="9906000" cy="6858000" type="A4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631"/>
  </p:normalViewPr>
  <p:slideViewPr>
    <p:cSldViewPr snapToGrid="0" snapToObjects="1">
      <p:cViewPr varScale="1">
        <p:scale>
          <a:sx n="101" d="100"/>
          <a:sy n="101" d="100"/>
        </p:scale>
        <p:origin x="1184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notesMaster" Target="notesMasters/notesMaster1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87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02325" marR="0" lvl="1" indent="-862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58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804649" marR="0" lvl="2" indent="-454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58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206974" marR="0" lvl="3" indent="-47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58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609298" marR="0" lvl="4" indent="-909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58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011623" marR="0" lvl="5" indent="-502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58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413947" marR="0" lvl="6" indent="-94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58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816272" marR="0" lvl="7" indent="-957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58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218597" marR="0" lvl="8" indent="-549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58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799" cy="4587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02325" marR="0" lvl="1" indent="-862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58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804649" marR="0" lvl="2" indent="-454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58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206974" marR="0" lvl="3" indent="-47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58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609298" marR="0" lvl="4" indent="-909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58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011623" marR="0" lvl="5" indent="-502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58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413947" marR="0" lvl="6" indent="-94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58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816272" marR="0" lvl="7" indent="-957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58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218597" marR="0" lvl="8" indent="-549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58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1200150" y="1143000"/>
            <a:ext cx="4457700" cy="308609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Char char="●"/>
              <a:defRPr sz="140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536433" marR="0" lvl="1" indent="-3033" algn="l" rtl="0">
              <a:spcBef>
                <a:spcPts val="0"/>
              </a:spcBef>
              <a:buClr>
                <a:schemeClr val="dk1"/>
              </a:buClr>
              <a:buFont typeface="Calibri"/>
              <a:buChar char="○"/>
              <a:defRPr sz="140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072866" marR="0" lvl="2" indent="-6066" algn="l" rtl="0">
              <a:spcBef>
                <a:spcPts val="0"/>
              </a:spcBef>
              <a:buClr>
                <a:schemeClr val="dk1"/>
              </a:buClr>
              <a:buFont typeface="Calibri"/>
              <a:buChar char="■"/>
              <a:defRPr sz="140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9298" marR="0" lvl="3" indent="-9097" algn="l" rtl="0">
              <a:spcBef>
                <a:spcPts val="0"/>
              </a:spcBef>
              <a:buClr>
                <a:schemeClr val="dk1"/>
              </a:buClr>
              <a:buFont typeface="Calibri"/>
              <a:buChar char="●"/>
              <a:defRPr sz="140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145731" marR="0" lvl="4" indent="-12131" algn="l" rtl="0">
              <a:spcBef>
                <a:spcPts val="0"/>
              </a:spcBef>
              <a:buClr>
                <a:schemeClr val="dk1"/>
              </a:buClr>
              <a:buFont typeface="Calibri"/>
              <a:buChar char="○"/>
              <a:defRPr sz="140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682164" marR="0" lvl="5" indent="-2463" algn="l" rtl="0">
              <a:spcBef>
                <a:spcPts val="0"/>
              </a:spcBef>
              <a:buClr>
                <a:schemeClr val="dk1"/>
              </a:buClr>
              <a:buFont typeface="Calibri"/>
              <a:buChar char="■"/>
              <a:defRPr sz="140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18597" marR="0" lvl="6" indent="-5496" algn="l" rtl="0">
              <a:spcBef>
                <a:spcPts val="0"/>
              </a:spcBef>
              <a:buClr>
                <a:schemeClr val="dk1"/>
              </a:buClr>
              <a:buFont typeface="Calibri"/>
              <a:buChar char="●"/>
              <a:defRPr sz="140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755029" marR="0" lvl="7" indent="-8528" algn="l" rtl="0">
              <a:spcBef>
                <a:spcPts val="0"/>
              </a:spcBef>
              <a:buClr>
                <a:schemeClr val="dk1"/>
              </a:buClr>
              <a:buFont typeface="Calibri"/>
              <a:buChar char="○"/>
              <a:defRPr sz="140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291462" marR="0" lvl="8" indent="-11562" algn="l" rtl="0">
              <a:spcBef>
                <a:spcPts val="0"/>
              </a:spcBef>
              <a:buClr>
                <a:schemeClr val="dk1"/>
              </a:buClr>
              <a:buFont typeface="Calibri"/>
              <a:buChar char="■"/>
              <a:defRPr sz="140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799" cy="45878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02325" marR="0" lvl="1" indent="-862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58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804649" marR="0" lvl="2" indent="-454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58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206974" marR="0" lvl="3" indent="-47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58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609298" marR="0" lvl="4" indent="-909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58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011623" marR="0" lvl="5" indent="-502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58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413947" marR="0" lvl="6" indent="-94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58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816272" marR="0" lvl="7" indent="-957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58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218597" marR="0" lvl="8" indent="-549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58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endParaRPr sz="1408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3" name="Shape 6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endParaRPr sz="1408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3" name="Shape 10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endParaRPr sz="1408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4" name="Shape 74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endParaRPr sz="1408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6" name="Shape 146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hyperlink" Target="https://analistamodelosdenegocios.com.br/" TargetMode="Externa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hyperlink" Target="https://analistamodelosdenegocios.com.br/" TargetMode="Externa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hyperlink" Target="https://analistamodelosdenegocios.com.br/" TargetMode="Externa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 Slide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&amp; Content at Right Side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>
            <a:spLocks noGrp="1"/>
          </p:cNvSpPr>
          <p:nvPr>
            <p:ph type="body" idx="1"/>
          </p:nvPr>
        </p:nvSpPr>
        <p:spPr>
          <a:xfrm>
            <a:off x="5585887" y="809772"/>
            <a:ext cx="3676799" cy="818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/>
              <a:buChar char="●"/>
              <a:defRPr sz="2492" b="1" i="0" u="none" strike="noStrike" cap="non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marL="685800" marR="0" lvl="1" indent="762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25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body" idx="2"/>
          </p:nvPr>
        </p:nvSpPr>
        <p:spPr>
          <a:xfrm>
            <a:off x="5596205" y="1742350"/>
            <a:ext cx="3676800" cy="188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Font typeface="Arial"/>
              <a:buChar char="●"/>
              <a:defRPr sz="975" b="0" i="0" u="none" strike="noStrike" cap="none">
                <a:solidFill>
                  <a:schemeClr val="accent4"/>
                </a:solidFill>
                <a:latin typeface="Lato"/>
                <a:ea typeface="Lato"/>
                <a:cs typeface="Lato"/>
                <a:sym typeface="Lato"/>
              </a:defRPr>
            </a:lvl1pPr>
            <a:lvl2pPr marL="685800" marR="0" lvl="1" indent="762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25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cxnSp>
        <p:nvCxnSpPr>
          <p:cNvPr id="52" name="Shape 52"/>
          <p:cNvCxnSpPr/>
          <p:nvPr/>
        </p:nvCxnSpPr>
        <p:spPr>
          <a:xfrm>
            <a:off x="5596203" y="656089"/>
            <a:ext cx="990600" cy="0"/>
          </a:xfrm>
          <a:prstGeom prst="straightConnector1">
            <a:avLst/>
          </a:prstGeom>
          <a:noFill/>
          <a:ln w="28575" cap="flat" cmpd="sng">
            <a:solidFill>
              <a:schemeClr val="accent2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53" name="Shape 53"/>
          <p:cNvSpPr txBox="1"/>
          <p:nvPr/>
        </p:nvSpPr>
        <p:spPr>
          <a:xfrm>
            <a:off x="643198" y="6297125"/>
            <a:ext cx="2901900" cy="1335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ct val="25000"/>
              <a:buFont typeface="Lato"/>
              <a:buNone/>
            </a:pPr>
            <a:r>
              <a:rPr lang="en-US" sz="900" b="1">
                <a:solidFill>
                  <a:srgbClr val="4B5050"/>
                </a:solidFill>
                <a:latin typeface="Raleway"/>
                <a:ea typeface="Raleway"/>
                <a:cs typeface="Raleway"/>
                <a:sym typeface="Raleway"/>
                <a:hlinkClick r:id="rId2"/>
              </a:rPr>
              <a:t>O ANALISTA DE </a:t>
            </a:r>
            <a:r>
              <a:rPr lang="en-US" sz="900" b="1" i="0" strike="noStrike" cap="none">
                <a:solidFill>
                  <a:srgbClr val="4B5050"/>
                </a:solidFill>
                <a:latin typeface="Raleway"/>
                <a:ea typeface="Raleway"/>
                <a:cs typeface="Raleway"/>
                <a:sym typeface="Raleway"/>
                <a:hlinkClick r:id="rId2"/>
              </a:rPr>
              <a:t> </a:t>
            </a:r>
            <a:r>
              <a:rPr lang="en-US" sz="900" b="1">
                <a:solidFill>
                  <a:srgbClr val="00AAF0"/>
                </a:solidFill>
                <a:latin typeface="Raleway"/>
                <a:ea typeface="Raleway"/>
                <a:cs typeface="Raleway"/>
                <a:sym typeface="Raleway"/>
                <a:hlinkClick r:id="rId2"/>
              </a:rPr>
              <a:t>MODELOS DE NEGÓCIOS</a:t>
            </a:r>
          </a:p>
        </p:txBody>
      </p:sp>
      <p:sp>
        <p:nvSpPr>
          <p:cNvPr id="54" name="Shape 54"/>
          <p:cNvSpPr txBox="1"/>
          <p:nvPr/>
        </p:nvSpPr>
        <p:spPr>
          <a:xfrm>
            <a:off x="6562958" y="6297125"/>
            <a:ext cx="2694300" cy="1335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ct val="25000"/>
              <a:buFont typeface="Lato"/>
              <a:buNone/>
            </a:pPr>
            <a:r>
              <a:rPr lang="en-US" sz="900" b="1">
                <a:solidFill>
                  <a:srgbClr val="00AAF0"/>
                </a:solidFill>
                <a:latin typeface="Raleway"/>
                <a:ea typeface="Raleway"/>
                <a:cs typeface="Raleway"/>
                <a:sym typeface="Raleway"/>
              </a:rPr>
              <a:t>analistamodelosdenegocios.com.br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&amp; Content without Footers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632885" y="813508"/>
            <a:ext cx="8616300" cy="465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/>
              <a:buChar char="●"/>
              <a:defRPr sz="2492" b="1" i="0" u="none" strike="noStrike" cap="non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marL="685800" marR="0" lvl="1" indent="762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25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body" idx="2"/>
          </p:nvPr>
        </p:nvSpPr>
        <p:spPr>
          <a:xfrm>
            <a:off x="643202" y="1278800"/>
            <a:ext cx="8616300" cy="188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Font typeface="Arial"/>
              <a:buChar char="●"/>
              <a:defRPr sz="975" b="0" i="0" u="none" strike="noStrike" cap="none">
                <a:solidFill>
                  <a:schemeClr val="accent4"/>
                </a:solidFill>
                <a:latin typeface="Lato"/>
                <a:ea typeface="Lato"/>
                <a:cs typeface="Lato"/>
                <a:sym typeface="Lato"/>
              </a:defRPr>
            </a:lvl1pPr>
            <a:lvl2pPr marL="685800" marR="0" lvl="1" indent="762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25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onten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/>
          <p:nvPr/>
        </p:nvSpPr>
        <p:spPr>
          <a:xfrm>
            <a:off x="643198" y="6297125"/>
            <a:ext cx="2901900" cy="1335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ct val="25000"/>
              <a:buFont typeface="Lato"/>
              <a:buNone/>
            </a:pPr>
            <a:r>
              <a:rPr lang="en-US" sz="900" b="1">
                <a:solidFill>
                  <a:srgbClr val="4B5050"/>
                </a:solidFill>
                <a:latin typeface="Raleway"/>
                <a:ea typeface="Raleway"/>
                <a:cs typeface="Raleway"/>
                <a:sym typeface="Raleway"/>
                <a:hlinkClick r:id="rId2"/>
              </a:rPr>
              <a:t>O ANALISTA DE </a:t>
            </a:r>
            <a:r>
              <a:rPr lang="en-US" sz="900" b="1" i="0" strike="noStrike" cap="none">
                <a:solidFill>
                  <a:srgbClr val="4B5050"/>
                </a:solidFill>
                <a:latin typeface="Raleway"/>
                <a:ea typeface="Raleway"/>
                <a:cs typeface="Raleway"/>
                <a:sym typeface="Raleway"/>
                <a:hlinkClick r:id="rId2"/>
              </a:rPr>
              <a:t> </a:t>
            </a:r>
            <a:r>
              <a:rPr lang="en-US" sz="900" b="1">
                <a:solidFill>
                  <a:srgbClr val="00AAF0"/>
                </a:solidFill>
                <a:latin typeface="Raleway"/>
                <a:ea typeface="Raleway"/>
                <a:cs typeface="Raleway"/>
                <a:sym typeface="Raleway"/>
                <a:hlinkClick r:id="rId2"/>
              </a:rPr>
              <a:t>MODELOS DE NEGÓCIOS</a:t>
            </a:r>
          </a:p>
        </p:txBody>
      </p:sp>
      <p:sp>
        <p:nvSpPr>
          <p:cNvPr id="60" name="Shape 60"/>
          <p:cNvSpPr txBox="1"/>
          <p:nvPr/>
        </p:nvSpPr>
        <p:spPr>
          <a:xfrm>
            <a:off x="6562958" y="6297125"/>
            <a:ext cx="2694300" cy="1335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ct val="25000"/>
              <a:buFont typeface="Lato"/>
              <a:buNone/>
            </a:pPr>
            <a:r>
              <a:rPr lang="en-US" sz="900" b="1">
                <a:solidFill>
                  <a:srgbClr val="00AAF0"/>
                </a:solidFill>
                <a:latin typeface="Raleway"/>
                <a:ea typeface="Raleway"/>
                <a:cs typeface="Raleway"/>
                <a:sym typeface="Raleway"/>
              </a:rPr>
              <a:t>analistamodelosdenegocios.com.br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&amp; Content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>
            <a:spLocks noGrp="1"/>
          </p:cNvSpPr>
          <p:nvPr>
            <p:ph type="body" idx="1"/>
          </p:nvPr>
        </p:nvSpPr>
        <p:spPr>
          <a:xfrm>
            <a:off x="632885" y="813508"/>
            <a:ext cx="8616155" cy="46529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/>
              <a:buChar char="●"/>
              <a:defRPr sz="2492" b="1" i="0" u="none" strike="noStrike" cap="non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marL="685800" marR="0" lvl="1" indent="762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25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body" idx="2"/>
          </p:nvPr>
        </p:nvSpPr>
        <p:spPr>
          <a:xfrm>
            <a:off x="643202" y="1278800"/>
            <a:ext cx="8616155" cy="1884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Font typeface="Arial"/>
              <a:buChar char="●"/>
              <a:defRPr sz="975" b="0" i="0" u="none" strike="noStrike" cap="none">
                <a:solidFill>
                  <a:schemeClr val="accent4"/>
                </a:solidFill>
                <a:latin typeface="Lato"/>
                <a:ea typeface="Lato"/>
                <a:cs typeface="Lato"/>
                <a:sym typeface="Lato"/>
              </a:defRPr>
            </a:lvl1pPr>
            <a:lvl2pPr marL="685800" marR="0" lvl="1" indent="762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25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cxnSp>
        <p:nvCxnSpPr>
          <p:cNvPr id="14" name="Shape 14"/>
          <p:cNvCxnSpPr/>
          <p:nvPr/>
        </p:nvCxnSpPr>
        <p:spPr>
          <a:xfrm>
            <a:off x="643202" y="656089"/>
            <a:ext cx="990598" cy="0"/>
          </a:xfrm>
          <a:prstGeom prst="straightConnector1">
            <a:avLst/>
          </a:prstGeom>
          <a:noFill/>
          <a:ln w="28575" cap="flat" cmpd="sng">
            <a:solidFill>
              <a:schemeClr val="accent2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15" name="Shape 15"/>
          <p:cNvSpPr txBox="1"/>
          <p:nvPr/>
        </p:nvSpPr>
        <p:spPr>
          <a:xfrm>
            <a:off x="643202" y="6297121"/>
            <a:ext cx="1932185" cy="133433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ct val="25000"/>
              <a:buFont typeface="Lato"/>
              <a:buNone/>
            </a:pPr>
            <a:r>
              <a:rPr lang="en-US" sz="867" b="1" i="0" u="none" strike="noStrike" cap="none">
                <a:solidFill>
                  <a:schemeClr val="accent3"/>
                </a:solidFill>
                <a:latin typeface="Lato"/>
                <a:ea typeface="Lato"/>
                <a:cs typeface="Lato"/>
                <a:sym typeface="Lato"/>
              </a:rPr>
              <a:t>JAFAR DESIGNS </a:t>
            </a:r>
            <a:r>
              <a:rPr lang="en-US" sz="867" b="1" i="0" u="none" strike="noStrike" cap="none">
                <a:solidFill>
                  <a:schemeClr val="accent2"/>
                </a:solidFill>
                <a:latin typeface="Lato"/>
                <a:ea typeface="Lato"/>
                <a:cs typeface="Lato"/>
                <a:sym typeface="Lato"/>
              </a:rPr>
              <a:t>STUDIO</a:t>
            </a:r>
          </a:p>
        </p:txBody>
      </p:sp>
      <p:sp>
        <p:nvSpPr>
          <p:cNvPr id="16" name="Shape 16"/>
          <p:cNvSpPr txBox="1"/>
          <p:nvPr/>
        </p:nvSpPr>
        <p:spPr>
          <a:xfrm>
            <a:off x="7238081" y="6297121"/>
            <a:ext cx="1257135" cy="133433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ct val="25000"/>
              <a:buFont typeface="Lato"/>
              <a:buNone/>
            </a:pPr>
            <a:r>
              <a:rPr lang="en-US" sz="867" b="1" i="0" u="none" strike="noStrike" cap="none">
                <a:solidFill>
                  <a:schemeClr val="accent3"/>
                </a:solidFill>
                <a:latin typeface="Lato"/>
                <a:ea typeface="Lato"/>
                <a:cs typeface="Lato"/>
                <a:sym typeface="Lato"/>
              </a:rPr>
              <a:t>BUSINESS </a:t>
            </a:r>
            <a:r>
              <a:rPr lang="en-US" sz="867" b="1" i="0" u="none" strike="noStrike" cap="none">
                <a:solidFill>
                  <a:schemeClr val="accent2"/>
                </a:solidFill>
                <a:latin typeface="Lato"/>
                <a:ea typeface="Lato"/>
                <a:cs typeface="Lato"/>
                <a:sym typeface="Lato"/>
              </a:rPr>
              <a:t>PROPOSAL</a:t>
            </a:r>
          </a:p>
        </p:txBody>
      </p:sp>
      <p:sp>
        <p:nvSpPr>
          <p:cNvPr id="17" name="Shape 17"/>
          <p:cNvSpPr txBox="1"/>
          <p:nvPr/>
        </p:nvSpPr>
        <p:spPr>
          <a:xfrm>
            <a:off x="8601039" y="6297121"/>
            <a:ext cx="224241" cy="133433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ct val="25000"/>
              <a:buFont typeface="Lato"/>
              <a:buNone/>
            </a:pPr>
            <a:fld id="{00000000-1234-1234-1234-123412341234}" type="slidenum">
              <a:rPr lang="en-US" sz="867" b="0" i="0" u="none" strike="noStrike" cap="none">
                <a:solidFill>
                  <a:schemeClr val="accent4"/>
                </a:solidFill>
                <a:latin typeface="Lato"/>
                <a:ea typeface="Lato"/>
                <a:cs typeface="Lato"/>
                <a:sym typeface="Lato"/>
              </a:rPr>
              <a:t>‹#›</a:t>
            </a:fld>
            <a:endParaRPr lang="en-US" sz="867" b="0" i="0" u="none" strike="noStrike" cap="none">
              <a:solidFill>
                <a:schemeClr val="accent4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8" name="Shape 18"/>
          <p:cNvSpPr/>
          <p:nvPr/>
        </p:nvSpPr>
        <p:spPr>
          <a:xfrm>
            <a:off x="9108046" y="6292357"/>
            <a:ext cx="153030" cy="15544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45089" y="34672"/>
                </a:moveTo>
                <a:cubicBezTo>
                  <a:pt x="68323" y="60000"/>
                  <a:pt x="68323" y="60000"/>
                  <a:pt x="68323" y="60000"/>
                </a:cubicBezTo>
                <a:cubicBezTo>
                  <a:pt x="45089" y="85327"/>
                  <a:pt x="45089" y="85327"/>
                  <a:pt x="45089" y="85327"/>
                </a:cubicBezTo>
                <a:cubicBezTo>
                  <a:pt x="43097" y="87319"/>
                  <a:pt x="43097" y="90587"/>
                  <a:pt x="45089" y="92578"/>
                </a:cubicBezTo>
                <a:cubicBezTo>
                  <a:pt x="47080" y="94570"/>
                  <a:pt x="50297" y="94570"/>
                  <a:pt x="52238" y="92578"/>
                </a:cubicBezTo>
                <a:cubicBezTo>
                  <a:pt x="80629" y="63625"/>
                  <a:pt x="80629" y="63625"/>
                  <a:pt x="80629" y="63625"/>
                </a:cubicBezTo>
                <a:cubicBezTo>
                  <a:pt x="82621" y="61634"/>
                  <a:pt x="82621" y="58365"/>
                  <a:pt x="80629" y="56374"/>
                </a:cubicBezTo>
                <a:cubicBezTo>
                  <a:pt x="52238" y="27421"/>
                  <a:pt x="52238" y="27421"/>
                  <a:pt x="52238" y="27421"/>
                </a:cubicBezTo>
                <a:cubicBezTo>
                  <a:pt x="50297" y="25429"/>
                  <a:pt x="47080" y="25429"/>
                  <a:pt x="45089" y="27421"/>
                </a:cubicBezTo>
                <a:cubicBezTo>
                  <a:pt x="43097" y="29412"/>
                  <a:pt x="43097" y="32680"/>
                  <a:pt x="45089" y="34672"/>
                </a:cubicBezTo>
                <a:close/>
                <a:moveTo>
                  <a:pt x="0" y="60000"/>
                </a:moveTo>
                <a:cubicBezTo>
                  <a:pt x="0" y="93140"/>
                  <a:pt x="26859" y="120000"/>
                  <a:pt x="60000" y="120000"/>
                </a:cubicBezTo>
                <a:cubicBezTo>
                  <a:pt x="93140" y="120000"/>
                  <a:pt x="120000" y="93140"/>
                  <a:pt x="120000" y="60000"/>
                </a:cubicBezTo>
                <a:cubicBezTo>
                  <a:pt x="120000" y="26859"/>
                  <a:pt x="93140" y="0"/>
                  <a:pt x="60000" y="0"/>
                </a:cubicBezTo>
                <a:cubicBezTo>
                  <a:pt x="26859" y="0"/>
                  <a:pt x="0" y="26859"/>
                  <a:pt x="0" y="60000"/>
                </a:cubicBezTo>
                <a:close/>
                <a:moveTo>
                  <a:pt x="112238" y="60000"/>
                </a:moveTo>
                <a:cubicBezTo>
                  <a:pt x="112238" y="88851"/>
                  <a:pt x="88851" y="112238"/>
                  <a:pt x="60000" y="112238"/>
                </a:cubicBezTo>
                <a:cubicBezTo>
                  <a:pt x="31148" y="112238"/>
                  <a:pt x="7761" y="88851"/>
                  <a:pt x="7761" y="60000"/>
                </a:cubicBezTo>
                <a:cubicBezTo>
                  <a:pt x="7761" y="31148"/>
                  <a:pt x="31148" y="7761"/>
                  <a:pt x="60000" y="7761"/>
                </a:cubicBezTo>
                <a:cubicBezTo>
                  <a:pt x="88851" y="7761"/>
                  <a:pt x="112238" y="31148"/>
                  <a:pt x="112238" y="6000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lIns="99050" tIns="49525" rIns="99050" bIns="495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716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" name="Shape 19"/>
          <p:cNvSpPr/>
          <p:nvPr/>
        </p:nvSpPr>
        <p:spPr>
          <a:xfrm>
            <a:off x="8931103" y="6292357"/>
            <a:ext cx="153030" cy="15544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74910" y="85327"/>
                </a:moveTo>
                <a:cubicBezTo>
                  <a:pt x="51676" y="60000"/>
                  <a:pt x="51676" y="60000"/>
                  <a:pt x="51676" y="60000"/>
                </a:cubicBezTo>
                <a:cubicBezTo>
                  <a:pt x="74910" y="34672"/>
                  <a:pt x="74910" y="34672"/>
                  <a:pt x="74910" y="34672"/>
                </a:cubicBezTo>
                <a:cubicBezTo>
                  <a:pt x="76902" y="32680"/>
                  <a:pt x="76902" y="29412"/>
                  <a:pt x="74910" y="27421"/>
                </a:cubicBezTo>
                <a:cubicBezTo>
                  <a:pt x="72919" y="25429"/>
                  <a:pt x="69702" y="25429"/>
                  <a:pt x="67761" y="27421"/>
                </a:cubicBezTo>
                <a:cubicBezTo>
                  <a:pt x="39370" y="56374"/>
                  <a:pt x="39370" y="56374"/>
                  <a:pt x="39370" y="56374"/>
                </a:cubicBezTo>
                <a:cubicBezTo>
                  <a:pt x="37378" y="58365"/>
                  <a:pt x="37378" y="61634"/>
                  <a:pt x="39370" y="63625"/>
                </a:cubicBezTo>
                <a:cubicBezTo>
                  <a:pt x="67761" y="92578"/>
                  <a:pt x="67761" y="92578"/>
                  <a:pt x="67761" y="92578"/>
                </a:cubicBezTo>
                <a:cubicBezTo>
                  <a:pt x="69702" y="94570"/>
                  <a:pt x="72919" y="94570"/>
                  <a:pt x="74910" y="92578"/>
                </a:cubicBezTo>
                <a:cubicBezTo>
                  <a:pt x="76902" y="90587"/>
                  <a:pt x="76902" y="87319"/>
                  <a:pt x="74910" y="85327"/>
                </a:cubicBezTo>
                <a:close/>
                <a:moveTo>
                  <a:pt x="120000" y="60000"/>
                </a:moveTo>
                <a:cubicBezTo>
                  <a:pt x="120000" y="26859"/>
                  <a:pt x="93140" y="0"/>
                  <a:pt x="60000" y="0"/>
                </a:cubicBezTo>
                <a:cubicBezTo>
                  <a:pt x="26859" y="0"/>
                  <a:pt x="0" y="26859"/>
                  <a:pt x="0" y="60000"/>
                </a:cubicBezTo>
                <a:cubicBezTo>
                  <a:pt x="0" y="93140"/>
                  <a:pt x="26859" y="120000"/>
                  <a:pt x="60000" y="120000"/>
                </a:cubicBezTo>
                <a:cubicBezTo>
                  <a:pt x="93140" y="120000"/>
                  <a:pt x="120000" y="93140"/>
                  <a:pt x="120000" y="60000"/>
                </a:cubicBezTo>
                <a:close/>
                <a:moveTo>
                  <a:pt x="7761" y="60000"/>
                </a:moveTo>
                <a:cubicBezTo>
                  <a:pt x="7761" y="31148"/>
                  <a:pt x="31148" y="7761"/>
                  <a:pt x="60000" y="7761"/>
                </a:cubicBezTo>
                <a:cubicBezTo>
                  <a:pt x="88851" y="7761"/>
                  <a:pt x="112238" y="31148"/>
                  <a:pt x="112238" y="60000"/>
                </a:cubicBezTo>
                <a:cubicBezTo>
                  <a:pt x="112238" y="88851"/>
                  <a:pt x="88851" y="112238"/>
                  <a:pt x="60000" y="112238"/>
                </a:cubicBezTo>
                <a:cubicBezTo>
                  <a:pt x="31148" y="112238"/>
                  <a:pt x="7761" y="88851"/>
                  <a:pt x="7761" y="6000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lIns="99050" tIns="49525" rIns="99050" bIns="495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716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Full Background Layout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/>
          <p:nvPr/>
        </p:nvSpPr>
        <p:spPr>
          <a:xfrm>
            <a:off x="0" y="0"/>
            <a:ext cx="990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584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&amp; Content at Right Side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body" idx="1"/>
          </p:nvPr>
        </p:nvSpPr>
        <p:spPr>
          <a:xfrm>
            <a:off x="5585887" y="809772"/>
            <a:ext cx="3676910" cy="81842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/>
              <a:buChar char="●"/>
              <a:defRPr sz="2492" b="1" i="0" u="none" strike="noStrike" cap="non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marL="685800" marR="0" lvl="1" indent="762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25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body" idx="2"/>
          </p:nvPr>
        </p:nvSpPr>
        <p:spPr>
          <a:xfrm>
            <a:off x="5596205" y="1742350"/>
            <a:ext cx="3676910" cy="1884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Font typeface="Arial"/>
              <a:buChar char="●"/>
              <a:defRPr sz="975" b="0" i="0" u="none" strike="noStrike" cap="none">
                <a:solidFill>
                  <a:schemeClr val="accent4"/>
                </a:solidFill>
                <a:latin typeface="Lato"/>
                <a:ea typeface="Lato"/>
                <a:cs typeface="Lato"/>
                <a:sym typeface="Lato"/>
              </a:defRPr>
            </a:lvl1pPr>
            <a:lvl2pPr marL="685800" marR="0" lvl="1" indent="762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25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cxnSp>
        <p:nvCxnSpPr>
          <p:cNvPr id="25" name="Shape 25"/>
          <p:cNvCxnSpPr/>
          <p:nvPr/>
        </p:nvCxnSpPr>
        <p:spPr>
          <a:xfrm>
            <a:off x="5596203" y="656089"/>
            <a:ext cx="990598" cy="0"/>
          </a:xfrm>
          <a:prstGeom prst="straightConnector1">
            <a:avLst/>
          </a:prstGeom>
          <a:noFill/>
          <a:ln w="28575" cap="flat" cmpd="sng">
            <a:solidFill>
              <a:schemeClr val="accent2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26" name="Shape 26"/>
          <p:cNvSpPr txBox="1"/>
          <p:nvPr/>
        </p:nvSpPr>
        <p:spPr>
          <a:xfrm>
            <a:off x="7238081" y="6297121"/>
            <a:ext cx="1257135" cy="133433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ct val="25000"/>
              <a:buFont typeface="Lato"/>
              <a:buNone/>
            </a:pPr>
            <a:r>
              <a:rPr lang="en-US" sz="867" b="1" i="0" u="none" strike="noStrike" cap="none">
                <a:solidFill>
                  <a:schemeClr val="accent3"/>
                </a:solidFill>
                <a:latin typeface="Lato"/>
                <a:ea typeface="Lato"/>
                <a:cs typeface="Lato"/>
                <a:sym typeface="Lato"/>
              </a:rPr>
              <a:t>BUSINESS </a:t>
            </a:r>
            <a:r>
              <a:rPr lang="en-US" sz="867" b="1" i="0" u="none" strike="noStrike" cap="none">
                <a:solidFill>
                  <a:schemeClr val="accent2"/>
                </a:solidFill>
                <a:latin typeface="Lato"/>
                <a:ea typeface="Lato"/>
                <a:cs typeface="Lato"/>
                <a:sym typeface="Lato"/>
              </a:rPr>
              <a:t>PROPOSAL</a:t>
            </a:r>
          </a:p>
        </p:txBody>
      </p:sp>
      <p:sp>
        <p:nvSpPr>
          <p:cNvPr id="27" name="Shape 27"/>
          <p:cNvSpPr txBox="1"/>
          <p:nvPr/>
        </p:nvSpPr>
        <p:spPr>
          <a:xfrm>
            <a:off x="8601039" y="6297121"/>
            <a:ext cx="224241" cy="133433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ct val="25000"/>
              <a:buFont typeface="Lato"/>
              <a:buNone/>
            </a:pPr>
            <a:fld id="{00000000-1234-1234-1234-123412341234}" type="slidenum">
              <a:rPr lang="en-US" sz="867" b="0" i="0" u="none" strike="noStrike" cap="none">
                <a:solidFill>
                  <a:schemeClr val="accent4"/>
                </a:solidFill>
                <a:latin typeface="Lato"/>
                <a:ea typeface="Lato"/>
                <a:cs typeface="Lato"/>
                <a:sym typeface="Lato"/>
              </a:rPr>
              <a:t>‹#›</a:t>
            </a:fld>
            <a:endParaRPr lang="en-US" sz="867" b="0" i="0" u="none" strike="noStrike" cap="none">
              <a:solidFill>
                <a:schemeClr val="accent4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28" name="Shape 28"/>
          <p:cNvSpPr/>
          <p:nvPr/>
        </p:nvSpPr>
        <p:spPr>
          <a:xfrm>
            <a:off x="9108046" y="6292357"/>
            <a:ext cx="153030" cy="15544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45089" y="34672"/>
                </a:moveTo>
                <a:cubicBezTo>
                  <a:pt x="68323" y="60000"/>
                  <a:pt x="68323" y="60000"/>
                  <a:pt x="68323" y="60000"/>
                </a:cubicBezTo>
                <a:cubicBezTo>
                  <a:pt x="45089" y="85327"/>
                  <a:pt x="45089" y="85327"/>
                  <a:pt x="45089" y="85327"/>
                </a:cubicBezTo>
                <a:cubicBezTo>
                  <a:pt x="43097" y="87319"/>
                  <a:pt x="43097" y="90587"/>
                  <a:pt x="45089" y="92578"/>
                </a:cubicBezTo>
                <a:cubicBezTo>
                  <a:pt x="47080" y="94570"/>
                  <a:pt x="50297" y="94570"/>
                  <a:pt x="52238" y="92578"/>
                </a:cubicBezTo>
                <a:cubicBezTo>
                  <a:pt x="80629" y="63625"/>
                  <a:pt x="80629" y="63625"/>
                  <a:pt x="80629" y="63625"/>
                </a:cubicBezTo>
                <a:cubicBezTo>
                  <a:pt x="82621" y="61634"/>
                  <a:pt x="82621" y="58365"/>
                  <a:pt x="80629" y="56374"/>
                </a:cubicBezTo>
                <a:cubicBezTo>
                  <a:pt x="52238" y="27421"/>
                  <a:pt x="52238" y="27421"/>
                  <a:pt x="52238" y="27421"/>
                </a:cubicBezTo>
                <a:cubicBezTo>
                  <a:pt x="50297" y="25429"/>
                  <a:pt x="47080" y="25429"/>
                  <a:pt x="45089" y="27421"/>
                </a:cubicBezTo>
                <a:cubicBezTo>
                  <a:pt x="43097" y="29412"/>
                  <a:pt x="43097" y="32680"/>
                  <a:pt x="45089" y="34672"/>
                </a:cubicBezTo>
                <a:close/>
                <a:moveTo>
                  <a:pt x="0" y="60000"/>
                </a:moveTo>
                <a:cubicBezTo>
                  <a:pt x="0" y="93140"/>
                  <a:pt x="26859" y="120000"/>
                  <a:pt x="60000" y="120000"/>
                </a:cubicBezTo>
                <a:cubicBezTo>
                  <a:pt x="93140" y="120000"/>
                  <a:pt x="120000" y="93140"/>
                  <a:pt x="120000" y="60000"/>
                </a:cubicBezTo>
                <a:cubicBezTo>
                  <a:pt x="120000" y="26859"/>
                  <a:pt x="93140" y="0"/>
                  <a:pt x="60000" y="0"/>
                </a:cubicBezTo>
                <a:cubicBezTo>
                  <a:pt x="26859" y="0"/>
                  <a:pt x="0" y="26859"/>
                  <a:pt x="0" y="60000"/>
                </a:cubicBezTo>
                <a:close/>
                <a:moveTo>
                  <a:pt x="112238" y="60000"/>
                </a:moveTo>
                <a:cubicBezTo>
                  <a:pt x="112238" y="88851"/>
                  <a:pt x="88851" y="112238"/>
                  <a:pt x="60000" y="112238"/>
                </a:cubicBezTo>
                <a:cubicBezTo>
                  <a:pt x="31148" y="112238"/>
                  <a:pt x="7761" y="88851"/>
                  <a:pt x="7761" y="60000"/>
                </a:cubicBezTo>
                <a:cubicBezTo>
                  <a:pt x="7761" y="31148"/>
                  <a:pt x="31148" y="7761"/>
                  <a:pt x="60000" y="7761"/>
                </a:cubicBezTo>
                <a:cubicBezTo>
                  <a:pt x="88851" y="7761"/>
                  <a:pt x="112238" y="31148"/>
                  <a:pt x="112238" y="6000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lIns="99050" tIns="49525" rIns="99050" bIns="495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716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" name="Shape 29"/>
          <p:cNvSpPr/>
          <p:nvPr/>
        </p:nvSpPr>
        <p:spPr>
          <a:xfrm>
            <a:off x="8931103" y="6292357"/>
            <a:ext cx="153030" cy="15544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74910" y="85327"/>
                </a:moveTo>
                <a:cubicBezTo>
                  <a:pt x="51676" y="60000"/>
                  <a:pt x="51676" y="60000"/>
                  <a:pt x="51676" y="60000"/>
                </a:cubicBezTo>
                <a:cubicBezTo>
                  <a:pt x="74910" y="34672"/>
                  <a:pt x="74910" y="34672"/>
                  <a:pt x="74910" y="34672"/>
                </a:cubicBezTo>
                <a:cubicBezTo>
                  <a:pt x="76902" y="32680"/>
                  <a:pt x="76902" y="29412"/>
                  <a:pt x="74910" y="27421"/>
                </a:cubicBezTo>
                <a:cubicBezTo>
                  <a:pt x="72919" y="25429"/>
                  <a:pt x="69702" y="25429"/>
                  <a:pt x="67761" y="27421"/>
                </a:cubicBezTo>
                <a:cubicBezTo>
                  <a:pt x="39370" y="56374"/>
                  <a:pt x="39370" y="56374"/>
                  <a:pt x="39370" y="56374"/>
                </a:cubicBezTo>
                <a:cubicBezTo>
                  <a:pt x="37378" y="58365"/>
                  <a:pt x="37378" y="61634"/>
                  <a:pt x="39370" y="63625"/>
                </a:cubicBezTo>
                <a:cubicBezTo>
                  <a:pt x="67761" y="92578"/>
                  <a:pt x="67761" y="92578"/>
                  <a:pt x="67761" y="92578"/>
                </a:cubicBezTo>
                <a:cubicBezTo>
                  <a:pt x="69702" y="94570"/>
                  <a:pt x="72919" y="94570"/>
                  <a:pt x="74910" y="92578"/>
                </a:cubicBezTo>
                <a:cubicBezTo>
                  <a:pt x="76902" y="90587"/>
                  <a:pt x="76902" y="87319"/>
                  <a:pt x="74910" y="85327"/>
                </a:cubicBezTo>
                <a:close/>
                <a:moveTo>
                  <a:pt x="120000" y="60000"/>
                </a:moveTo>
                <a:cubicBezTo>
                  <a:pt x="120000" y="26859"/>
                  <a:pt x="93140" y="0"/>
                  <a:pt x="60000" y="0"/>
                </a:cubicBezTo>
                <a:cubicBezTo>
                  <a:pt x="26859" y="0"/>
                  <a:pt x="0" y="26859"/>
                  <a:pt x="0" y="60000"/>
                </a:cubicBezTo>
                <a:cubicBezTo>
                  <a:pt x="0" y="93140"/>
                  <a:pt x="26859" y="120000"/>
                  <a:pt x="60000" y="120000"/>
                </a:cubicBezTo>
                <a:cubicBezTo>
                  <a:pt x="93140" y="120000"/>
                  <a:pt x="120000" y="93140"/>
                  <a:pt x="120000" y="60000"/>
                </a:cubicBezTo>
                <a:close/>
                <a:moveTo>
                  <a:pt x="7761" y="60000"/>
                </a:moveTo>
                <a:cubicBezTo>
                  <a:pt x="7761" y="31148"/>
                  <a:pt x="31148" y="7761"/>
                  <a:pt x="60000" y="7761"/>
                </a:cubicBezTo>
                <a:cubicBezTo>
                  <a:pt x="88851" y="7761"/>
                  <a:pt x="112238" y="31148"/>
                  <a:pt x="112238" y="60000"/>
                </a:cubicBezTo>
                <a:cubicBezTo>
                  <a:pt x="112238" y="88851"/>
                  <a:pt x="88851" y="112238"/>
                  <a:pt x="60000" y="112238"/>
                </a:cubicBezTo>
                <a:cubicBezTo>
                  <a:pt x="31148" y="112238"/>
                  <a:pt x="7761" y="88851"/>
                  <a:pt x="7761" y="6000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lIns="99050" tIns="49525" rIns="99050" bIns="495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716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&amp; Content without Footers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>
            <a:spLocks noGrp="1"/>
          </p:cNvSpPr>
          <p:nvPr>
            <p:ph type="body" idx="1"/>
          </p:nvPr>
        </p:nvSpPr>
        <p:spPr>
          <a:xfrm>
            <a:off x="632885" y="813508"/>
            <a:ext cx="8616155" cy="46529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/>
              <a:buChar char="●"/>
              <a:defRPr sz="2492" b="1" i="0" u="none" strike="noStrike" cap="non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marL="685800" marR="0" lvl="1" indent="762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25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body" idx="2"/>
          </p:nvPr>
        </p:nvSpPr>
        <p:spPr>
          <a:xfrm>
            <a:off x="643202" y="1278800"/>
            <a:ext cx="8616155" cy="1884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Font typeface="Arial"/>
              <a:buChar char="●"/>
              <a:defRPr sz="975" b="0" i="0" u="none" strike="noStrike" cap="none">
                <a:solidFill>
                  <a:schemeClr val="accent4"/>
                </a:solidFill>
                <a:latin typeface="Lato"/>
                <a:ea typeface="Lato"/>
                <a:cs typeface="Lato"/>
                <a:sym typeface="Lato"/>
              </a:defRPr>
            </a:lvl1pPr>
            <a:lvl2pPr marL="685800" marR="0" lvl="1" indent="762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25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cxnSp>
        <p:nvCxnSpPr>
          <p:cNvPr id="33" name="Shape 33"/>
          <p:cNvCxnSpPr/>
          <p:nvPr/>
        </p:nvCxnSpPr>
        <p:spPr>
          <a:xfrm>
            <a:off x="643202" y="656089"/>
            <a:ext cx="990598" cy="0"/>
          </a:xfrm>
          <a:prstGeom prst="straightConnector1">
            <a:avLst/>
          </a:prstGeom>
          <a:noFill/>
          <a:ln w="28575" cap="flat" cmpd="sng">
            <a:solidFill>
              <a:schemeClr val="accent2"/>
            </a:solidFill>
            <a:prstDash val="solid"/>
            <a:miter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ontent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/>
          <p:nvPr/>
        </p:nvSpPr>
        <p:spPr>
          <a:xfrm>
            <a:off x="8601039" y="6297121"/>
            <a:ext cx="224241" cy="133433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ct val="25000"/>
              <a:buFont typeface="Lato"/>
              <a:buNone/>
            </a:pPr>
            <a:fld id="{00000000-1234-1234-1234-123412341234}" type="slidenum">
              <a:rPr lang="en-US" sz="867" b="0" i="0" u="none" strike="noStrike" cap="none">
                <a:solidFill>
                  <a:schemeClr val="accent4"/>
                </a:solidFill>
                <a:latin typeface="Lato"/>
                <a:ea typeface="Lato"/>
                <a:cs typeface="Lato"/>
                <a:sym typeface="Lato"/>
              </a:rPr>
              <a:t>‹#›</a:t>
            </a:fld>
            <a:endParaRPr lang="en-US" sz="867" b="0" i="0" u="none" strike="noStrike" cap="none">
              <a:solidFill>
                <a:schemeClr val="accent4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6" name="Shape 36"/>
          <p:cNvSpPr txBox="1"/>
          <p:nvPr/>
        </p:nvSpPr>
        <p:spPr>
          <a:xfrm>
            <a:off x="643202" y="6297121"/>
            <a:ext cx="1932185" cy="133433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ct val="25000"/>
              <a:buFont typeface="Lato"/>
              <a:buNone/>
            </a:pPr>
            <a:r>
              <a:rPr lang="en-US" sz="867" b="1" i="0" u="none" strike="noStrike" cap="none">
                <a:solidFill>
                  <a:schemeClr val="accent3"/>
                </a:solidFill>
                <a:latin typeface="Lato"/>
                <a:ea typeface="Lato"/>
                <a:cs typeface="Lato"/>
                <a:sym typeface="Lato"/>
              </a:rPr>
              <a:t>JAFAR DESIGNS </a:t>
            </a:r>
            <a:r>
              <a:rPr lang="en-US" sz="867" b="1" i="0" u="none" strike="noStrike" cap="none">
                <a:solidFill>
                  <a:schemeClr val="accent2"/>
                </a:solidFill>
                <a:latin typeface="Lato"/>
                <a:ea typeface="Lato"/>
                <a:cs typeface="Lato"/>
                <a:sym typeface="Lato"/>
              </a:rPr>
              <a:t>STUDIO</a:t>
            </a:r>
          </a:p>
        </p:txBody>
      </p:sp>
      <p:sp>
        <p:nvSpPr>
          <p:cNvPr id="37" name="Shape 37"/>
          <p:cNvSpPr txBox="1"/>
          <p:nvPr/>
        </p:nvSpPr>
        <p:spPr>
          <a:xfrm>
            <a:off x="7238081" y="6297121"/>
            <a:ext cx="1257135" cy="133433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ct val="25000"/>
              <a:buFont typeface="Lato"/>
              <a:buNone/>
            </a:pPr>
            <a:r>
              <a:rPr lang="en-US" sz="867" b="1" i="0" u="none" strike="noStrike" cap="none">
                <a:solidFill>
                  <a:schemeClr val="accent3"/>
                </a:solidFill>
                <a:latin typeface="Lato"/>
                <a:ea typeface="Lato"/>
                <a:cs typeface="Lato"/>
                <a:sym typeface="Lato"/>
              </a:rPr>
              <a:t>BUSINESS </a:t>
            </a:r>
            <a:r>
              <a:rPr lang="en-US" sz="867" b="1" i="0" u="none" strike="noStrike" cap="none">
                <a:solidFill>
                  <a:schemeClr val="accent2"/>
                </a:solidFill>
                <a:latin typeface="Lato"/>
                <a:ea typeface="Lato"/>
                <a:cs typeface="Lato"/>
                <a:sym typeface="Lato"/>
              </a:rPr>
              <a:t>PROPOSAL</a:t>
            </a:r>
          </a:p>
        </p:txBody>
      </p:sp>
      <p:sp>
        <p:nvSpPr>
          <p:cNvPr id="38" name="Shape 38"/>
          <p:cNvSpPr/>
          <p:nvPr/>
        </p:nvSpPr>
        <p:spPr>
          <a:xfrm>
            <a:off x="9108046" y="6292357"/>
            <a:ext cx="153030" cy="15544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45089" y="34672"/>
                </a:moveTo>
                <a:cubicBezTo>
                  <a:pt x="68323" y="60000"/>
                  <a:pt x="68323" y="60000"/>
                  <a:pt x="68323" y="60000"/>
                </a:cubicBezTo>
                <a:cubicBezTo>
                  <a:pt x="45089" y="85327"/>
                  <a:pt x="45089" y="85327"/>
                  <a:pt x="45089" y="85327"/>
                </a:cubicBezTo>
                <a:cubicBezTo>
                  <a:pt x="43097" y="87319"/>
                  <a:pt x="43097" y="90587"/>
                  <a:pt x="45089" y="92578"/>
                </a:cubicBezTo>
                <a:cubicBezTo>
                  <a:pt x="47080" y="94570"/>
                  <a:pt x="50297" y="94570"/>
                  <a:pt x="52238" y="92578"/>
                </a:cubicBezTo>
                <a:cubicBezTo>
                  <a:pt x="80629" y="63625"/>
                  <a:pt x="80629" y="63625"/>
                  <a:pt x="80629" y="63625"/>
                </a:cubicBezTo>
                <a:cubicBezTo>
                  <a:pt x="82621" y="61634"/>
                  <a:pt x="82621" y="58365"/>
                  <a:pt x="80629" y="56374"/>
                </a:cubicBezTo>
                <a:cubicBezTo>
                  <a:pt x="52238" y="27421"/>
                  <a:pt x="52238" y="27421"/>
                  <a:pt x="52238" y="27421"/>
                </a:cubicBezTo>
                <a:cubicBezTo>
                  <a:pt x="50297" y="25429"/>
                  <a:pt x="47080" y="25429"/>
                  <a:pt x="45089" y="27421"/>
                </a:cubicBezTo>
                <a:cubicBezTo>
                  <a:pt x="43097" y="29412"/>
                  <a:pt x="43097" y="32680"/>
                  <a:pt x="45089" y="34672"/>
                </a:cubicBezTo>
                <a:close/>
                <a:moveTo>
                  <a:pt x="0" y="60000"/>
                </a:moveTo>
                <a:cubicBezTo>
                  <a:pt x="0" y="93140"/>
                  <a:pt x="26859" y="120000"/>
                  <a:pt x="60000" y="120000"/>
                </a:cubicBezTo>
                <a:cubicBezTo>
                  <a:pt x="93140" y="120000"/>
                  <a:pt x="120000" y="93140"/>
                  <a:pt x="120000" y="60000"/>
                </a:cubicBezTo>
                <a:cubicBezTo>
                  <a:pt x="120000" y="26859"/>
                  <a:pt x="93140" y="0"/>
                  <a:pt x="60000" y="0"/>
                </a:cubicBezTo>
                <a:cubicBezTo>
                  <a:pt x="26859" y="0"/>
                  <a:pt x="0" y="26859"/>
                  <a:pt x="0" y="60000"/>
                </a:cubicBezTo>
                <a:close/>
                <a:moveTo>
                  <a:pt x="112238" y="60000"/>
                </a:moveTo>
                <a:cubicBezTo>
                  <a:pt x="112238" y="88851"/>
                  <a:pt x="88851" y="112238"/>
                  <a:pt x="60000" y="112238"/>
                </a:cubicBezTo>
                <a:cubicBezTo>
                  <a:pt x="31148" y="112238"/>
                  <a:pt x="7761" y="88851"/>
                  <a:pt x="7761" y="60000"/>
                </a:cubicBezTo>
                <a:cubicBezTo>
                  <a:pt x="7761" y="31148"/>
                  <a:pt x="31148" y="7761"/>
                  <a:pt x="60000" y="7761"/>
                </a:cubicBezTo>
                <a:cubicBezTo>
                  <a:pt x="88851" y="7761"/>
                  <a:pt x="112238" y="31148"/>
                  <a:pt x="112238" y="6000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lIns="99050" tIns="49525" rIns="99050" bIns="495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716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9" name="Shape 39"/>
          <p:cNvSpPr/>
          <p:nvPr/>
        </p:nvSpPr>
        <p:spPr>
          <a:xfrm>
            <a:off x="8931103" y="6292357"/>
            <a:ext cx="153030" cy="15544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74910" y="85327"/>
                </a:moveTo>
                <a:cubicBezTo>
                  <a:pt x="51676" y="60000"/>
                  <a:pt x="51676" y="60000"/>
                  <a:pt x="51676" y="60000"/>
                </a:cubicBezTo>
                <a:cubicBezTo>
                  <a:pt x="74910" y="34672"/>
                  <a:pt x="74910" y="34672"/>
                  <a:pt x="74910" y="34672"/>
                </a:cubicBezTo>
                <a:cubicBezTo>
                  <a:pt x="76902" y="32680"/>
                  <a:pt x="76902" y="29412"/>
                  <a:pt x="74910" y="27421"/>
                </a:cubicBezTo>
                <a:cubicBezTo>
                  <a:pt x="72919" y="25429"/>
                  <a:pt x="69702" y="25429"/>
                  <a:pt x="67761" y="27421"/>
                </a:cubicBezTo>
                <a:cubicBezTo>
                  <a:pt x="39370" y="56374"/>
                  <a:pt x="39370" y="56374"/>
                  <a:pt x="39370" y="56374"/>
                </a:cubicBezTo>
                <a:cubicBezTo>
                  <a:pt x="37378" y="58365"/>
                  <a:pt x="37378" y="61634"/>
                  <a:pt x="39370" y="63625"/>
                </a:cubicBezTo>
                <a:cubicBezTo>
                  <a:pt x="67761" y="92578"/>
                  <a:pt x="67761" y="92578"/>
                  <a:pt x="67761" y="92578"/>
                </a:cubicBezTo>
                <a:cubicBezTo>
                  <a:pt x="69702" y="94570"/>
                  <a:pt x="72919" y="94570"/>
                  <a:pt x="74910" y="92578"/>
                </a:cubicBezTo>
                <a:cubicBezTo>
                  <a:pt x="76902" y="90587"/>
                  <a:pt x="76902" y="87319"/>
                  <a:pt x="74910" y="85327"/>
                </a:cubicBezTo>
                <a:close/>
                <a:moveTo>
                  <a:pt x="120000" y="60000"/>
                </a:moveTo>
                <a:cubicBezTo>
                  <a:pt x="120000" y="26859"/>
                  <a:pt x="93140" y="0"/>
                  <a:pt x="60000" y="0"/>
                </a:cubicBezTo>
                <a:cubicBezTo>
                  <a:pt x="26859" y="0"/>
                  <a:pt x="0" y="26859"/>
                  <a:pt x="0" y="60000"/>
                </a:cubicBezTo>
                <a:cubicBezTo>
                  <a:pt x="0" y="93140"/>
                  <a:pt x="26859" y="120000"/>
                  <a:pt x="60000" y="120000"/>
                </a:cubicBezTo>
                <a:cubicBezTo>
                  <a:pt x="93140" y="120000"/>
                  <a:pt x="120000" y="93140"/>
                  <a:pt x="120000" y="60000"/>
                </a:cubicBezTo>
                <a:close/>
                <a:moveTo>
                  <a:pt x="7761" y="60000"/>
                </a:moveTo>
                <a:cubicBezTo>
                  <a:pt x="7761" y="31148"/>
                  <a:pt x="31148" y="7761"/>
                  <a:pt x="60000" y="7761"/>
                </a:cubicBezTo>
                <a:cubicBezTo>
                  <a:pt x="88851" y="7761"/>
                  <a:pt x="112238" y="31148"/>
                  <a:pt x="112238" y="60000"/>
                </a:cubicBezTo>
                <a:cubicBezTo>
                  <a:pt x="112238" y="88851"/>
                  <a:pt x="88851" y="112238"/>
                  <a:pt x="60000" y="112238"/>
                </a:cubicBezTo>
                <a:cubicBezTo>
                  <a:pt x="31148" y="112238"/>
                  <a:pt x="7761" y="88851"/>
                  <a:pt x="7761" y="6000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lIns="99050" tIns="49525" rIns="99050" bIns="495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716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 Slide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&amp; Content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 txBox="1">
            <a:spLocks noGrp="1"/>
          </p:cNvSpPr>
          <p:nvPr>
            <p:ph type="body" idx="1"/>
          </p:nvPr>
        </p:nvSpPr>
        <p:spPr>
          <a:xfrm>
            <a:off x="632885" y="813508"/>
            <a:ext cx="8616300" cy="465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/>
              <a:buChar char="●"/>
              <a:defRPr sz="2492" b="1" i="0" u="none" strike="noStrike" cap="non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marL="685800" marR="0" lvl="1" indent="762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25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body" idx="2"/>
          </p:nvPr>
        </p:nvSpPr>
        <p:spPr>
          <a:xfrm>
            <a:off x="643202" y="1278800"/>
            <a:ext cx="8616300" cy="188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Font typeface="Arial"/>
              <a:buChar char="●"/>
              <a:defRPr sz="975" b="0" i="0" u="none" strike="noStrike" cap="none">
                <a:solidFill>
                  <a:schemeClr val="accent4"/>
                </a:solidFill>
                <a:latin typeface="Lato"/>
                <a:ea typeface="Lato"/>
                <a:cs typeface="Lato"/>
                <a:sym typeface="Lato"/>
              </a:defRPr>
            </a:lvl1pPr>
            <a:lvl2pPr marL="685800" marR="0" lvl="1" indent="762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25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5" name="Shape 45"/>
          <p:cNvSpPr txBox="1"/>
          <p:nvPr/>
        </p:nvSpPr>
        <p:spPr>
          <a:xfrm>
            <a:off x="643198" y="6297125"/>
            <a:ext cx="2901900" cy="1335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ct val="25000"/>
              <a:buFont typeface="Lato"/>
              <a:buNone/>
            </a:pPr>
            <a:r>
              <a:rPr lang="en-US" sz="900" b="1">
                <a:solidFill>
                  <a:srgbClr val="4B5050"/>
                </a:solidFill>
                <a:latin typeface="Raleway"/>
                <a:ea typeface="Raleway"/>
                <a:cs typeface="Raleway"/>
                <a:sym typeface="Raleway"/>
                <a:hlinkClick r:id="rId2"/>
              </a:rPr>
              <a:t>O ANALISTA DE </a:t>
            </a:r>
            <a:r>
              <a:rPr lang="en-US" sz="900" b="1" i="0" strike="noStrike" cap="none">
                <a:solidFill>
                  <a:srgbClr val="4B5050"/>
                </a:solidFill>
                <a:latin typeface="Raleway"/>
                <a:ea typeface="Raleway"/>
                <a:cs typeface="Raleway"/>
                <a:sym typeface="Raleway"/>
                <a:hlinkClick r:id="rId2"/>
              </a:rPr>
              <a:t> </a:t>
            </a:r>
            <a:r>
              <a:rPr lang="en-US" sz="900" b="1">
                <a:solidFill>
                  <a:srgbClr val="00AAF0"/>
                </a:solidFill>
                <a:latin typeface="Raleway"/>
                <a:ea typeface="Raleway"/>
                <a:cs typeface="Raleway"/>
                <a:sym typeface="Raleway"/>
                <a:hlinkClick r:id="rId2"/>
              </a:rPr>
              <a:t>MODELOS DE NEGÓCIOS</a:t>
            </a:r>
          </a:p>
        </p:txBody>
      </p:sp>
      <p:sp>
        <p:nvSpPr>
          <p:cNvPr id="46" name="Shape 46"/>
          <p:cNvSpPr txBox="1"/>
          <p:nvPr/>
        </p:nvSpPr>
        <p:spPr>
          <a:xfrm>
            <a:off x="6562958" y="6297125"/>
            <a:ext cx="2694300" cy="1335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ct val="25000"/>
              <a:buFont typeface="Lato"/>
              <a:buNone/>
            </a:pPr>
            <a:r>
              <a:rPr lang="en-US" sz="900" b="1">
                <a:solidFill>
                  <a:srgbClr val="00AAF0"/>
                </a:solidFill>
                <a:latin typeface="Raleway"/>
                <a:ea typeface="Raleway"/>
                <a:cs typeface="Raleway"/>
                <a:sym typeface="Raleway"/>
              </a:rPr>
              <a:t>analistamodelosdenegocios.com.br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Full Background Layout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/>
          <p:nvPr/>
        </p:nvSpPr>
        <p:spPr>
          <a:xfrm>
            <a:off x="0" y="0"/>
            <a:ext cx="990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584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9.xml"/><Relationship Id="rId4" Type="http://schemas.openxmlformats.org/officeDocument/2006/relationships/slideLayout" Target="../slideLayouts/slideLayout10.xml"/><Relationship Id="rId5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2.xml"/><Relationship Id="rId7" Type="http://schemas.openxmlformats.org/officeDocument/2006/relationships/theme" Target="../theme/theme2.xml"/><Relationship Id="rId1" Type="http://schemas.openxmlformats.org/officeDocument/2006/relationships/slideLayout" Target="../slideLayouts/slideLayout7.xml"/><Relationship Id="rId2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dk2" tx2="lt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analistamodelosdenegocios.com.br" TargetMode="External"/><Relationship Id="rId4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/>
          <p:nvPr/>
        </p:nvSpPr>
        <p:spPr>
          <a:xfrm>
            <a:off x="2039673" y="2752498"/>
            <a:ext cx="5826600" cy="5835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Lato"/>
              <a:buNone/>
            </a:pPr>
            <a:r>
              <a:rPr lang="en-US" sz="4800" b="1">
                <a:solidFill>
                  <a:schemeClr val="accent1"/>
                </a:solidFill>
                <a:latin typeface="Raleway"/>
                <a:ea typeface="Raleway"/>
                <a:cs typeface="Raleway"/>
                <a:sym typeface="Raleway"/>
              </a:rPr>
              <a:t>MAPA DE </a:t>
            </a:r>
            <a:r>
              <a:rPr lang="en-US" sz="4800" b="1">
                <a:solidFill>
                  <a:schemeClr val="accent2"/>
                </a:solidFill>
                <a:latin typeface="Raleway"/>
                <a:ea typeface="Raleway"/>
                <a:cs typeface="Raleway"/>
                <a:sym typeface="Raleway"/>
              </a:rPr>
              <a:t>EMPATIA </a:t>
            </a:r>
            <a:r>
              <a:rPr lang="en-US" sz="4800" b="1">
                <a:solidFill>
                  <a:schemeClr val="accent1"/>
                </a:solidFill>
                <a:latin typeface="Raleway"/>
                <a:ea typeface="Raleway"/>
                <a:cs typeface="Raleway"/>
                <a:sym typeface="Raleway"/>
              </a:rPr>
              <a:t>EM </a:t>
            </a:r>
            <a:r>
              <a:rPr lang="en-US" sz="4800" b="1">
                <a:solidFill>
                  <a:schemeClr val="accent2"/>
                </a:solidFill>
                <a:latin typeface="Raleway"/>
                <a:ea typeface="Raleway"/>
                <a:cs typeface="Raleway"/>
                <a:sym typeface="Raleway"/>
              </a:rPr>
              <a:t>PDF </a:t>
            </a:r>
            <a:r>
              <a:rPr lang="en-US" sz="4800" b="1">
                <a:solidFill>
                  <a:schemeClr val="accent1"/>
                </a:solidFill>
                <a:latin typeface="Raleway"/>
                <a:ea typeface="Raleway"/>
                <a:cs typeface="Raleway"/>
                <a:sym typeface="Raleway"/>
              </a:rPr>
              <a:t>E</a:t>
            </a:r>
            <a:r>
              <a:rPr lang="en-US" sz="4800" b="1">
                <a:solidFill>
                  <a:schemeClr val="accent2"/>
                </a:solidFill>
                <a:latin typeface="Raleway"/>
                <a:ea typeface="Raleway"/>
                <a:cs typeface="Raleway"/>
                <a:sym typeface="Raleway"/>
              </a:rPr>
              <a:t> PPT</a:t>
            </a:r>
          </a:p>
        </p:txBody>
      </p:sp>
      <p:sp>
        <p:nvSpPr>
          <p:cNvPr id="66" name="Shape 66"/>
          <p:cNvSpPr/>
          <p:nvPr/>
        </p:nvSpPr>
        <p:spPr>
          <a:xfrm>
            <a:off x="0" y="5968710"/>
            <a:ext cx="9906000" cy="889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716" i="0" u="none" strike="noStrike" cap="none">
              <a:solidFill>
                <a:schemeClr val="lt1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  <p:cxnSp>
        <p:nvCxnSpPr>
          <p:cNvPr id="67" name="Shape 67"/>
          <p:cNvCxnSpPr/>
          <p:nvPr/>
        </p:nvCxnSpPr>
        <p:spPr>
          <a:xfrm>
            <a:off x="4457700" y="2661015"/>
            <a:ext cx="990600" cy="0"/>
          </a:xfrm>
          <a:prstGeom prst="straightConnector1">
            <a:avLst/>
          </a:prstGeom>
          <a:noFill/>
          <a:ln w="28575" cap="flat" cmpd="sng">
            <a:solidFill>
              <a:schemeClr val="accent2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68" name="Shape 68"/>
          <p:cNvSpPr txBox="1"/>
          <p:nvPr/>
        </p:nvSpPr>
        <p:spPr>
          <a:xfrm>
            <a:off x="1248225" y="4375650"/>
            <a:ext cx="7546800" cy="5835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lvl="0" algn="ctr" rtl="0">
              <a:spcBef>
                <a:spcPts val="0"/>
              </a:spcBef>
              <a:buClr>
                <a:schemeClr val="accent3"/>
              </a:buClr>
              <a:buFont typeface="Lato"/>
              <a:buNone/>
            </a:pPr>
            <a:r>
              <a:rPr lang="en-US">
                <a:solidFill>
                  <a:schemeClr val="accent3"/>
                </a:solidFill>
                <a:latin typeface="Raleway"/>
                <a:ea typeface="Raleway"/>
                <a:cs typeface="Raleway"/>
                <a:sym typeface="Raleway"/>
              </a:rPr>
              <a:t>para </a:t>
            </a:r>
            <a:r>
              <a:rPr lang="en-US">
                <a:solidFill>
                  <a:schemeClr val="accent2"/>
                </a:solidFill>
                <a:latin typeface="Raleway"/>
                <a:ea typeface="Raleway"/>
                <a:cs typeface="Raleway"/>
                <a:sym typeface="Raleway"/>
              </a:rPr>
              <a:t>IMPRIMIR</a:t>
            </a:r>
            <a:r>
              <a:rPr lang="en-US">
                <a:solidFill>
                  <a:schemeClr val="accent3"/>
                </a:solidFill>
                <a:latin typeface="Raleway"/>
                <a:ea typeface="Raleway"/>
                <a:cs typeface="Raleway"/>
                <a:sym typeface="Raleway"/>
              </a:rPr>
              <a:t> e criar o </a:t>
            </a:r>
            <a:r>
              <a:rPr lang="en-US">
                <a:solidFill>
                  <a:schemeClr val="accent2"/>
                </a:solidFill>
                <a:latin typeface="Raleway"/>
                <a:ea typeface="Raleway"/>
                <a:cs typeface="Raleway"/>
                <a:sym typeface="Raleway"/>
              </a:rPr>
              <a:t>MAPA DA EMPATIA</a:t>
            </a:r>
          </a:p>
        </p:txBody>
      </p:sp>
      <p:sp>
        <p:nvSpPr>
          <p:cNvPr id="69" name="Shape 69"/>
          <p:cNvSpPr txBox="1"/>
          <p:nvPr/>
        </p:nvSpPr>
        <p:spPr>
          <a:xfrm>
            <a:off x="2039675" y="6187151"/>
            <a:ext cx="5826600" cy="513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lvl="0" algn="ctr" rtl="0">
              <a:spcBef>
                <a:spcPts val="0"/>
              </a:spcBef>
              <a:buClr>
                <a:schemeClr val="lt1"/>
              </a:buClr>
              <a:buSzPct val="25000"/>
              <a:buFont typeface="Lato"/>
              <a:buNone/>
            </a:pPr>
            <a:r>
              <a:rPr lang="en-US" sz="900">
                <a:solidFill>
                  <a:schemeClr val="lt1"/>
                </a:solidFill>
                <a:latin typeface="Raleway"/>
                <a:ea typeface="Raleway"/>
                <a:cs typeface="Raleway"/>
                <a:sym typeface="Raleway"/>
              </a:rPr>
              <a:t>© Criado e Desenvolvido por Daniel Pereira - 2017</a:t>
            </a:r>
          </a:p>
          <a:p>
            <a:pPr lvl="0" algn="ctr" rtl="0">
              <a:spcBef>
                <a:spcPts val="0"/>
              </a:spcBef>
              <a:buClr>
                <a:schemeClr val="lt1"/>
              </a:buClr>
              <a:buSzPct val="25000"/>
              <a:buFont typeface="Lato"/>
              <a:buNone/>
            </a:pPr>
            <a:r>
              <a:rPr lang="en-US" sz="600">
                <a:solidFill>
                  <a:schemeClr val="lt1"/>
                </a:solidFill>
                <a:latin typeface="Raleway"/>
                <a:ea typeface="Raleway"/>
                <a:cs typeface="Raleway"/>
                <a:sym typeface="Raleway"/>
              </a:rPr>
              <a:t> </a:t>
            </a:r>
          </a:p>
          <a:p>
            <a:pPr lvl="0" algn="ctr" rtl="0">
              <a:spcBef>
                <a:spcPts val="0"/>
              </a:spcBef>
              <a:buClr>
                <a:schemeClr val="lt1"/>
              </a:buClr>
              <a:buSzPct val="25000"/>
              <a:buFont typeface="Lato"/>
              <a:buNone/>
            </a:pPr>
            <a:r>
              <a:rPr lang="en-US" sz="900" u="sng">
                <a:solidFill>
                  <a:schemeClr val="hlink"/>
                </a:solidFill>
                <a:latin typeface="Raleway"/>
                <a:ea typeface="Raleway"/>
                <a:cs typeface="Raleway"/>
                <a:sym typeface="Raleway"/>
                <a:hlinkClick r:id="rId3"/>
              </a:rPr>
              <a:t>analistamodelosdenegocios.com.br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Lato"/>
              <a:buNone/>
            </a:pPr>
            <a:endParaRPr sz="975">
              <a:solidFill>
                <a:schemeClr val="lt1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70" name="Shape 70"/>
          <p:cNvSpPr txBox="1"/>
          <p:nvPr/>
        </p:nvSpPr>
        <p:spPr>
          <a:xfrm>
            <a:off x="2263800" y="1905401"/>
            <a:ext cx="5378400" cy="2385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5050"/>
              </a:buClr>
              <a:buSzPct val="25000"/>
              <a:buFont typeface="Lato"/>
              <a:buNone/>
            </a:pPr>
            <a:r>
              <a:rPr lang="en-US" sz="1200" b="1">
                <a:solidFill>
                  <a:srgbClr val="4B5050"/>
                </a:solidFill>
                <a:latin typeface="Raleway"/>
                <a:ea typeface="Raleway"/>
                <a:cs typeface="Raleway"/>
                <a:sym typeface="Raleway"/>
              </a:rPr>
              <a:t>O ANALISTA DE </a:t>
            </a:r>
            <a:r>
              <a:rPr lang="en-US" sz="1200" b="1" i="0" u="none" strike="noStrike" cap="none">
                <a:solidFill>
                  <a:srgbClr val="4B5050"/>
                </a:solidFill>
                <a:latin typeface="Raleway"/>
                <a:ea typeface="Raleway"/>
                <a:cs typeface="Raleway"/>
                <a:sym typeface="Raleway"/>
              </a:rPr>
              <a:t> </a:t>
            </a:r>
            <a:r>
              <a:rPr lang="en-US" sz="1200" b="1">
                <a:solidFill>
                  <a:srgbClr val="00AAF0"/>
                </a:solidFill>
                <a:latin typeface="Raleway"/>
                <a:ea typeface="Raleway"/>
                <a:cs typeface="Raleway"/>
                <a:sym typeface="Raleway"/>
              </a:rPr>
              <a:t>MODELOS DE NEGÓCIOS</a:t>
            </a:r>
          </a:p>
        </p:txBody>
      </p:sp>
      <p:pic>
        <p:nvPicPr>
          <p:cNvPr id="71" name="Shape 7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447275" y="956200"/>
            <a:ext cx="1011499" cy="10114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5" name="Shape 105"/>
          <p:cNvCxnSpPr/>
          <p:nvPr/>
        </p:nvCxnSpPr>
        <p:spPr>
          <a:xfrm>
            <a:off x="643202" y="656089"/>
            <a:ext cx="990600" cy="0"/>
          </a:xfrm>
          <a:prstGeom prst="straightConnector1">
            <a:avLst/>
          </a:prstGeom>
          <a:noFill/>
          <a:ln w="28575" cap="flat" cmpd="sng">
            <a:solidFill>
              <a:schemeClr val="accent2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106" name="Shape 106"/>
          <p:cNvSpPr txBox="1">
            <a:spLocks noGrp="1"/>
          </p:cNvSpPr>
          <p:nvPr>
            <p:ph type="body" idx="1"/>
          </p:nvPr>
        </p:nvSpPr>
        <p:spPr>
          <a:xfrm>
            <a:off x="632881" y="813500"/>
            <a:ext cx="2695800" cy="4653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r>
              <a:rPr lang="en-US">
                <a:latin typeface="Raleway"/>
                <a:ea typeface="Raleway"/>
                <a:cs typeface="Raleway"/>
                <a:sym typeface="Raleway"/>
              </a:rPr>
              <a:t>Mapa de Empatia</a:t>
            </a:r>
            <a:r>
              <a:rPr lang="en-US" sz="2492" b="0" i="0" u="none" strike="noStrike" cap="none">
                <a:solidFill>
                  <a:schemeClr val="accent1"/>
                </a:solidFill>
                <a:latin typeface="Raleway"/>
                <a:ea typeface="Raleway"/>
                <a:cs typeface="Raleway"/>
                <a:sym typeface="Raleway"/>
              </a:rPr>
              <a:t> </a:t>
            </a:r>
          </a:p>
        </p:txBody>
      </p:sp>
      <p:grpSp>
        <p:nvGrpSpPr>
          <p:cNvPr id="107" name="Shape 107"/>
          <p:cNvGrpSpPr/>
          <p:nvPr/>
        </p:nvGrpSpPr>
        <p:grpSpPr>
          <a:xfrm>
            <a:off x="659450" y="1359925"/>
            <a:ext cx="8620624" cy="4862749"/>
            <a:chOff x="659450" y="1359925"/>
            <a:chExt cx="8620624" cy="4862749"/>
          </a:xfrm>
        </p:grpSpPr>
        <p:pic>
          <p:nvPicPr>
            <p:cNvPr id="108" name="Shape 108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664374" y="1360000"/>
              <a:ext cx="8615699" cy="4862674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09" name="Shape 109"/>
            <p:cNvSpPr/>
            <p:nvPr/>
          </p:nvSpPr>
          <p:spPr>
            <a:xfrm>
              <a:off x="659450" y="1359925"/>
              <a:ext cx="8615700" cy="4862700"/>
            </a:xfrm>
            <a:prstGeom prst="rect">
              <a:avLst/>
            </a:prstGeom>
            <a:noFill/>
            <a:ln w="28575" cap="flat" cmpd="sng">
              <a:solidFill>
                <a:srgbClr val="53585F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44975" tIns="44975" rIns="44975" bIns="4497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Helvetica Neue Light"/>
                <a:buNone/>
              </a:pPr>
              <a:endParaRPr sz="20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endParaRPr>
            </a:p>
          </p:txBody>
        </p:sp>
      </p:grpSp>
      <p:sp>
        <p:nvSpPr>
          <p:cNvPr id="110" name="Shape 110"/>
          <p:cNvSpPr/>
          <p:nvPr/>
        </p:nvSpPr>
        <p:spPr>
          <a:xfrm>
            <a:off x="1811097" y="3537900"/>
            <a:ext cx="1589099" cy="795000"/>
          </a:xfrm>
          <a:prstGeom prst="rect">
            <a:avLst/>
          </a:prstGeom>
          <a:noFill/>
          <a:ln>
            <a:noFill/>
          </a:ln>
        </p:spPr>
        <p:txBody>
          <a:bodyPr lIns="44975" tIns="44975" rIns="44975" bIns="4497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6AAA9"/>
              </a:buClr>
              <a:buSzPct val="25000"/>
              <a:buFont typeface="Raleway"/>
              <a:buNone/>
            </a:pPr>
            <a:r>
              <a:rPr lang="en-US" sz="1000" b="1">
                <a:solidFill>
                  <a:srgbClr val="434343"/>
                </a:solidFill>
                <a:latin typeface="Raleway"/>
                <a:ea typeface="Raleway"/>
                <a:cs typeface="Raleway"/>
                <a:sym typeface="Raleway"/>
              </a:rPr>
              <a:t>O que ele ESCUTA?</a:t>
            </a:r>
          </a:p>
        </p:txBody>
      </p:sp>
      <p:grpSp>
        <p:nvGrpSpPr>
          <p:cNvPr id="111" name="Shape 111"/>
          <p:cNvGrpSpPr/>
          <p:nvPr/>
        </p:nvGrpSpPr>
        <p:grpSpPr>
          <a:xfrm>
            <a:off x="3400300" y="780342"/>
            <a:ext cx="5909628" cy="474057"/>
            <a:chOff x="3400300" y="780342"/>
            <a:chExt cx="5909628" cy="474057"/>
          </a:xfrm>
        </p:grpSpPr>
        <p:sp>
          <p:nvSpPr>
            <p:cNvPr id="112" name="Shape 112"/>
            <p:cNvSpPr/>
            <p:nvPr/>
          </p:nvSpPr>
          <p:spPr>
            <a:xfrm>
              <a:off x="3400300" y="789100"/>
              <a:ext cx="1922700" cy="465300"/>
            </a:xfrm>
            <a:prstGeom prst="rect">
              <a:avLst/>
            </a:prstGeom>
            <a:solidFill>
              <a:srgbClr val="F3F3F3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3" name="Shape 113"/>
            <p:cNvSpPr/>
            <p:nvPr/>
          </p:nvSpPr>
          <p:spPr>
            <a:xfrm>
              <a:off x="3426936" y="780342"/>
              <a:ext cx="1345200" cy="242700"/>
            </a:xfrm>
            <a:prstGeom prst="rect">
              <a:avLst/>
            </a:prstGeom>
            <a:noFill/>
            <a:ln>
              <a:noFill/>
            </a:ln>
          </p:spPr>
          <p:txBody>
            <a:bodyPr lIns="44975" tIns="44975" rIns="44975" bIns="4497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A6AAA9"/>
                </a:buClr>
                <a:buSzPct val="25000"/>
                <a:buFont typeface="Raleway"/>
                <a:buNone/>
              </a:pPr>
              <a:r>
                <a:rPr lang="en-US" sz="700" i="1">
                  <a:solidFill>
                    <a:srgbClr val="666666"/>
                  </a:solidFill>
                  <a:latin typeface="Raleway"/>
                  <a:ea typeface="Raleway"/>
                  <a:cs typeface="Raleway"/>
                  <a:sym typeface="Raleway"/>
                </a:rPr>
                <a:t>Desenhado para:</a:t>
              </a:r>
            </a:p>
          </p:txBody>
        </p:sp>
        <p:sp>
          <p:nvSpPr>
            <p:cNvPr id="114" name="Shape 114"/>
            <p:cNvSpPr/>
            <p:nvPr/>
          </p:nvSpPr>
          <p:spPr>
            <a:xfrm>
              <a:off x="5381500" y="789100"/>
              <a:ext cx="1922700" cy="465300"/>
            </a:xfrm>
            <a:prstGeom prst="rect">
              <a:avLst/>
            </a:prstGeom>
            <a:solidFill>
              <a:srgbClr val="F3F3F3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5" name="Shape 115"/>
            <p:cNvSpPr/>
            <p:nvPr/>
          </p:nvSpPr>
          <p:spPr>
            <a:xfrm>
              <a:off x="5408136" y="780342"/>
              <a:ext cx="1345199" cy="242700"/>
            </a:xfrm>
            <a:prstGeom prst="rect">
              <a:avLst/>
            </a:prstGeom>
            <a:noFill/>
            <a:ln>
              <a:noFill/>
            </a:ln>
          </p:spPr>
          <p:txBody>
            <a:bodyPr lIns="44975" tIns="44975" rIns="44975" bIns="4497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A6AAA9"/>
                </a:buClr>
                <a:buSzPct val="25000"/>
                <a:buFont typeface="Raleway"/>
                <a:buNone/>
              </a:pPr>
              <a:r>
                <a:rPr lang="en-US" sz="700" i="1">
                  <a:solidFill>
                    <a:srgbClr val="666666"/>
                  </a:solidFill>
                  <a:latin typeface="Raleway"/>
                  <a:ea typeface="Raleway"/>
                  <a:cs typeface="Raleway"/>
                  <a:sym typeface="Raleway"/>
                </a:rPr>
                <a:t>Desenhado por:</a:t>
              </a:r>
            </a:p>
          </p:txBody>
        </p:sp>
        <p:sp>
          <p:nvSpPr>
            <p:cNvPr id="116" name="Shape 116"/>
            <p:cNvSpPr/>
            <p:nvPr/>
          </p:nvSpPr>
          <p:spPr>
            <a:xfrm>
              <a:off x="7362700" y="789100"/>
              <a:ext cx="930000" cy="465300"/>
            </a:xfrm>
            <a:prstGeom prst="rect">
              <a:avLst/>
            </a:prstGeom>
            <a:solidFill>
              <a:srgbClr val="F3F3F3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7" name="Shape 117"/>
            <p:cNvSpPr/>
            <p:nvPr/>
          </p:nvSpPr>
          <p:spPr>
            <a:xfrm>
              <a:off x="7389329" y="780350"/>
              <a:ext cx="903300" cy="242700"/>
            </a:xfrm>
            <a:prstGeom prst="rect">
              <a:avLst/>
            </a:prstGeom>
            <a:noFill/>
            <a:ln>
              <a:noFill/>
            </a:ln>
          </p:spPr>
          <p:txBody>
            <a:bodyPr lIns="44975" tIns="44975" rIns="44975" bIns="4497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A6AAA9"/>
                </a:buClr>
                <a:buSzPct val="25000"/>
                <a:buFont typeface="Raleway"/>
                <a:buNone/>
              </a:pPr>
              <a:r>
                <a:rPr lang="en-US" sz="700" i="1">
                  <a:solidFill>
                    <a:srgbClr val="666666"/>
                  </a:solidFill>
                  <a:latin typeface="Raleway"/>
                  <a:ea typeface="Raleway"/>
                  <a:cs typeface="Raleway"/>
                  <a:sym typeface="Raleway"/>
                </a:rPr>
                <a:t>Data:</a:t>
              </a:r>
            </a:p>
          </p:txBody>
        </p:sp>
        <p:sp>
          <p:nvSpPr>
            <p:cNvPr id="118" name="Shape 118"/>
            <p:cNvSpPr/>
            <p:nvPr/>
          </p:nvSpPr>
          <p:spPr>
            <a:xfrm>
              <a:off x="8353300" y="789100"/>
              <a:ext cx="930000" cy="465300"/>
            </a:xfrm>
            <a:prstGeom prst="rect">
              <a:avLst/>
            </a:prstGeom>
            <a:solidFill>
              <a:srgbClr val="F3F3F3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9" name="Shape 119"/>
            <p:cNvSpPr/>
            <p:nvPr/>
          </p:nvSpPr>
          <p:spPr>
            <a:xfrm>
              <a:off x="8379928" y="780350"/>
              <a:ext cx="930000" cy="242700"/>
            </a:xfrm>
            <a:prstGeom prst="rect">
              <a:avLst/>
            </a:prstGeom>
            <a:noFill/>
            <a:ln>
              <a:noFill/>
            </a:ln>
          </p:spPr>
          <p:txBody>
            <a:bodyPr lIns="44975" tIns="44975" rIns="44975" bIns="4497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A6AAA9"/>
                </a:buClr>
                <a:buSzPct val="25000"/>
                <a:buFont typeface="Raleway"/>
                <a:buNone/>
              </a:pPr>
              <a:r>
                <a:rPr lang="en-US" sz="700" i="1">
                  <a:solidFill>
                    <a:srgbClr val="666666"/>
                  </a:solidFill>
                  <a:latin typeface="Raleway"/>
                  <a:ea typeface="Raleway"/>
                  <a:cs typeface="Raleway"/>
                  <a:sym typeface="Raleway"/>
                </a:rPr>
                <a:t>Versão:</a:t>
              </a:r>
            </a:p>
          </p:txBody>
        </p:sp>
      </p:grpSp>
      <p:sp>
        <p:nvSpPr>
          <p:cNvPr id="120" name="Shape 120"/>
          <p:cNvSpPr/>
          <p:nvPr/>
        </p:nvSpPr>
        <p:spPr>
          <a:xfrm>
            <a:off x="6769835" y="2987291"/>
            <a:ext cx="1589100" cy="794999"/>
          </a:xfrm>
          <a:prstGeom prst="rect">
            <a:avLst/>
          </a:prstGeom>
          <a:noFill/>
          <a:ln>
            <a:noFill/>
          </a:ln>
        </p:spPr>
        <p:txBody>
          <a:bodyPr lIns="44975" tIns="44975" rIns="44975" bIns="4497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6AAA9"/>
              </a:buClr>
              <a:buSzPct val="25000"/>
              <a:buFont typeface="Raleway"/>
              <a:buNone/>
            </a:pPr>
            <a:r>
              <a:rPr lang="en-US" sz="1000" b="1">
                <a:solidFill>
                  <a:srgbClr val="434343"/>
                </a:solidFill>
                <a:latin typeface="Raleway"/>
                <a:ea typeface="Raleway"/>
                <a:cs typeface="Raleway"/>
                <a:sym typeface="Raleway"/>
              </a:rPr>
              <a:t>O que ele VÊ?</a:t>
            </a:r>
          </a:p>
        </p:txBody>
      </p:sp>
      <p:sp>
        <p:nvSpPr>
          <p:cNvPr id="121" name="Shape 121"/>
          <p:cNvSpPr/>
          <p:nvPr/>
        </p:nvSpPr>
        <p:spPr>
          <a:xfrm>
            <a:off x="6769835" y="4206491"/>
            <a:ext cx="1589100" cy="795000"/>
          </a:xfrm>
          <a:prstGeom prst="rect">
            <a:avLst/>
          </a:prstGeom>
          <a:noFill/>
          <a:ln>
            <a:noFill/>
          </a:ln>
        </p:spPr>
        <p:txBody>
          <a:bodyPr lIns="44975" tIns="44975" rIns="44975" bIns="4497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6AAA9"/>
              </a:buClr>
              <a:buSzPct val="25000"/>
              <a:buFont typeface="Raleway"/>
              <a:buNone/>
            </a:pPr>
            <a:r>
              <a:rPr lang="en-US" sz="1000" b="1">
                <a:solidFill>
                  <a:srgbClr val="434343"/>
                </a:solidFill>
                <a:latin typeface="Raleway"/>
                <a:ea typeface="Raleway"/>
                <a:cs typeface="Raleway"/>
                <a:sym typeface="Raleway"/>
              </a:rPr>
              <a:t>O que ele FALA?</a:t>
            </a:r>
          </a:p>
        </p:txBody>
      </p:sp>
      <p:sp>
        <p:nvSpPr>
          <p:cNvPr id="122" name="Shape 122"/>
          <p:cNvSpPr/>
          <p:nvPr/>
        </p:nvSpPr>
        <p:spPr>
          <a:xfrm>
            <a:off x="4421973" y="5397000"/>
            <a:ext cx="1905300" cy="795000"/>
          </a:xfrm>
          <a:prstGeom prst="rect">
            <a:avLst/>
          </a:prstGeom>
          <a:noFill/>
          <a:ln>
            <a:noFill/>
          </a:ln>
        </p:spPr>
        <p:txBody>
          <a:bodyPr lIns="44975" tIns="44975" rIns="44975" bIns="4497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6AAA9"/>
              </a:buClr>
              <a:buSzPct val="25000"/>
              <a:buFont typeface="Raleway"/>
              <a:buNone/>
            </a:pPr>
            <a:r>
              <a:rPr lang="en-US" sz="1000" b="1">
                <a:solidFill>
                  <a:srgbClr val="434343"/>
                </a:solidFill>
                <a:latin typeface="Raleway"/>
                <a:ea typeface="Raleway"/>
                <a:cs typeface="Raleway"/>
                <a:sym typeface="Raleway"/>
              </a:rPr>
              <a:t>O que ele FAZ?</a:t>
            </a:r>
          </a:p>
        </p:txBody>
      </p:sp>
      <p:sp>
        <p:nvSpPr>
          <p:cNvPr id="123" name="Shape 123"/>
          <p:cNvSpPr/>
          <p:nvPr/>
        </p:nvSpPr>
        <p:spPr>
          <a:xfrm>
            <a:off x="2554273" y="1466150"/>
            <a:ext cx="1867800" cy="795000"/>
          </a:xfrm>
          <a:prstGeom prst="rect">
            <a:avLst/>
          </a:prstGeom>
          <a:noFill/>
          <a:ln>
            <a:noFill/>
          </a:ln>
        </p:spPr>
        <p:txBody>
          <a:bodyPr lIns="44975" tIns="44975" rIns="44975" bIns="4497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6AAA9"/>
              </a:buClr>
              <a:buSzPct val="25000"/>
              <a:buFont typeface="Raleway"/>
              <a:buNone/>
            </a:pPr>
            <a:r>
              <a:rPr lang="en-US" sz="1000" b="1">
                <a:solidFill>
                  <a:srgbClr val="434343"/>
                </a:solidFill>
                <a:latin typeface="Raleway"/>
                <a:ea typeface="Raleway"/>
                <a:cs typeface="Raleway"/>
                <a:sym typeface="Raleway"/>
              </a:rPr>
              <a:t>Com quem estamos sendo EMPÁTICOS?</a:t>
            </a:r>
          </a:p>
        </p:txBody>
      </p:sp>
      <p:sp>
        <p:nvSpPr>
          <p:cNvPr id="124" name="Shape 124"/>
          <p:cNvSpPr/>
          <p:nvPr/>
        </p:nvSpPr>
        <p:spPr>
          <a:xfrm>
            <a:off x="5754673" y="1466150"/>
            <a:ext cx="1867800" cy="795000"/>
          </a:xfrm>
          <a:prstGeom prst="rect">
            <a:avLst/>
          </a:prstGeom>
          <a:noFill/>
          <a:ln>
            <a:noFill/>
          </a:ln>
        </p:spPr>
        <p:txBody>
          <a:bodyPr lIns="44975" tIns="44975" rIns="44975" bIns="4497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6AAA9"/>
              </a:buClr>
              <a:buSzPct val="25000"/>
              <a:buFont typeface="Raleway"/>
              <a:buNone/>
            </a:pPr>
            <a:r>
              <a:rPr lang="en-US" sz="1000" b="1">
                <a:solidFill>
                  <a:srgbClr val="434343"/>
                </a:solidFill>
                <a:latin typeface="Raleway"/>
                <a:ea typeface="Raleway"/>
                <a:cs typeface="Raleway"/>
                <a:sym typeface="Raleway"/>
              </a:rPr>
              <a:t>O que ela precisa fazer?</a:t>
            </a:r>
          </a:p>
        </p:txBody>
      </p:sp>
      <p:sp>
        <p:nvSpPr>
          <p:cNvPr id="125" name="Shape 125"/>
          <p:cNvSpPr/>
          <p:nvPr/>
        </p:nvSpPr>
        <p:spPr>
          <a:xfrm>
            <a:off x="4546623" y="1466150"/>
            <a:ext cx="884348" cy="249222"/>
          </a:xfrm>
          <a:prstGeom prst="rect">
            <a:avLst/>
          </a:prstGeom>
          <a:noFill/>
          <a:ln>
            <a:noFill/>
          </a:ln>
        </p:spPr>
        <p:txBody>
          <a:bodyPr lIns="44975" tIns="44975" rIns="44975" bIns="4497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6AAA9"/>
              </a:buClr>
              <a:buSzPct val="25000"/>
              <a:buFont typeface="Raleway"/>
              <a:buNone/>
            </a:pPr>
            <a:r>
              <a:rPr lang="en-US" sz="1200" b="1">
                <a:solidFill>
                  <a:srgbClr val="434343"/>
                </a:solidFill>
                <a:latin typeface="Raleway"/>
                <a:ea typeface="Raleway"/>
                <a:cs typeface="Raleway"/>
                <a:sym typeface="Raleway"/>
              </a:rPr>
              <a:t>OBJETIVO</a:t>
            </a:r>
          </a:p>
        </p:txBody>
      </p:sp>
      <p:sp>
        <p:nvSpPr>
          <p:cNvPr id="126" name="Shape 126"/>
          <p:cNvSpPr/>
          <p:nvPr/>
        </p:nvSpPr>
        <p:spPr>
          <a:xfrm>
            <a:off x="4155750" y="2594177"/>
            <a:ext cx="1755300" cy="232200"/>
          </a:xfrm>
          <a:prstGeom prst="rect">
            <a:avLst/>
          </a:prstGeom>
          <a:noFill/>
          <a:ln>
            <a:noFill/>
          </a:ln>
        </p:spPr>
        <p:txBody>
          <a:bodyPr lIns="44975" tIns="44975" rIns="44975" bIns="4497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6AAA9"/>
              </a:buClr>
              <a:buSzPct val="25000"/>
              <a:buFont typeface="Raleway"/>
              <a:buNone/>
            </a:pPr>
            <a:r>
              <a:rPr lang="en-US" sz="1000" b="1">
                <a:solidFill>
                  <a:srgbClr val="434343"/>
                </a:solidFill>
                <a:latin typeface="Raleway"/>
                <a:ea typeface="Raleway"/>
                <a:cs typeface="Raleway"/>
                <a:sym typeface="Raleway"/>
              </a:rPr>
              <a:t>O que ela PENSA e SENTE?</a:t>
            </a:r>
          </a:p>
        </p:txBody>
      </p:sp>
      <p:sp>
        <p:nvSpPr>
          <p:cNvPr id="127" name="Shape 127"/>
          <p:cNvSpPr/>
          <p:nvPr/>
        </p:nvSpPr>
        <p:spPr>
          <a:xfrm>
            <a:off x="3976052" y="2899500"/>
            <a:ext cx="990600" cy="795000"/>
          </a:xfrm>
          <a:prstGeom prst="rect">
            <a:avLst/>
          </a:prstGeom>
          <a:noFill/>
          <a:ln>
            <a:noFill/>
          </a:ln>
        </p:spPr>
        <p:txBody>
          <a:bodyPr lIns="44975" tIns="44975" rIns="44975" bIns="4497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6AAA9"/>
              </a:buClr>
              <a:buSzPct val="25000"/>
              <a:buFont typeface="Raleway"/>
              <a:buNone/>
            </a:pPr>
            <a:r>
              <a:rPr lang="en-US" sz="1000" b="1">
                <a:solidFill>
                  <a:srgbClr val="434343"/>
                </a:solidFill>
                <a:latin typeface="Raleway"/>
                <a:ea typeface="Raleway"/>
                <a:cs typeface="Raleway"/>
                <a:sym typeface="Raleway"/>
              </a:rPr>
              <a:t>DORES</a:t>
            </a:r>
          </a:p>
        </p:txBody>
      </p:sp>
      <p:sp>
        <p:nvSpPr>
          <p:cNvPr id="128" name="Shape 128"/>
          <p:cNvSpPr/>
          <p:nvPr/>
        </p:nvSpPr>
        <p:spPr>
          <a:xfrm>
            <a:off x="5042852" y="2899500"/>
            <a:ext cx="990600" cy="795000"/>
          </a:xfrm>
          <a:prstGeom prst="rect">
            <a:avLst/>
          </a:prstGeom>
          <a:noFill/>
          <a:ln>
            <a:noFill/>
          </a:ln>
        </p:spPr>
        <p:txBody>
          <a:bodyPr lIns="44975" tIns="44975" rIns="44975" bIns="4497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6AAA9"/>
              </a:buClr>
              <a:buSzPct val="25000"/>
              <a:buFont typeface="Raleway"/>
              <a:buNone/>
            </a:pPr>
            <a:r>
              <a:rPr lang="en-US" sz="1000" b="1">
                <a:solidFill>
                  <a:srgbClr val="434343"/>
                </a:solidFill>
                <a:latin typeface="Raleway"/>
                <a:ea typeface="Raleway"/>
                <a:cs typeface="Raleway"/>
                <a:sym typeface="Raleway"/>
              </a:rPr>
              <a:t>DESEJOS</a:t>
            </a:r>
          </a:p>
        </p:txBody>
      </p:sp>
      <p:sp>
        <p:nvSpPr>
          <p:cNvPr id="129" name="Shape 129"/>
          <p:cNvSpPr/>
          <p:nvPr/>
        </p:nvSpPr>
        <p:spPr>
          <a:xfrm>
            <a:off x="3985500" y="4573305"/>
            <a:ext cx="1983000" cy="289800"/>
          </a:xfrm>
          <a:prstGeom prst="rect">
            <a:avLst/>
          </a:prstGeom>
          <a:noFill/>
          <a:ln>
            <a:noFill/>
          </a:ln>
        </p:spPr>
        <p:txBody>
          <a:bodyPr lIns="44975" tIns="44975" rIns="44975" bIns="4497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6AAA9"/>
              </a:buClr>
              <a:buFont typeface="Raleway"/>
              <a:buNone/>
            </a:pPr>
            <a:endParaRPr sz="600">
              <a:solidFill>
                <a:srgbClr val="434343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130" name="Shape 130"/>
          <p:cNvSpPr/>
          <p:nvPr/>
        </p:nvSpPr>
        <p:spPr>
          <a:xfrm>
            <a:off x="7946175" y="2091375"/>
            <a:ext cx="1125900" cy="735000"/>
          </a:xfrm>
          <a:prstGeom prst="rect">
            <a:avLst/>
          </a:prstGeom>
          <a:solidFill>
            <a:srgbClr val="FFFF00"/>
          </a:solidFill>
          <a:ln>
            <a:noFill/>
          </a:ln>
          <a:effectLst>
            <a:outerShdw blurRad="38100" dist="12699" dir="2700000" rotWithShape="0">
              <a:srgbClr val="000000">
                <a:alpha val="74900"/>
              </a:srgbClr>
            </a:outerShdw>
          </a:effectLst>
        </p:spPr>
        <p:txBody>
          <a:bodyPr lIns="89950" tIns="89950" rIns="89950" bIns="8995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-US" sz="800">
                <a:latin typeface="Raleway"/>
                <a:ea typeface="Raleway"/>
                <a:cs typeface="Raleway"/>
                <a:sym typeface="Raleway"/>
              </a:rPr>
              <a:t>Ele vê...</a:t>
            </a:r>
          </a:p>
        </p:txBody>
      </p:sp>
      <p:sp>
        <p:nvSpPr>
          <p:cNvPr id="131" name="Shape 131"/>
          <p:cNvSpPr/>
          <p:nvPr/>
        </p:nvSpPr>
        <p:spPr>
          <a:xfrm>
            <a:off x="7946175" y="2929500"/>
            <a:ext cx="1125900" cy="735000"/>
          </a:xfrm>
          <a:prstGeom prst="rect">
            <a:avLst/>
          </a:prstGeom>
          <a:solidFill>
            <a:srgbClr val="FFFF00"/>
          </a:solidFill>
          <a:ln>
            <a:noFill/>
          </a:ln>
          <a:effectLst>
            <a:outerShdw blurRad="38100" dist="12699" dir="2700000" rotWithShape="0">
              <a:srgbClr val="000000">
                <a:alpha val="74900"/>
              </a:srgbClr>
            </a:outerShdw>
          </a:effectLst>
        </p:spPr>
        <p:txBody>
          <a:bodyPr lIns="89950" tIns="89950" rIns="89950" bIns="8995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-US" sz="800">
                <a:latin typeface="Raleway"/>
                <a:ea typeface="Raleway"/>
                <a:cs typeface="Raleway"/>
                <a:sym typeface="Raleway"/>
              </a:rPr>
              <a:t>Ele vê...</a:t>
            </a:r>
          </a:p>
        </p:txBody>
      </p:sp>
      <p:sp>
        <p:nvSpPr>
          <p:cNvPr id="132" name="Shape 132"/>
          <p:cNvSpPr/>
          <p:nvPr/>
        </p:nvSpPr>
        <p:spPr>
          <a:xfrm>
            <a:off x="7945225" y="3943225"/>
            <a:ext cx="1125900" cy="735000"/>
          </a:xfrm>
          <a:prstGeom prst="rect">
            <a:avLst/>
          </a:prstGeom>
          <a:solidFill>
            <a:srgbClr val="FFFF00"/>
          </a:solidFill>
          <a:ln>
            <a:noFill/>
          </a:ln>
          <a:effectLst>
            <a:outerShdw blurRad="38100" dist="12699" dir="2700000" rotWithShape="0">
              <a:srgbClr val="000000">
                <a:alpha val="74900"/>
              </a:srgbClr>
            </a:outerShdw>
          </a:effectLst>
        </p:spPr>
        <p:txBody>
          <a:bodyPr lIns="89950" tIns="89950" rIns="89950" bIns="8995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-US" sz="800">
                <a:latin typeface="Raleway"/>
                <a:ea typeface="Raleway"/>
                <a:cs typeface="Raleway"/>
                <a:sym typeface="Raleway"/>
              </a:rPr>
              <a:t>Ele fala...</a:t>
            </a:r>
          </a:p>
        </p:txBody>
      </p:sp>
      <p:sp>
        <p:nvSpPr>
          <p:cNvPr id="133" name="Shape 133"/>
          <p:cNvSpPr/>
          <p:nvPr/>
        </p:nvSpPr>
        <p:spPr>
          <a:xfrm>
            <a:off x="7945225" y="4781425"/>
            <a:ext cx="1125900" cy="735000"/>
          </a:xfrm>
          <a:prstGeom prst="rect">
            <a:avLst/>
          </a:prstGeom>
          <a:solidFill>
            <a:srgbClr val="FFFF00"/>
          </a:solidFill>
          <a:ln>
            <a:noFill/>
          </a:ln>
          <a:effectLst>
            <a:outerShdw blurRad="38100" dist="12699" dir="2700000" rotWithShape="0">
              <a:srgbClr val="000000">
                <a:alpha val="74900"/>
              </a:srgbClr>
            </a:outerShdw>
          </a:effectLst>
        </p:spPr>
        <p:txBody>
          <a:bodyPr lIns="89950" tIns="89950" rIns="89950" bIns="8995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-US" sz="800">
                <a:latin typeface="Raleway"/>
                <a:ea typeface="Raleway"/>
                <a:cs typeface="Raleway"/>
                <a:sym typeface="Raleway"/>
              </a:rPr>
              <a:t>Ele fala...</a:t>
            </a:r>
          </a:p>
        </p:txBody>
      </p:sp>
      <p:sp>
        <p:nvSpPr>
          <p:cNvPr id="134" name="Shape 134"/>
          <p:cNvSpPr/>
          <p:nvPr/>
        </p:nvSpPr>
        <p:spPr>
          <a:xfrm>
            <a:off x="2925225" y="5274600"/>
            <a:ext cx="1125900" cy="735000"/>
          </a:xfrm>
          <a:prstGeom prst="rect">
            <a:avLst/>
          </a:prstGeom>
          <a:solidFill>
            <a:srgbClr val="FFFF00"/>
          </a:solidFill>
          <a:ln>
            <a:noFill/>
          </a:ln>
          <a:effectLst>
            <a:outerShdw blurRad="38100" dist="12699" dir="2700000" rotWithShape="0">
              <a:srgbClr val="000000">
                <a:alpha val="74900"/>
              </a:srgbClr>
            </a:outerShdw>
          </a:effectLst>
        </p:spPr>
        <p:txBody>
          <a:bodyPr lIns="89950" tIns="89950" rIns="89950" bIns="8995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-US" sz="800">
                <a:latin typeface="Raleway"/>
                <a:ea typeface="Raleway"/>
                <a:cs typeface="Raleway"/>
                <a:sym typeface="Raleway"/>
              </a:rPr>
              <a:t>Ele faz...</a:t>
            </a:r>
          </a:p>
        </p:txBody>
      </p:sp>
      <p:sp>
        <p:nvSpPr>
          <p:cNvPr id="135" name="Shape 135"/>
          <p:cNvSpPr/>
          <p:nvPr/>
        </p:nvSpPr>
        <p:spPr>
          <a:xfrm>
            <a:off x="5720125" y="5263400"/>
            <a:ext cx="1125900" cy="735000"/>
          </a:xfrm>
          <a:prstGeom prst="rect">
            <a:avLst/>
          </a:prstGeom>
          <a:solidFill>
            <a:srgbClr val="FFFF00"/>
          </a:solidFill>
          <a:ln>
            <a:noFill/>
          </a:ln>
          <a:effectLst>
            <a:outerShdw blurRad="38100" dist="12699" dir="2700000" rotWithShape="0">
              <a:srgbClr val="000000">
                <a:alpha val="74900"/>
              </a:srgbClr>
            </a:outerShdw>
          </a:effectLst>
        </p:spPr>
        <p:txBody>
          <a:bodyPr lIns="89950" tIns="89950" rIns="89950" bIns="8995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-US" sz="800">
                <a:latin typeface="Raleway"/>
                <a:ea typeface="Raleway"/>
                <a:cs typeface="Raleway"/>
                <a:sym typeface="Raleway"/>
              </a:rPr>
              <a:t>Ele faz...</a:t>
            </a:r>
          </a:p>
        </p:txBody>
      </p:sp>
      <p:sp>
        <p:nvSpPr>
          <p:cNvPr id="136" name="Shape 136"/>
          <p:cNvSpPr/>
          <p:nvPr/>
        </p:nvSpPr>
        <p:spPr>
          <a:xfrm>
            <a:off x="806675" y="3943225"/>
            <a:ext cx="1125900" cy="735000"/>
          </a:xfrm>
          <a:prstGeom prst="rect">
            <a:avLst/>
          </a:prstGeom>
          <a:solidFill>
            <a:srgbClr val="FFFF00"/>
          </a:solidFill>
          <a:ln>
            <a:noFill/>
          </a:ln>
          <a:effectLst>
            <a:outerShdw blurRad="38100" dist="12699" dir="2700000" rotWithShape="0">
              <a:srgbClr val="000000">
                <a:alpha val="74900"/>
              </a:srgbClr>
            </a:outerShdw>
          </a:effectLst>
        </p:spPr>
        <p:txBody>
          <a:bodyPr lIns="89950" tIns="89950" rIns="89950" bIns="8995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-US" sz="800">
                <a:latin typeface="Raleway"/>
                <a:ea typeface="Raleway"/>
                <a:cs typeface="Raleway"/>
                <a:sym typeface="Raleway"/>
              </a:rPr>
              <a:t>Ele escuta...</a:t>
            </a:r>
          </a:p>
        </p:txBody>
      </p:sp>
      <p:sp>
        <p:nvSpPr>
          <p:cNvPr id="137" name="Shape 137"/>
          <p:cNvSpPr/>
          <p:nvPr/>
        </p:nvSpPr>
        <p:spPr>
          <a:xfrm>
            <a:off x="2063825" y="3943225"/>
            <a:ext cx="1125900" cy="735000"/>
          </a:xfrm>
          <a:prstGeom prst="rect">
            <a:avLst/>
          </a:prstGeom>
          <a:solidFill>
            <a:srgbClr val="FFFF00"/>
          </a:solidFill>
          <a:ln>
            <a:noFill/>
          </a:ln>
          <a:effectLst>
            <a:outerShdw blurRad="38100" dist="12699" dir="2700000" rotWithShape="0">
              <a:srgbClr val="000000">
                <a:alpha val="74900"/>
              </a:srgbClr>
            </a:outerShdw>
          </a:effectLst>
        </p:spPr>
        <p:txBody>
          <a:bodyPr lIns="89950" tIns="89950" rIns="89950" bIns="8995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-US" sz="800">
                <a:latin typeface="Raleway"/>
                <a:ea typeface="Raleway"/>
                <a:cs typeface="Raleway"/>
                <a:sym typeface="Raleway"/>
              </a:rPr>
              <a:t>Ele escuta...</a:t>
            </a:r>
          </a:p>
        </p:txBody>
      </p:sp>
      <p:sp>
        <p:nvSpPr>
          <p:cNvPr id="138" name="Shape 138"/>
          <p:cNvSpPr/>
          <p:nvPr/>
        </p:nvSpPr>
        <p:spPr>
          <a:xfrm>
            <a:off x="2718375" y="1861200"/>
            <a:ext cx="1125900" cy="735000"/>
          </a:xfrm>
          <a:prstGeom prst="rect">
            <a:avLst/>
          </a:prstGeom>
          <a:solidFill>
            <a:srgbClr val="FFFF00"/>
          </a:solidFill>
          <a:ln>
            <a:noFill/>
          </a:ln>
          <a:effectLst>
            <a:outerShdw blurRad="38100" dist="12699" dir="2700000" rotWithShape="0">
              <a:srgbClr val="000000">
                <a:alpha val="74900"/>
              </a:srgbClr>
            </a:outerShdw>
          </a:effectLst>
        </p:spPr>
        <p:txBody>
          <a:bodyPr lIns="89950" tIns="89950" rIns="89950" bIns="8995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-US" sz="800">
                <a:latin typeface="Raleway"/>
                <a:ea typeface="Raleway"/>
                <a:cs typeface="Raleway"/>
                <a:sym typeface="Raleway"/>
              </a:rPr>
              <a:t>Perfil do Cliente...</a:t>
            </a:r>
          </a:p>
        </p:txBody>
      </p:sp>
      <p:sp>
        <p:nvSpPr>
          <p:cNvPr id="139" name="Shape 139"/>
          <p:cNvSpPr/>
          <p:nvPr/>
        </p:nvSpPr>
        <p:spPr>
          <a:xfrm>
            <a:off x="6044700" y="1829550"/>
            <a:ext cx="1125900" cy="735000"/>
          </a:xfrm>
          <a:prstGeom prst="rect">
            <a:avLst/>
          </a:prstGeom>
          <a:solidFill>
            <a:srgbClr val="FFFF00"/>
          </a:solidFill>
          <a:ln>
            <a:noFill/>
          </a:ln>
          <a:effectLst>
            <a:outerShdw blurRad="38100" dist="12699" dir="2700000" rotWithShape="0">
              <a:srgbClr val="000000">
                <a:alpha val="74900"/>
              </a:srgbClr>
            </a:outerShdw>
          </a:effectLst>
        </p:spPr>
        <p:txBody>
          <a:bodyPr lIns="89950" tIns="89950" rIns="89950" bIns="8995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-US" sz="800">
                <a:latin typeface="Raleway"/>
                <a:ea typeface="Raleway"/>
                <a:cs typeface="Raleway"/>
                <a:sym typeface="Raleway"/>
              </a:rPr>
              <a:t>Responsabilidades do Cliente...</a:t>
            </a:r>
          </a:p>
        </p:txBody>
      </p:sp>
      <p:sp>
        <p:nvSpPr>
          <p:cNvPr id="140" name="Shape 140"/>
          <p:cNvSpPr/>
          <p:nvPr/>
        </p:nvSpPr>
        <p:spPr>
          <a:xfrm>
            <a:off x="3788250" y="3179937"/>
            <a:ext cx="1125900" cy="735000"/>
          </a:xfrm>
          <a:prstGeom prst="rect">
            <a:avLst/>
          </a:prstGeom>
          <a:solidFill>
            <a:srgbClr val="FFFF00"/>
          </a:solidFill>
          <a:ln>
            <a:noFill/>
          </a:ln>
          <a:effectLst>
            <a:outerShdw blurRad="38100" dist="12699" dir="2700000" rotWithShape="0">
              <a:srgbClr val="000000">
                <a:alpha val="74900"/>
              </a:srgbClr>
            </a:outerShdw>
          </a:effectLst>
        </p:spPr>
        <p:txBody>
          <a:bodyPr lIns="89950" tIns="89950" rIns="89950" bIns="8995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-US" sz="800">
                <a:latin typeface="Raleway"/>
                <a:ea typeface="Raleway"/>
                <a:cs typeface="Raleway"/>
                <a:sym typeface="Raleway"/>
              </a:rPr>
              <a:t>Dor 1...</a:t>
            </a:r>
          </a:p>
        </p:txBody>
      </p:sp>
      <p:sp>
        <p:nvSpPr>
          <p:cNvPr id="141" name="Shape 141"/>
          <p:cNvSpPr/>
          <p:nvPr/>
        </p:nvSpPr>
        <p:spPr>
          <a:xfrm>
            <a:off x="3788250" y="4018137"/>
            <a:ext cx="1125900" cy="735000"/>
          </a:xfrm>
          <a:prstGeom prst="rect">
            <a:avLst/>
          </a:prstGeom>
          <a:solidFill>
            <a:srgbClr val="FFFF00"/>
          </a:solidFill>
          <a:ln>
            <a:noFill/>
          </a:ln>
          <a:effectLst>
            <a:outerShdw blurRad="38100" dist="12699" dir="2700000" rotWithShape="0">
              <a:srgbClr val="000000">
                <a:alpha val="74900"/>
              </a:srgbClr>
            </a:outerShdw>
          </a:effectLst>
        </p:spPr>
        <p:txBody>
          <a:bodyPr lIns="89950" tIns="89950" rIns="89950" bIns="8995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-US" sz="800">
                <a:latin typeface="Raleway"/>
                <a:ea typeface="Raleway"/>
                <a:cs typeface="Raleway"/>
                <a:sym typeface="Raleway"/>
              </a:rPr>
              <a:t>Dor 2...</a:t>
            </a:r>
          </a:p>
        </p:txBody>
      </p:sp>
      <p:sp>
        <p:nvSpPr>
          <p:cNvPr id="142" name="Shape 142"/>
          <p:cNvSpPr/>
          <p:nvPr/>
        </p:nvSpPr>
        <p:spPr>
          <a:xfrm>
            <a:off x="5083650" y="3179937"/>
            <a:ext cx="1125900" cy="735000"/>
          </a:xfrm>
          <a:prstGeom prst="rect">
            <a:avLst/>
          </a:prstGeom>
          <a:solidFill>
            <a:srgbClr val="FFFF00"/>
          </a:solidFill>
          <a:ln>
            <a:noFill/>
          </a:ln>
          <a:effectLst>
            <a:outerShdw blurRad="38100" dist="12699" dir="2700000" rotWithShape="0">
              <a:srgbClr val="000000">
                <a:alpha val="74900"/>
              </a:srgbClr>
            </a:outerShdw>
          </a:effectLst>
        </p:spPr>
        <p:txBody>
          <a:bodyPr lIns="89950" tIns="89950" rIns="89950" bIns="8995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-US" sz="800">
                <a:latin typeface="Raleway"/>
                <a:ea typeface="Raleway"/>
                <a:cs typeface="Raleway"/>
                <a:sym typeface="Raleway"/>
              </a:rPr>
              <a:t>Desejo 1...</a:t>
            </a:r>
          </a:p>
        </p:txBody>
      </p:sp>
      <p:sp>
        <p:nvSpPr>
          <p:cNvPr id="143" name="Shape 143"/>
          <p:cNvSpPr/>
          <p:nvPr/>
        </p:nvSpPr>
        <p:spPr>
          <a:xfrm>
            <a:off x="5083650" y="4018137"/>
            <a:ext cx="1125900" cy="735000"/>
          </a:xfrm>
          <a:prstGeom prst="rect">
            <a:avLst/>
          </a:prstGeom>
          <a:solidFill>
            <a:srgbClr val="FFFF00"/>
          </a:solidFill>
          <a:ln>
            <a:noFill/>
          </a:ln>
          <a:effectLst>
            <a:outerShdw blurRad="38100" dist="12699" dir="2700000" rotWithShape="0">
              <a:srgbClr val="000000">
                <a:alpha val="74900"/>
              </a:srgbClr>
            </a:outerShdw>
          </a:effectLst>
        </p:spPr>
        <p:txBody>
          <a:bodyPr lIns="89950" tIns="89950" rIns="89950" bIns="8995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-US" sz="800">
                <a:latin typeface="Raleway"/>
                <a:ea typeface="Raleway"/>
                <a:cs typeface="Raleway"/>
                <a:sym typeface="Raleway"/>
              </a:rPr>
              <a:t>Desejo 2...</a:t>
            </a:r>
          </a:p>
        </p:txBody>
      </p:sp>
    </p:spTree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6" name="Shape 76"/>
          <p:cNvCxnSpPr/>
          <p:nvPr/>
        </p:nvCxnSpPr>
        <p:spPr>
          <a:xfrm>
            <a:off x="643202" y="656089"/>
            <a:ext cx="990600" cy="0"/>
          </a:xfrm>
          <a:prstGeom prst="straightConnector1">
            <a:avLst/>
          </a:prstGeom>
          <a:noFill/>
          <a:ln w="28575" cap="flat" cmpd="sng">
            <a:solidFill>
              <a:schemeClr val="accent2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77" name="Shape 77"/>
          <p:cNvSpPr txBox="1">
            <a:spLocks noGrp="1"/>
          </p:cNvSpPr>
          <p:nvPr>
            <p:ph type="body" idx="1"/>
          </p:nvPr>
        </p:nvSpPr>
        <p:spPr>
          <a:xfrm>
            <a:off x="632881" y="813500"/>
            <a:ext cx="2695800" cy="4653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Arial"/>
              <a:buNone/>
            </a:pPr>
            <a:r>
              <a:rPr lang="en-US">
                <a:latin typeface="Raleway"/>
                <a:ea typeface="Raleway"/>
                <a:cs typeface="Raleway"/>
                <a:sym typeface="Raleway"/>
              </a:rPr>
              <a:t>Mapa de Empatia</a:t>
            </a:r>
            <a:r>
              <a:rPr lang="en-US" sz="2492" b="0" i="0" u="none" strike="noStrike" cap="none">
                <a:solidFill>
                  <a:schemeClr val="accent1"/>
                </a:solidFill>
                <a:latin typeface="Raleway"/>
                <a:ea typeface="Raleway"/>
                <a:cs typeface="Raleway"/>
                <a:sym typeface="Raleway"/>
              </a:rPr>
              <a:t> </a:t>
            </a:r>
          </a:p>
        </p:txBody>
      </p:sp>
      <p:grpSp>
        <p:nvGrpSpPr>
          <p:cNvPr id="78" name="Shape 78"/>
          <p:cNvGrpSpPr/>
          <p:nvPr/>
        </p:nvGrpSpPr>
        <p:grpSpPr>
          <a:xfrm>
            <a:off x="659450" y="1359925"/>
            <a:ext cx="8620624" cy="4862749"/>
            <a:chOff x="659450" y="1359925"/>
            <a:chExt cx="8620624" cy="4862749"/>
          </a:xfrm>
        </p:grpSpPr>
        <p:pic>
          <p:nvPicPr>
            <p:cNvPr id="79" name="Shape 79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664374" y="1360000"/>
              <a:ext cx="8615699" cy="4862674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80" name="Shape 80"/>
            <p:cNvSpPr/>
            <p:nvPr/>
          </p:nvSpPr>
          <p:spPr>
            <a:xfrm>
              <a:off x="659450" y="1359925"/>
              <a:ext cx="8615700" cy="4862700"/>
            </a:xfrm>
            <a:prstGeom prst="rect">
              <a:avLst/>
            </a:prstGeom>
            <a:noFill/>
            <a:ln w="28575" cap="flat" cmpd="sng">
              <a:solidFill>
                <a:srgbClr val="53585F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44975" tIns="44975" rIns="44975" bIns="4497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Helvetica Neue Light"/>
                <a:buNone/>
              </a:pPr>
              <a:endParaRPr sz="20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endParaRPr>
            </a:p>
          </p:txBody>
        </p:sp>
      </p:grpSp>
      <p:sp>
        <p:nvSpPr>
          <p:cNvPr id="81" name="Shape 81"/>
          <p:cNvSpPr/>
          <p:nvPr/>
        </p:nvSpPr>
        <p:spPr>
          <a:xfrm>
            <a:off x="1811097" y="3537900"/>
            <a:ext cx="1589099" cy="795000"/>
          </a:xfrm>
          <a:prstGeom prst="rect">
            <a:avLst/>
          </a:prstGeom>
          <a:noFill/>
          <a:ln>
            <a:noFill/>
          </a:ln>
        </p:spPr>
        <p:txBody>
          <a:bodyPr lIns="44975" tIns="44975" rIns="44975" bIns="4497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6AAA9"/>
              </a:buClr>
              <a:buSzPct val="25000"/>
              <a:buFont typeface="Raleway"/>
              <a:buNone/>
            </a:pPr>
            <a:r>
              <a:rPr lang="en-US" sz="1000" b="1">
                <a:solidFill>
                  <a:srgbClr val="434343"/>
                </a:solidFill>
                <a:latin typeface="Raleway"/>
                <a:ea typeface="Raleway"/>
                <a:cs typeface="Raleway"/>
                <a:sym typeface="Raleway"/>
              </a:rPr>
              <a:t>O que ele ESCUTA?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6AAA9"/>
              </a:buClr>
              <a:buSzPct val="25000"/>
              <a:buFont typeface="Raleway"/>
              <a:buNone/>
            </a:pPr>
            <a:r>
              <a:rPr lang="en-US" sz="600">
                <a:solidFill>
                  <a:srgbClr val="434343"/>
                </a:solidFill>
                <a:latin typeface="Raleway"/>
                <a:ea typeface="Raleway"/>
                <a:cs typeface="Raleway"/>
                <a:sym typeface="Raleway"/>
              </a:rPr>
              <a:t/>
            </a:r>
            <a:br>
              <a:rPr lang="en-US" sz="600">
                <a:solidFill>
                  <a:srgbClr val="434343"/>
                </a:solidFill>
                <a:latin typeface="Raleway"/>
                <a:ea typeface="Raleway"/>
                <a:cs typeface="Raleway"/>
                <a:sym typeface="Raleway"/>
              </a:rPr>
            </a:br>
            <a:r>
              <a:rPr lang="en-US" sz="600">
                <a:solidFill>
                  <a:srgbClr val="434343"/>
                </a:solidFill>
                <a:latin typeface="Raleway"/>
                <a:ea typeface="Raleway"/>
                <a:cs typeface="Raleway"/>
                <a:sym typeface="Raleway"/>
              </a:rPr>
              <a:t>O que ele escuta outros dizerem?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6AAA9"/>
              </a:buClr>
              <a:buSzPct val="25000"/>
              <a:buFont typeface="Raleway"/>
              <a:buNone/>
            </a:pPr>
            <a:r>
              <a:rPr lang="en-US" sz="600">
                <a:solidFill>
                  <a:srgbClr val="434343"/>
                </a:solidFill>
                <a:latin typeface="Raleway"/>
                <a:ea typeface="Raleway"/>
                <a:cs typeface="Raleway"/>
                <a:sym typeface="Raleway"/>
              </a:rPr>
              <a:t>O que ele escuta de amigos?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6AAA9"/>
              </a:buClr>
              <a:buSzPct val="25000"/>
              <a:buFont typeface="Raleway"/>
              <a:buNone/>
            </a:pPr>
            <a:r>
              <a:rPr lang="en-US" sz="600">
                <a:solidFill>
                  <a:srgbClr val="434343"/>
                </a:solidFill>
                <a:latin typeface="Raleway"/>
                <a:ea typeface="Raleway"/>
                <a:cs typeface="Raleway"/>
                <a:sym typeface="Raleway"/>
              </a:rPr>
              <a:t>O que ele escuta de colegas?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6AAA9"/>
              </a:buClr>
              <a:buSzPct val="25000"/>
              <a:buFont typeface="Raleway"/>
              <a:buNone/>
            </a:pPr>
            <a:r>
              <a:rPr lang="en-US" sz="600">
                <a:solidFill>
                  <a:srgbClr val="434343"/>
                </a:solidFill>
                <a:latin typeface="Raleway"/>
                <a:ea typeface="Raleway"/>
                <a:cs typeface="Raleway"/>
                <a:sym typeface="Raleway"/>
              </a:rPr>
              <a:t>O que ele escuta de segunda mão?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6AAA9"/>
              </a:buClr>
              <a:buFont typeface="Raleway"/>
              <a:buNone/>
            </a:pPr>
            <a:endParaRPr sz="600">
              <a:solidFill>
                <a:srgbClr val="434343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  <p:grpSp>
        <p:nvGrpSpPr>
          <p:cNvPr id="82" name="Shape 82"/>
          <p:cNvGrpSpPr/>
          <p:nvPr/>
        </p:nvGrpSpPr>
        <p:grpSpPr>
          <a:xfrm>
            <a:off x="3400300" y="780342"/>
            <a:ext cx="5909628" cy="474057"/>
            <a:chOff x="3400300" y="780342"/>
            <a:chExt cx="5909628" cy="474057"/>
          </a:xfrm>
        </p:grpSpPr>
        <p:sp>
          <p:nvSpPr>
            <p:cNvPr id="83" name="Shape 83"/>
            <p:cNvSpPr/>
            <p:nvPr/>
          </p:nvSpPr>
          <p:spPr>
            <a:xfrm>
              <a:off x="3400300" y="789100"/>
              <a:ext cx="1922700" cy="465300"/>
            </a:xfrm>
            <a:prstGeom prst="rect">
              <a:avLst/>
            </a:prstGeom>
            <a:solidFill>
              <a:srgbClr val="F3F3F3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4" name="Shape 84"/>
            <p:cNvSpPr/>
            <p:nvPr/>
          </p:nvSpPr>
          <p:spPr>
            <a:xfrm>
              <a:off x="3426936" y="780342"/>
              <a:ext cx="1345200" cy="242700"/>
            </a:xfrm>
            <a:prstGeom prst="rect">
              <a:avLst/>
            </a:prstGeom>
            <a:noFill/>
            <a:ln>
              <a:noFill/>
            </a:ln>
          </p:spPr>
          <p:txBody>
            <a:bodyPr lIns="44975" tIns="44975" rIns="44975" bIns="4497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A6AAA9"/>
                </a:buClr>
                <a:buSzPct val="25000"/>
                <a:buFont typeface="Raleway"/>
                <a:buNone/>
              </a:pPr>
              <a:r>
                <a:rPr lang="en-US" sz="700" i="1">
                  <a:solidFill>
                    <a:srgbClr val="666666"/>
                  </a:solidFill>
                  <a:latin typeface="Raleway"/>
                  <a:ea typeface="Raleway"/>
                  <a:cs typeface="Raleway"/>
                  <a:sym typeface="Raleway"/>
                </a:rPr>
                <a:t>Desenhado para:</a:t>
              </a:r>
            </a:p>
          </p:txBody>
        </p:sp>
        <p:sp>
          <p:nvSpPr>
            <p:cNvPr id="85" name="Shape 85"/>
            <p:cNvSpPr/>
            <p:nvPr/>
          </p:nvSpPr>
          <p:spPr>
            <a:xfrm>
              <a:off x="5381500" y="789100"/>
              <a:ext cx="1922700" cy="465300"/>
            </a:xfrm>
            <a:prstGeom prst="rect">
              <a:avLst/>
            </a:prstGeom>
            <a:solidFill>
              <a:srgbClr val="F3F3F3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6" name="Shape 86"/>
            <p:cNvSpPr/>
            <p:nvPr/>
          </p:nvSpPr>
          <p:spPr>
            <a:xfrm>
              <a:off x="5408136" y="780342"/>
              <a:ext cx="1345199" cy="242700"/>
            </a:xfrm>
            <a:prstGeom prst="rect">
              <a:avLst/>
            </a:prstGeom>
            <a:noFill/>
            <a:ln>
              <a:noFill/>
            </a:ln>
          </p:spPr>
          <p:txBody>
            <a:bodyPr lIns="44975" tIns="44975" rIns="44975" bIns="4497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A6AAA9"/>
                </a:buClr>
                <a:buSzPct val="25000"/>
                <a:buFont typeface="Raleway"/>
                <a:buNone/>
              </a:pPr>
              <a:r>
                <a:rPr lang="en-US" sz="700" i="1">
                  <a:solidFill>
                    <a:srgbClr val="666666"/>
                  </a:solidFill>
                  <a:latin typeface="Raleway"/>
                  <a:ea typeface="Raleway"/>
                  <a:cs typeface="Raleway"/>
                  <a:sym typeface="Raleway"/>
                </a:rPr>
                <a:t>Desenhado por:</a:t>
              </a:r>
            </a:p>
          </p:txBody>
        </p:sp>
        <p:sp>
          <p:nvSpPr>
            <p:cNvPr id="87" name="Shape 87"/>
            <p:cNvSpPr/>
            <p:nvPr/>
          </p:nvSpPr>
          <p:spPr>
            <a:xfrm>
              <a:off x="7362700" y="789100"/>
              <a:ext cx="930000" cy="465300"/>
            </a:xfrm>
            <a:prstGeom prst="rect">
              <a:avLst/>
            </a:prstGeom>
            <a:solidFill>
              <a:srgbClr val="F3F3F3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8" name="Shape 88"/>
            <p:cNvSpPr/>
            <p:nvPr/>
          </p:nvSpPr>
          <p:spPr>
            <a:xfrm>
              <a:off x="7389329" y="780350"/>
              <a:ext cx="903300" cy="242700"/>
            </a:xfrm>
            <a:prstGeom prst="rect">
              <a:avLst/>
            </a:prstGeom>
            <a:noFill/>
            <a:ln>
              <a:noFill/>
            </a:ln>
          </p:spPr>
          <p:txBody>
            <a:bodyPr lIns="44975" tIns="44975" rIns="44975" bIns="4497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A6AAA9"/>
                </a:buClr>
                <a:buSzPct val="25000"/>
                <a:buFont typeface="Raleway"/>
                <a:buNone/>
              </a:pPr>
              <a:r>
                <a:rPr lang="en-US" sz="700" i="1">
                  <a:solidFill>
                    <a:srgbClr val="666666"/>
                  </a:solidFill>
                  <a:latin typeface="Raleway"/>
                  <a:ea typeface="Raleway"/>
                  <a:cs typeface="Raleway"/>
                  <a:sym typeface="Raleway"/>
                </a:rPr>
                <a:t>Data:</a:t>
              </a:r>
            </a:p>
          </p:txBody>
        </p:sp>
        <p:sp>
          <p:nvSpPr>
            <p:cNvPr id="89" name="Shape 89"/>
            <p:cNvSpPr/>
            <p:nvPr/>
          </p:nvSpPr>
          <p:spPr>
            <a:xfrm>
              <a:off x="8353300" y="789100"/>
              <a:ext cx="930000" cy="465300"/>
            </a:xfrm>
            <a:prstGeom prst="rect">
              <a:avLst/>
            </a:prstGeom>
            <a:solidFill>
              <a:srgbClr val="F3F3F3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0" name="Shape 90"/>
            <p:cNvSpPr/>
            <p:nvPr/>
          </p:nvSpPr>
          <p:spPr>
            <a:xfrm>
              <a:off x="8379928" y="780350"/>
              <a:ext cx="930000" cy="242700"/>
            </a:xfrm>
            <a:prstGeom prst="rect">
              <a:avLst/>
            </a:prstGeom>
            <a:noFill/>
            <a:ln>
              <a:noFill/>
            </a:ln>
          </p:spPr>
          <p:txBody>
            <a:bodyPr lIns="44975" tIns="44975" rIns="44975" bIns="4497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A6AAA9"/>
                </a:buClr>
                <a:buSzPct val="25000"/>
                <a:buFont typeface="Raleway"/>
                <a:buNone/>
              </a:pPr>
              <a:r>
                <a:rPr lang="en-US" sz="700" i="1">
                  <a:solidFill>
                    <a:srgbClr val="666666"/>
                  </a:solidFill>
                  <a:latin typeface="Raleway"/>
                  <a:ea typeface="Raleway"/>
                  <a:cs typeface="Raleway"/>
                  <a:sym typeface="Raleway"/>
                </a:rPr>
                <a:t>Versão:</a:t>
              </a:r>
            </a:p>
          </p:txBody>
        </p:sp>
      </p:grpSp>
      <p:sp>
        <p:nvSpPr>
          <p:cNvPr id="91" name="Shape 91"/>
          <p:cNvSpPr/>
          <p:nvPr/>
        </p:nvSpPr>
        <p:spPr>
          <a:xfrm>
            <a:off x="6769835" y="2987291"/>
            <a:ext cx="1589100" cy="794999"/>
          </a:xfrm>
          <a:prstGeom prst="rect">
            <a:avLst/>
          </a:prstGeom>
          <a:noFill/>
          <a:ln>
            <a:noFill/>
          </a:ln>
        </p:spPr>
        <p:txBody>
          <a:bodyPr lIns="44975" tIns="44975" rIns="44975" bIns="4497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6AAA9"/>
              </a:buClr>
              <a:buSzPct val="25000"/>
              <a:buFont typeface="Raleway"/>
              <a:buNone/>
            </a:pPr>
            <a:r>
              <a:rPr lang="en-US" sz="1000" b="1">
                <a:solidFill>
                  <a:srgbClr val="434343"/>
                </a:solidFill>
                <a:latin typeface="Raleway"/>
                <a:ea typeface="Raleway"/>
                <a:cs typeface="Raleway"/>
                <a:sym typeface="Raleway"/>
              </a:rPr>
              <a:t>O que ele VÊ?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6AAA9"/>
              </a:buClr>
              <a:buSzPct val="25000"/>
              <a:buFont typeface="Raleway"/>
              <a:buNone/>
            </a:pPr>
            <a:r>
              <a:rPr lang="en-US" sz="600">
                <a:solidFill>
                  <a:srgbClr val="434343"/>
                </a:solidFill>
                <a:latin typeface="Raleway"/>
                <a:ea typeface="Raleway"/>
                <a:cs typeface="Raleway"/>
                <a:sym typeface="Raleway"/>
              </a:rPr>
              <a:t/>
            </a:r>
            <a:br>
              <a:rPr lang="en-US" sz="600">
                <a:solidFill>
                  <a:srgbClr val="434343"/>
                </a:solidFill>
                <a:latin typeface="Raleway"/>
                <a:ea typeface="Raleway"/>
                <a:cs typeface="Raleway"/>
                <a:sym typeface="Raleway"/>
              </a:rPr>
            </a:br>
            <a:r>
              <a:rPr lang="en-US" sz="600">
                <a:solidFill>
                  <a:srgbClr val="434343"/>
                </a:solidFill>
                <a:latin typeface="Raleway"/>
                <a:ea typeface="Raleway"/>
                <a:cs typeface="Raleway"/>
                <a:sym typeface="Raleway"/>
              </a:rPr>
              <a:t>O que ele vê no seu meio profisssional?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6AAA9"/>
              </a:buClr>
              <a:buSzPct val="25000"/>
              <a:buFont typeface="Raleway"/>
              <a:buNone/>
            </a:pPr>
            <a:r>
              <a:rPr lang="en-US" sz="600">
                <a:solidFill>
                  <a:srgbClr val="434343"/>
                </a:solidFill>
                <a:latin typeface="Raleway"/>
                <a:ea typeface="Raleway"/>
                <a:cs typeface="Raleway"/>
                <a:sym typeface="Raleway"/>
              </a:rPr>
              <a:t>O que ele vê no seu ambiente?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6AAA9"/>
              </a:buClr>
              <a:buSzPct val="25000"/>
              <a:buFont typeface="Raleway"/>
              <a:buNone/>
            </a:pPr>
            <a:r>
              <a:rPr lang="en-US" sz="600">
                <a:solidFill>
                  <a:srgbClr val="434343"/>
                </a:solidFill>
                <a:latin typeface="Raleway"/>
                <a:ea typeface="Raleway"/>
                <a:cs typeface="Raleway"/>
                <a:sym typeface="Raleway"/>
              </a:rPr>
              <a:t>O que ele vê os outros falando e fazendo?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6AAA9"/>
              </a:buClr>
              <a:buSzPct val="25000"/>
              <a:buFont typeface="Raleway"/>
              <a:buNone/>
            </a:pPr>
            <a:r>
              <a:rPr lang="en-US" sz="600">
                <a:solidFill>
                  <a:srgbClr val="434343"/>
                </a:solidFill>
                <a:latin typeface="Raleway"/>
                <a:ea typeface="Raleway"/>
                <a:cs typeface="Raleway"/>
                <a:sym typeface="Raleway"/>
              </a:rPr>
              <a:t>O que ele está lendo e assistindo?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6AAA9"/>
              </a:buClr>
              <a:buFont typeface="Raleway"/>
              <a:buNone/>
            </a:pPr>
            <a:endParaRPr sz="600">
              <a:solidFill>
                <a:srgbClr val="434343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92" name="Shape 92"/>
          <p:cNvSpPr/>
          <p:nvPr/>
        </p:nvSpPr>
        <p:spPr>
          <a:xfrm>
            <a:off x="6769835" y="4206491"/>
            <a:ext cx="1589100" cy="795000"/>
          </a:xfrm>
          <a:prstGeom prst="rect">
            <a:avLst/>
          </a:prstGeom>
          <a:noFill/>
          <a:ln>
            <a:noFill/>
          </a:ln>
        </p:spPr>
        <p:txBody>
          <a:bodyPr lIns="44975" tIns="44975" rIns="44975" bIns="4497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6AAA9"/>
              </a:buClr>
              <a:buSzPct val="25000"/>
              <a:buFont typeface="Raleway"/>
              <a:buNone/>
            </a:pPr>
            <a:r>
              <a:rPr lang="en-US" sz="1000" b="1">
                <a:solidFill>
                  <a:srgbClr val="434343"/>
                </a:solidFill>
                <a:latin typeface="Raleway"/>
                <a:ea typeface="Raleway"/>
                <a:cs typeface="Raleway"/>
                <a:sym typeface="Raleway"/>
              </a:rPr>
              <a:t>O que ele FALA?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6AAA9"/>
              </a:buClr>
              <a:buSzPct val="25000"/>
              <a:buFont typeface="Raleway"/>
              <a:buNone/>
            </a:pPr>
            <a:r>
              <a:rPr lang="en-US" sz="600">
                <a:solidFill>
                  <a:srgbClr val="434343"/>
                </a:solidFill>
                <a:latin typeface="Raleway"/>
                <a:ea typeface="Raleway"/>
                <a:cs typeface="Raleway"/>
                <a:sym typeface="Raleway"/>
              </a:rPr>
              <a:t/>
            </a:r>
            <a:br>
              <a:rPr lang="en-US" sz="600">
                <a:solidFill>
                  <a:srgbClr val="434343"/>
                </a:solidFill>
                <a:latin typeface="Raleway"/>
                <a:ea typeface="Raleway"/>
                <a:cs typeface="Raleway"/>
                <a:sym typeface="Raleway"/>
              </a:rPr>
            </a:br>
            <a:r>
              <a:rPr lang="en-US" sz="600">
                <a:solidFill>
                  <a:srgbClr val="434343"/>
                </a:solidFill>
                <a:latin typeface="Raleway"/>
                <a:ea typeface="Raleway"/>
                <a:cs typeface="Raleway"/>
                <a:sym typeface="Raleway"/>
              </a:rPr>
              <a:t>O que já escutamos ele falando?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6AAA9"/>
              </a:buClr>
              <a:buSzPct val="25000"/>
              <a:buFont typeface="Raleway"/>
              <a:buNone/>
            </a:pPr>
            <a:r>
              <a:rPr lang="en-US" sz="600">
                <a:solidFill>
                  <a:srgbClr val="434343"/>
                </a:solidFill>
                <a:latin typeface="Raleway"/>
                <a:ea typeface="Raleway"/>
                <a:cs typeface="Raleway"/>
                <a:sym typeface="Raleway"/>
              </a:rPr>
              <a:t>O que imaginamos ele falando?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6AAA9"/>
              </a:buClr>
              <a:buFont typeface="Raleway"/>
              <a:buNone/>
            </a:pPr>
            <a:endParaRPr sz="600">
              <a:solidFill>
                <a:srgbClr val="434343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93" name="Shape 93"/>
          <p:cNvSpPr/>
          <p:nvPr/>
        </p:nvSpPr>
        <p:spPr>
          <a:xfrm>
            <a:off x="4421973" y="5397000"/>
            <a:ext cx="1905300" cy="795000"/>
          </a:xfrm>
          <a:prstGeom prst="rect">
            <a:avLst/>
          </a:prstGeom>
          <a:noFill/>
          <a:ln>
            <a:noFill/>
          </a:ln>
        </p:spPr>
        <p:txBody>
          <a:bodyPr lIns="44975" tIns="44975" rIns="44975" bIns="4497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6AAA9"/>
              </a:buClr>
              <a:buSzPct val="25000"/>
              <a:buFont typeface="Raleway"/>
              <a:buNone/>
            </a:pPr>
            <a:r>
              <a:rPr lang="en-US" sz="1000" b="1">
                <a:solidFill>
                  <a:srgbClr val="434343"/>
                </a:solidFill>
                <a:latin typeface="Raleway"/>
                <a:ea typeface="Raleway"/>
                <a:cs typeface="Raleway"/>
                <a:sym typeface="Raleway"/>
              </a:rPr>
              <a:t>O que ele FAZ?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6AAA9"/>
              </a:buClr>
              <a:buSzPct val="25000"/>
              <a:buFont typeface="Raleway"/>
              <a:buNone/>
            </a:pPr>
            <a:r>
              <a:rPr lang="en-US" sz="600">
                <a:solidFill>
                  <a:srgbClr val="434343"/>
                </a:solidFill>
                <a:latin typeface="Raleway"/>
                <a:ea typeface="Raleway"/>
                <a:cs typeface="Raleway"/>
                <a:sym typeface="Raleway"/>
              </a:rPr>
              <a:t/>
            </a:r>
            <a:br>
              <a:rPr lang="en-US" sz="600">
                <a:solidFill>
                  <a:srgbClr val="434343"/>
                </a:solidFill>
                <a:latin typeface="Raleway"/>
                <a:ea typeface="Raleway"/>
                <a:cs typeface="Raleway"/>
                <a:sym typeface="Raleway"/>
              </a:rPr>
            </a:br>
            <a:r>
              <a:rPr lang="en-US" sz="600">
                <a:solidFill>
                  <a:srgbClr val="434343"/>
                </a:solidFill>
                <a:latin typeface="Raleway"/>
                <a:ea typeface="Raleway"/>
                <a:cs typeface="Raleway"/>
                <a:sym typeface="Raleway"/>
              </a:rPr>
              <a:t>O que ele faz hoje me dia?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6AAA9"/>
              </a:buClr>
              <a:buSzPct val="25000"/>
              <a:buFont typeface="Raleway"/>
              <a:buNone/>
            </a:pPr>
            <a:r>
              <a:rPr lang="en-US" sz="600">
                <a:solidFill>
                  <a:srgbClr val="434343"/>
                </a:solidFill>
                <a:latin typeface="Raleway"/>
                <a:ea typeface="Raleway"/>
                <a:cs typeface="Raleway"/>
                <a:sym typeface="Raleway"/>
              </a:rPr>
              <a:t>Qual comportamento dele já observamos?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6AAA9"/>
              </a:buClr>
              <a:buSzPct val="25000"/>
              <a:buFont typeface="Raleway"/>
              <a:buNone/>
            </a:pPr>
            <a:r>
              <a:rPr lang="en-US" sz="600">
                <a:solidFill>
                  <a:srgbClr val="434343"/>
                </a:solidFill>
                <a:latin typeface="Raleway"/>
                <a:ea typeface="Raleway"/>
                <a:cs typeface="Raleway"/>
                <a:sym typeface="Raleway"/>
              </a:rPr>
              <a:t>O que imaginamos ele fazendo?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6AAA9"/>
              </a:buClr>
              <a:buFont typeface="Raleway"/>
              <a:buNone/>
            </a:pPr>
            <a:endParaRPr sz="600">
              <a:solidFill>
                <a:srgbClr val="434343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94" name="Shape 94"/>
          <p:cNvSpPr/>
          <p:nvPr/>
        </p:nvSpPr>
        <p:spPr>
          <a:xfrm>
            <a:off x="2554273" y="1466150"/>
            <a:ext cx="1867800" cy="795000"/>
          </a:xfrm>
          <a:prstGeom prst="rect">
            <a:avLst/>
          </a:prstGeom>
          <a:noFill/>
          <a:ln>
            <a:noFill/>
          </a:ln>
        </p:spPr>
        <p:txBody>
          <a:bodyPr lIns="44975" tIns="44975" rIns="44975" bIns="4497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6AAA9"/>
              </a:buClr>
              <a:buSzPct val="25000"/>
              <a:buFont typeface="Raleway"/>
              <a:buNone/>
            </a:pPr>
            <a:r>
              <a:rPr lang="en-US" sz="1000" b="1">
                <a:solidFill>
                  <a:srgbClr val="434343"/>
                </a:solidFill>
                <a:latin typeface="Raleway"/>
                <a:ea typeface="Raleway"/>
                <a:cs typeface="Raleway"/>
                <a:sym typeface="Raleway"/>
              </a:rPr>
              <a:t>Com quem estamos sendo EMPÁTICOS?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6AAA9"/>
              </a:buClr>
              <a:buSzPct val="25000"/>
              <a:buFont typeface="Raleway"/>
              <a:buNone/>
            </a:pPr>
            <a:r>
              <a:rPr lang="en-US" sz="600">
                <a:solidFill>
                  <a:srgbClr val="434343"/>
                </a:solidFill>
                <a:latin typeface="Raleway"/>
                <a:ea typeface="Raleway"/>
                <a:cs typeface="Raleway"/>
                <a:sym typeface="Raleway"/>
              </a:rPr>
              <a:t/>
            </a:r>
            <a:br>
              <a:rPr lang="en-US" sz="600">
                <a:solidFill>
                  <a:srgbClr val="434343"/>
                </a:solidFill>
                <a:latin typeface="Raleway"/>
                <a:ea typeface="Raleway"/>
                <a:cs typeface="Raleway"/>
                <a:sym typeface="Raleway"/>
              </a:rPr>
            </a:br>
            <a:r>
              <a:rPr lang="en-US" sz="600">
                <a:solidFill>
                  <a:srgbClr val="434343"/>
                </a:solidFill>
                <a:latin typeface="Raleway"/>
                <a:ea typeface="Raleway"/>
                <a:cs typeface="Raleway"/>
                <a:sym typeface="Raleway"/>
              </a:rPr>
              <a:t>Quem é a pessoa que queremos conhecer?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6AAA9"/>
              </a:buClr>
              <a:buSzPct val="25000"/>
              <a:buFont typeface="Raleway"/>
              <a:buNone/>
            </a:pPr>
            <a:r>
              <a:rPr lang="en-US" sz="600">
                <a:solidFill>
                  <a:srgbClr val="434343"/>
                </a:solidFill>
                <a:latin typeface="Raleway"/>
                <a:ea typeface="Raleway"/>
                <a:cs typeface="Raleway"/>
                <a:sym typeface="Raleway"/>
              </a:rPr>
              <a:t>Em que situação ela está?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6AAA9"/>
              </a:buClr>
              <a:buSzPct val="25000"/>
              <a:buFont typeface="Raleway"/>
              <a:buNone/>
            </a:pPr>
            <a:r>
              <a:rPr lang="en-US" sz="600">
                <a:solidFill>
                  <a:srgbClr val="434343"/>
                </a:solidFill>
                <a:latin typeface="Raleway"/>
                <a:ea typeface="Raleway"/>
                <a:cs typeface="Raleway"/>
                <a:sym typeface="Raleway"/>
              </a:rPr>
              <a:t>Qual é opapel dela nessa situação?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6AAA9"/>
              </a:buClr>
              <a:buFont typeface="Raleway"/>
              <a:buNone/>
            </a:pPr>
            <a:endParaRPr sz="600">
              <a:solidFill>
                <a:srgbClr val="434343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95" name="Shape 95"/>
          <p:cNvSpPr/>
          <p:nvPr/>
        </p:nvSpPr>
        <p:spPr>
          <a:xfrm>
            <a:off x="5754673" y="1466150"/>
            <a:ext cx="1867800" cy="795000"/>
          </a:xfrm>
          <a:prstGeom prst="rect">
            <a:avLst/>
          </a:prstGeom>
          <a:noFill/>
          <a:ln>
            <a:noFill/>
          </a:ln>
        </p:spPr>
        <p:txBody>
          <a:bodyPr lIns="44975" tIns="44975" rIns="44975" bIns="4497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6AAA9"/>
              </a:buClr>
              <a:buSzPct val="25000"/>
              <a:buFont typeface="Raleway"/>
              <a:buNone/>
            </a:pPr>
            <a:r>
              <a:rPr lang="en-US" sz="1000" b="1">
                <a:solidFill>
                  <a:srgbClr val="434343"/>
                </a:solidFill>
                <a:latin typeface="Raleway"/>
                <a:ea typeface="Raleway"/>
                <a:cs typeface="Raleway"/>
                <a:sym typeface="Raleway"/>
              </a:rPr>
              <a:t>O que ela precisa fazer?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6AAA9"/>
              </a:buClr>
              <a:buSzPct val="25000"/>
              <a:buFont typeface="Raleway"/>
              <a:buNone/>
            </a:pPr>
            <a:r>
              <a:rPr lang="en-US" sz="600">
                <a:solidFill>
                  <a:srgbClr val="434343"/>
                </a:solidFill>
                <a:latin typeface="Raleway"/>
                <a:ea typeface="Raleway"/>
                <a:cs typeface="Raleway"/>
                <a:sym typeface="Raleway"/>
              </a:rPr>
              <a:t/>
            </a:r>
            <a:br>
              <a:rPr lang="en-US" sz="600">
                <a:solidFill>
                  <a:srgbClr val="434343"/>
                </a:solidFill>
                <a:latin typeface="Raleway"/>
                <a:ea typeface="Raleway"/>
                <a:cs typeface="Raleway"/>
                <a:sym typeface="Raleway"/>
              </a:rPr>
            </a:br>
            <a:r>
              <a:rPr lang="en-US" sz="600">
                <a:solidFill>
                  <a:srgbClr val="434343"/>
                </a:solidFill>
                <a:latin typeface="Raleway"/>
                <a:ea typeface="Raleway"/>
                <a:cs typeface="Raleway"/>
                <a:sym typeface="Raleway"/>
              </a:rPr>
              <a:t>O que ela precisa fazer de diferente?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6AAA9"/>
              </a:buClr>
              <a:buSzPct val="25000"/>
              <a:buFont typeface="Raleway"/>
              <a:buNone/>
            </a:pPr>
            <a:r>
              <a:rPr lang="en-US" sz="600">
                <a:solidFill>
                  <a:srgbClr val="434343"/>
                </a:solidFill>
                <a:latin typeface="Raleway"/>
                <a:ea typeface="Raleway"/>
                <a:cs typeface="Raleway"/>
                <a:sym typeface="Raleway"/>
              </a:rPr>
              <a:t>Quais tarefas ela quer ou precisa fazer?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6AAA9"/>
              </a:buClr>
              <a:buSzPct val="25000"/>
              <a:buFont typeface="Raleway"/>
              <a:buNone/>
            </a:pPr>
            <a:r>
              <a:rPr lang="en-US" sz="600">
                <a:solidFill>
                  <a:srgbClr val="434343"/>
                </a:solidFill>
                <a:latin typeface="Raleway"/>
                <a:ea typeface="Raleway"/>
                <a:cs typeface="Raleway"/>
                <a:sym typeface="Raleway"/>
              </a:rPr>
              <a:t>Qual decisão ela precisa tomar?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6AAA9"/>
              </a:buClr>
              <a:buSzPct val="25000"/>
              <a:buFont typeface="Raleway"/>
              <a:buNone/>
            </a:pPr>
            <a:r>
              <a:rPr lang="en-US" sz="600">
                <a:solidFill>
                  <a:srgbClr val="434343"/>
                </a:solidFill>
                <a:latin typeface="Raleway"/>
                <a:ea typeface="Raleway"/>
                <a:cs typeface="Raleway"/>
                <a:sym typeface="Raleway"/>
              </a:rPr>
              <a:t>Como saberemos se ela foi bem sucedida?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6AAA9"/>
              </a:buClr>
              <a:buFont typeface="Raleway"/>
              <a:buNone/>
            </a:pPr>
            <a:endParaRPr sz="600">
              <a:solidFill>
                <a:srgbClr val="434343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96" name="Shape 96"/>
          <p:cNvSpPr/>
          <p:nvPr/>
        </p:nvSpPr>
        <p:spPr>
          <a:xfrm>
            <a:off x="4569254" y="1441910"/>
            <a:ext cx="838881" cy="273462"/>
          </a:xfrm>
          <a:prstGeom prst="rect">
            <a:avLst/>
          </a:prstGeom>
          <a:noFill/>
          <a:ln>
            <a:noFill/>
          </a:ln>
        </p:spPr>
        <p:txBody>
          <a:bodyPr lIns="44975" tIns="44975" rIns="44975" bIns="4497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6AAA9"/>
              </a:buClr>
              <a:buSzPct val="25000"/>
              <a:buFont typeface="Raleway"/>
              <a:buNone/>
            </a:pPr>
            <a:r>
              <a:rPr lang="en-US" sz="1200" b="1">
                <a:solidFill>
                  <a:srgbClr val="434343"/>
                </a:solidFill>
                <a:latin typeface="Raleway"/>
                <a:ea typeface="Raleway"/>
                <a:cs typeface="Raleway"/>
                <a:sym typeface="Raleway"/>
              </a:rPr>
              <a:t>OBJETIVO</a:t>
            </a:r>
          </a:p>
        </p:txBody>
      </p:sp>
      <p:sp>
        <p:nvSpPr>
          <p:cNvPr id="97" name="Shape 97"/>
          <p:cNvSpPr/>
          <p:nvPr/>
        </p:nvSpPr>
        <p:spPr>
          <a:xfrm>
            <a:off x="4155750" y="2594177"/>
            <a:ext cx="1755300" cy="232200"/>
          </a:xfrm>
          <a:prstGeom prst="rect">
            <a:avLst/>
          </a:prstGeom>
          <a:noFill/>
          <a:ln>
            <a:noFill/>
          </a:ln>
        </p:spPr>
        <p:txBody>
          <a:bodyPr lIns="44975" tIns="44975" rIns="44975" bIns="4497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6AAA9"/>
              </a:buClr>
              <a:buSzPct val="25000"/>
              <a:buFont typeface="Raleway"/>
              <a:buNone/>
            </a:pPr>
            <a:r>
              <a:rPr lang="en-US" sz="1000" b="1">
                <a:solidFill>
                  <a:srgbClr val="434343"/>
                </a:solidFill>
                <a:latin typeface="Raleway"/>
                <a:ea typeface="Raleway"/>
                <a:cs typeface="Raleway"/>
                <a:sym typeface="Raleway"/>
              </a:rPr>
              <a:t>O que ela PENSA e SENTE?</a:t>
            </a:r>
          </a:p>
        </p:txBody>
      </p:sp>
      <p:sp>
        <p:nvSpPr>
          <p:cNvPr id="98" name="Shape 98"/>
          <p:cNvSpPr/>
          <p:nvPr/>
        </p:nvSpPr>
        <p:spPr>
          <a:xfrm>
            <a:off x="3976052" y="2899500"/>
            <a:ext cx="990600" cy="795000"/>
          </a:xfrm>
          <a:prstGeom prst="rect">
            <a:avLst/>
          </a:prstGeom>
          <a:noFill/>
          <a:ln>
            <a:noFill/>
          </a:ln>
        </p:spPr>
        <p:txBody>
          <a:bodyPr lIns="44975" tIns="44975" rIns="44975" bIns="4497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6AAA9"/>
              </a:buClr>
              <a:buSzPct val="25000"/>
              <a:buFont typeface="Raleway"/>
              <a:buNone/>
            </a:pPr>
            <a:r>
              <a:rPr lang="en-US" sz="1000" b="1">
                <a:solidFill>
                  <a:srgbClr val="434343"/>
                </a:solidFill>
                <a:latin typeface="Raleway"/>
                <a:ea typeface="Raleway"/>
                <a:cs typeface="Raleway"/>
                <a:sym typeface="Raleway"/>
              </a:rPr>
              <a:t>DORES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6AAA9"/>
              </a:buClr>
              <a:buSzPct val="25000"/>
              <a:buFont typeface="Raleway"/>
              <a:buNone/>
            </a:pPr>
            <a:r>
              <a:rPr lang="en-US" sz="600">
                <a:solidFill>
                  <a:srgbClr val="434343"/>
                </a:solidFill>
                <a:latin typeface="Raleway"/>
                <a:ea typeface="Raleway"/>
                <a:cs typeface="Raleway"/>
                <a:sym typeface="Raleway"/>
              </a:rPr>
              <a:t/>
            </a:r>
            <a:br>
              <a:rPr lang="en-US" sz="600">
                <a:solidFill>
                  <a:srgbClr val="434343"/>
                </a:solidFill>
                <a:latin typeface="Raleway"/>
                <a:ea typeface="Raleway"/>
                <a:cs typeface="Raleway"/>
                <a:sym typeface="Raleway"/>
              </a:rPr>
            </a:br>
            <a:r>
              <a:rPr lang="en-US" sz="600">
                <a:solidFill>
                  <a:srgbClr val="434343"/>
                </a:solidFill>
                <a:latin typeface="Raleway"/>
                <a:ea typeface="Raleway"/>
                <a:cs typeface="Raleway"/>
                <a:sym typeface="Raleway"/>
              </a:rPr>
              <a:t>Quais são os seus medos, frustrações e ansiedades?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6AAA9"/>
              </a:buClr>
              <a:buFont typeface="Raleway"/>
              <a:buNone/>
            </a:pPr>
            <a:endParaRPr sz="600">
              <a:solidFill>
                <a:srgbClr val="434343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99" name="Shape 99"/>
          <p:cNvSpPr/>
          <p:nvPr/>
        </p:nvSpPr>
        <p:spPr>
          <a:xfrm>
            <a:off x="5042852" y="2899500"/>
            <a:ext cx="990600" cy="795000"/>
          </a:xfrm>
          <a:prstGeom prst="rect">
            <a:avLst/>
          </a:prstGeom>
          <a:noFill/>
          <a:ln>
            <a:noFill/>
          </a:ln>
        </p:spPr>
        <p:txBody>
          <a:bodyPr lIns="44975" tIns="44975" rIns="44975" bIns="4497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6AAA9"/>
              </a:buClr>
              <a:buSzPct val="25000"/>
              <a:buFont typeface="Raleway"/>
              <a:buNone/>
            </a:pPr>
            <a:r>
              <a:rPr lang="en-US" sz="1000" b="1">
                <a:solidFill>
                  <a:srgbClr val="434343"/>
                </a:solidFill>
                <a:latin typeface="Raleway"/>
                <a:ea typeface="Raleway"/>
                <a:cs typeface="Raleway"/>
                <a:sym typeface="Raleway"/>
              </a:rPr>
              <a:t>DESEJOS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6AAA9"/>
              </a:buClr>
              <a:buSzPct val="25000"/>
              <a:buFont typeface="Raleway"/>
              <a:buNone/>
            </a:pPr>
            <a:r>
              <a:rPr lang="en-US" sz="600">
                <a:solidFill>
                  <a:srgbClr val="434343"/>
                </a:solidFill>
                <a:latin typeface="Raleway"/>
                <a:ea typeface="Raleway"/>
                <a:cs typeface="Raleway"/>
                <a:sym typeface="Raleway"/>
              </a:rPr>
              <a:t/>
            </a:r>
            <a:br>
              <a:rPr lang="en-US" sz="600">
                <a:solidFill>
                  <a:srgbClr val="434343"/>
                </a:solidFill>
                <a:latin typeface="Raleway"/>
                <a:ea typeface="Raleway"/>
                <a:cs typeface="Raleway"/>
                <a:sym typeface="Raleway"/>
              </a:rPr>
            </a:br>
            <a:r>
              <a:rPr lang="en-US" sz="600">
                <a:solidFill>
                  <a:srgbClr val="434343"/>
                </a:solidFill>
                <a:latin typeface="Raleway"/>
                <a:ea typeface="Raleway"/>
                <a:cs typeface="Raleway"/>
                <a:sym typeface="Raleway"/>
              </a:rPr>
              <a:t>Quais são suas vontades, necessidades, esperanças e sonhos?</a:t>
            </a:r>
          </a:p>
        </p:txBody>
      </p:sp>
      <p:sp>
        <p:nvSpPr>
          <p:cNvPr id="100" name="Shape 100"/>
          <p:cNvSpPr/>
          <p:nvPr/>
        </p:nvSpPr>
        <p:spPr>
          <a:xfrm>
            <a:off x="3985500" y="4573305"/>
            <a:ext cx="1983000" cy="289800"/>
          </a:xfrm>
          <a:prstGeom prst="rect">
            <a:avLst/>
          </a:prstGeom>
          <a:noFill/>
          <a:ln>
            <a:noFill/>
          </a:ln>
        </p:spPr>
        <p:txBody>
          <a:bodyPr lIns="44975" tIns="44975" rIns="44975" bIns="4497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A6AAA9"/>
              </a:buClr>
              <a:buSzPct val="25000"/>
              <a:buFont typeface="Raleway"/>
              <a:buNone/>
            </a:pPr>
            <a:r>
              <a:rPr lang="en-US" sz="600">
                <a:solidFill>
                  <a:srgbClr val="434343"/>
                </a:solidFill>
                <a:latin typeface="Raleway"/>
                <a:ea typeface="Raleway"/>
                <a:cs typeface="Raleway"/>
                <a:sym typeface="Raleway"/>
              </a:rPr>
              <a:t>Quais outros pensamentos e sentimentos motivam o seu comportamento?</a:t>
            </a:r>
          </a:p>
        </p:txBody>
      </p:sp>
    </p:spTree>
  </p:cSld>
  <p:clrMapOvr>
    <a:masterClrMapping/>
  </p:clrMapOvr>
  <p:transition spd="slow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 txBox="1"/>
          <p:nvPr/>
        </p:nvSpPr>
        <p:spPr>
          <a:xfrm>
            <a:off x="643889" y="2828833"/>
            <a:ext cx="8618100" cy="5835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Lato"/>
              <a:buNone/>
            </a:pPr>
            <a:r>
              <a:rPr lang="en-US" sz="3791" b="1">
                <a:solidFill>
                  <a:schemeClr val="accent1"/>
                </a:solidFill>
                <a:latin typeface="Raleway"/>
                <a:ea typeface="Raleway"/>
                <a:cs typeface="Raleway"/>
                <a:sym typeface="Raleway"/>
              </a:rPr>
              <a:t>BOA</a:t>
            </a:r>
            <a:r>
              <a:rPr lang="en-US" sz="3791" b="1" i="0" u="none" strike="noStrike" cap="none">
                <a:solidFill>
                  <a:schemeClr val="accent1"/>
                </a:solidFill>
                <a:latin typeface="Raleway"/>
                <a:ea typeface="Raleway"/>
                <a:cs typeface="Raleway"/>
                <a:sym typeface="Raleway"/>
              </a:rPr>
              <a:t> </a:t>
            </a:r>
            <a:r>
              <a:rPr lang="en-US" sz="3791" b="1">
                <a:solidFill>
                  <a:schemeClr val="lt1"/>
                </a:solidFill>
                <a:latin typeface="Raleway"/>
                <a:ea typeface="Raleway"/>
                <a:cs typeface="Raleway"/>
                <a:sym typeface="Raleway"/>
              </a:rPr>
              <a:t>SORTE!</a:t>
            </a:r>
          </a:p>
        </p:txBody>
      </p:sp>
      <p:cxnSp>
        <p:nvCxnSpPr>
          <p:cNvPr id="149" name="Shape 149"/>
          <p:cNvCxnSpPr/>
          <p:nvPr/>
        </p:nvCxnSpPr>
        <p:spPr>
          <a:xfrm>
            <a:off x="657237" y="2746357"/>
            <a:ext cx="990600" cy="0"/>
          </a:xfrm>
          <a:prstGeom prst="straightConnector1">
            <a:avLst/>
          </a:prstGeom>
          <a:noFill/>
          <a:ln w="28575" cap="flat" cmpd="sng">
            <a:solidFill>
              <a:schemeClr val="lt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150" name="Shape 150"/>
          <p:cNvSpPr txBox="1"/>
          <p:nvPr/>
        </p:nvSpPr>
        <p:spPr>
          <a:xfrm>
            <a:off x="643889" y="3510596"/>
            <a:ext cx="8618100" cy="2334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Lato"/>
              <a:buNone/>
            </a:pPr>
            <a:r>
              <a:rPr lang="en-US" sz="1517">
                <a:solidFill>
                  <a:schemeClr val="lt1"/>
                </a:solidFill>
                <a:latin typeface="Raleway Medium"/>
                <a:ea typeface="Raleway Medium"/>
                <a:cs typeface="Raleway Medium"/>
                <a:sym typeface="Raleway Medium"/>
              </a:rPr>
              <a:t>com o seu mapa da empatia!</a:t>
            </a:r>
          </a:p>
        </p:txBody>
      </p:sp>
      <p:grpSp>
        <p:nvGrpSpPr>
          <p:cNvPr id="151" name="Shape 151"/>
          <p:cNvGrpSpPr/>
          <p:nvPr/>
        </p:nvGrpSpPr>
        <p:grpSpPr>
          <a:xfrm>
            <a:off x="743045" y="5057501"/>
            <a:ext cx="163469" cy="163469"/>
            <a:chOff x="685908" y="4075112"/>
            <a:chExt cx="150900" cy="150900"/>
          </a:xfrm>
        </p:grpSpPr>
        <p:sp>
          <p:nvSpPr>
            <p:cNvPr id="152" name="Shape 152"/>
            <p:cNvSpPr/>
            <p:nvPr/>
          </p:nvSpPr>
          <p:spPr>
            <a:xfrm>
              <a:off x="685908" y="4075112"/>
              <a:ext cx="150900" cy="1509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lIns="99050" tIns="49525" rIns="99050" bIns="4952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7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3" name="Shape 153"/>
            <p:cNvSpPr/>
            <p:nvPr/>
          </p:nvSpPr>
          <p:spPr>
            <a:xfrm>
              <a:off x="733533" y="4102100"/>
              <a:ext cx="55500" cy="98400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32195"/>
                  </a:moveTo>
                  <a:cubicBezTo>
                    <a:pt x="0" y="23414"/>
                    <a:pt x="5217" y="14634"/>
                    <a:pt x="15652" y="8780"/>
                  </a:cubicBezTo>
                  <a:cubicBezTo>
                    <a:pt x="31304" y="2926"/>
                    <a:pt x="41739" y="0"/>
                    <a:pt x="62608" y="0"/>
                  </a:cubicBezTo>
                  <a:cubicBezTo>
                    <a:pt x="78260" y="0"/>
                    <a:pt x="88695" y="2926"/>
                    <a:pt x="104347" y="8780"/>
                  </a:cubicBezTo>
                  <a:cubicBezTo>
                    <a:pt x="114782" y="14634"/>
                    <a:pt x="120000" y="23414"/>
                    <a:pt x="120000" y="32195"/>
                  </a:cubicBezTo>
                  <a:cubicBezTo>
                    <a:pt x="120000" y="38048"/>
                    <a:pt x="120000" y="40975"/>
                    <a:pt x="114782" y="46829"/>
                  </a:cubicBezTo>
                  <a:cubicBezTo>
                    <a:pt x="62608" y="120000"/>
                    <a:pt x="62608" y="120000"/>
                    <a:pt x="62608" y="120000"/>
                  </a:cubicBezTo>
                  <a:cubicBezTo>
                    <a:pt x="5217" y="46829"/>
                    <a:pt x="5217" y="46829"/>
                    <a:pt x="5217" y="46829"/>
                  </a:cubicBezTo>
                  <a:cubicBezTo>
                    <a:pt x="5217" y="43902"/>
                    <a:pt x="0" y="40975"/>
                    <a:pt x="0" y="40975"/>
                  </a:cubicBezTo>
                  <a:cubicBezTo>
                    <a:pt x="0" y="38048"/>
                    <a:pt x="0" y="35121"/>
                    <a:pt x="0" y="32195"/>
                  </a:cubicBezTo>
                  <a:close/>
                  <a:moveTo>
                    <a:pt x="36521" y="20487"/>
                  </a:moveTo>
                  <a:cubicBezTo>
                    <a:pt x="31304" y="23414"/>
                    <a:pt x="31304" y="29268"/>
                    <a:pt x="31304" y="32195"/>
                  </a:cubicBezTo>
                  <a:cubicBezTo>
                    <a:pt x="31304" y="38048"/>
                    <a:pt x="31304" y="40975"/>
                    <a:pt x="36521" y="43902"/>
                  </a:cubicBezTo>
                  <a:cubicBezTo>
                    <a:pt x="46956" y="46829"/>
                    <a:pt x="52173" y="49756"/>
                    <a:pt x="62608" y="49756"/>
                  </a:cubicBezTo>
                  <a:cubicBezTo>
                    <a:pt x="67826" y="49756"/>
                    <a:pt x="73043" y="46829"/>
                    <a:pt x="83478" y="43902"/>
                  </a:cubicBezTo>
                  <a:cubicBezTo>
                    <a:pt x="88695" y="40975"/>
                    <a:pt x="88695" y="38048"/>
                    <a:pt x="88695" y="32195"/>
                  </a:cubicBezTo>
                  <a:cubicBezTo>
                    <a:pt x="88695" y="29268"/>
                    <a:pt x="88695" y="23414"/>
                    <a:pt x="83478" y="20487"/>
                  </a:cubicBezTo>
                  <a:cubicBezTo>
                    <a:pt x="73043" y="17560"/>
                    <a:pt x="67826" y="14634"/>
                    <a:pt x="62608" y="14634"/>
                  </a:cubicBezTo>
                  <a:cubicBezTo>
                    <a:pt x="52173" y="14634"/>
                    <a:pt x="46956" y="17560"/>
                    <a:pt x="36521" y="20487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lIns="99050" tIns="49525" rIns="99050" bIns="4952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7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54" name="Shape 154"/>
          <p:cNvGrpSpPr/>
          <p:nvPr/>
        </p:nvGrpSpPr>
        <p:grpSpPr>
          <a:xfrm>
            <a:off x="743045" y="5276621"/>
            <a:ext cx="163469" cy="163469"/>
            <a:chOff x="685908" y="4475162"/>
            <a:chExt cx="150900" cy="150900"/>
          </a:xfrm>
        </p:grpSpPr>
        <p:sp>
          <p:nvSpPr>
            <p:cNvPr id="155" name="Shape 155"/>
            <p:cNvSpPr/>
            <p:nvPr/>
          </p:nvSpPr>
          <p:spPr>
            <a:xfrm>
              <a:off x="685908" y="4475162"/>
              <a:ext cx="150900" cy="1509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lIns="99050" tIns="49525" rIns="99050" bIns="4952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7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6" name="Shape 156"/>
            <p:cNvSpPr/>
            <p:nvPr/>
          </p:nvSpPr>
          <p:spPr>
            <a:xfrm>
              <a:off x="724912" y="4524376"/>
              <a:ext cx="82800" cy="52500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17569" y="31744"/>
                  </a:moveTo>
                  <a:lnTo>
                    <a:pt x="117569" y="31744"/>
                  </a:lnTo>
                  <a:lnTo>
                    <a:pt x="65635" y="73604"/>
                  </a:lnTo>
                  <a:lnTo>
                    <a:pt x="62762" y="75697"/>
                  </a:lnTo>
                  <a:lnTo>
                    <a:pt x="59889" y="75697"/>
                  </a:lnTo>
                  <a:lnTo>
                    <a:pt x="56795" y="75697"/>
                  </a:lnTo>
                  <a:lnTo>
                    <a:pt x="53922" y="73604"/>
                  </a:lnTo>
                  <a:lnTo>
                    <a:pt x="2430" y="31744"/>
                  </a:lnTo>
                  <a:lnTo>
                    <a:pt x="883" y="31046"/>
                  </a:lnTo>
                  <a:lnTo>
                    <a:pt x="0" y="31744"/>
                  </a:lnTo>
                  <a:lnTo>
                    <a:pt x="0" y="32441"/>
                  </a:lnTo>
                  <a:lnTo>
                    <a:pt x="0" y="34534"/>
                  </a:lnTo>
                  <a:lnTo>
                    <a:pt x="0" y="110581"/>
                  </a:lnTo>
                  <a:lnTo>
                    <a:pt x="0" y="111976"/>
                  </a:lnTo>
                  <a:lnTo>
                    <a:pt x="441" y="114069"/>
                  </a:lnTo>
                  <a:lnTo>
                    <a:pt x="1988" y="116511"/>
                  </a:lnTo>
                  <a:lnTo>
                    <a:pt x="4640" y="119302"/>
                  </a:lnTo>
                  <a:lnTo>
                    <a:pt x="5303" y="120000"/>
                  </a:lnTo>
                  <a:lnTo>
                    <a:pt x="6629" y="120000"/>
                  </a:lnTo>
                  <a:lnTo>
                    <a:pt x="113370" y="120000"/>
                  </a:lnTo>
                  <a:lnTo>
                    <a:pt x="114254" y="120000"/>
                  </a:lnTo>
                  <a:lnTo>
                    <a:pt x="115359" y="119302"/>
                  </a:lnTo>
                  <a:lnTo>
                    <a:pt x="118011" y="116511"/>
                  </a:lnTo>
                  <a:lnTo>
                    <a:pt x="119116" y="114069"/>
                  </a:lnTo>
                  <a:lnTo>
                    <a:pt x="119558" y="111976"/>
                  </a:lnTo>
                  <a:lnTo>
                    <a:pt x="120000" y="110581"/>
                  </a:lnTo>
                  <a:lnTo>
                    <a:pt x="120000" y="34534"/>
                  </a:lnTo>
                  <a:lnTo>
                    <a:pt x="120000" y="32441"/>
                  </a:lnTo>
                  <a:lnTo>
                    <a:pt x="119558" y="31744"/>
                  </a:lnTo>
                  <a:lnTo>
                    <a:pt x="118674" y="31046"/>
                  </a:lnTo>
                  <a:lnTo>
                    <a:pt x="117569" y="31744"/>
                  </a:lnTo>
                  <a:close/>
                  <a:moveTo>
                    <a:pt x="4198" y="10813"/>
                  </a:moveTo>
                  <a:lnTo>
                    <a:pt x="4198" y="10813"/>
                  </a:lnTo>
                  <a:lnTo>
                    <a:pt x="53922" y="53372"/>
                  </a:lnTo>
                  <a:lnTo>
                    <a:pt x="56795" y="54418"/>
                  </a:lnTo>
                  <a:lnTo>
                    <a:pt x="59889" y="55116"/>
                  </a:lnTo>
                  <a:lnTo>
                    <a:pt x="63204" y="54418"/>
                  </a:lnTo>
                  <a:lnTo>
                    <a:pt x="65635" y="53372"/>
                  </a:lnTo>
                  <a:lnTo>
                    <a:pt x="115801" y="10813"/>
                  </a:lnTo>
                  <a:lnTo>
                    <a:pt x="117127" y="10116"/>
                  </a:lnTo>
                  <a:lnTo>
                    <a:pt x="118232" y="8372"/>
                  </a:lnTo>
                  <a:lnTo>
                    <a:pt x="119116" y="6279"/>
                  </a:lnTo>
                  <a:lnTo>
                    <a:pt x="119558" y="4883"/>
                  </a:lnTo>
                  <a:lnTo>
                    <a:pt x="119558" y="3488"/>
                  </a:lnTo>
                  <a:lnTo>
                    <a:pt x="119116" y="1395"/>
                  </a:lnTo>
                  <a:lnTo>
                    <a:pt x="118232" y="0"/>
                  </a:lnTo>
                  <a:lnTo>
                    <a:pt x="115801" y="0"/>
                  </a:lnTo>
                  <a:lnTo>
                    <a:pt x="3756" y="0"/>
                  </a:lnTo>
                  <a:lnTo>
                    <a:pt x="1767" y="0"/>
                  </a:lnTo>
                  <a:lnTo>
                    <a:pt x="441" y="1395"/>
                  </a:lnTo>
                  <a:lnTo>
                    <a:pt x="0" y="3488"/>
                  </a:lnTo>
                  <a:lnTo>
                    <a:pt x="0" y="4883"/>
                  </a:lnTo>
                  <a:lnTo>
                    <a:pt x="883" y="6279"/>
                  </a:lnTo>
                  <a:lnTo>
                    <a:pt x="1325" y="8372"/>
                  </a:lnTo>
                  <a:lnTo>
                    <a:pt x="2430" y="10116"/>
                  </a:lnTo>
                  <a:lnTo>
                    <a:pt x="4198" y="10813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lIns="99050" tIns="49525" rIns="99050" bIns="4952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7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57" name="Shape 157"/>
          <p:cNvSpPr txBox="1"/>
          <p:nvPr/>
        </p:nvSpPr>
        <p:spPr>
          <a:xfrm>
            <a:off x="1004123" y="5072675"/>
            <a:ext cx="2224800" cy="1335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Lato"/>
              <a:buNone/>
            </a:pPr>
            <a:r>
              <a:rPr lang="en-US" sz="867">
                <a:solidFill>
                  <a:schemeClr val="lt1"/>
                </a:solidFill>
                <a:latin typeface="Raleway"/>
                <a:ea typeface="Raleway"/>
                <a:cs typeface="Raleway"/>
                <a:sym typeface="Raleway"/>
              </a:rPr>
              <a:t>Rua São Clemente, 155 - Botafogo - RJ</a:t>
            </a:r>
          </a:p>
        </p:txBody>
      </p:sp>
      <p:sp>
        <p:nvSpPr>
          <p:cNvPr id="158" name="Shape 158"/>
          <p:cNvSpPr txBox="1"/>
          <p:nvPr/>
        </p:nvSpPr>
        <p:spPr>
          <a:xfrm>
            <a:off x="1004122" y="5291797"/>
            <a:ext cx="2358300" cy="1335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Lato"/>
              <a:buNone/>
            </a:pPr>
            <a:r>
              <a:rPr lang="en-US" sz="867">
                <a:solidFill>
                  <a:schemeClr val="lt1"/>
                </a:solidFill>
                <a:latin typeface="Raleway"/>
                <a:ea typeface="Raleway"/>
                <a:cs typeface="Raleway"/>
                <a:sym typeface="Raleway"/>
              </a:rPr>
              <a:t>daniel@analistamodelosdenegocios.com.br</a:t>
            </a:r>
          </a:p>
        </p:txBody>
      </p:sp>
      <p:sp>
        <p:nvSpPr>
          <p:cNvPr id="159" name="Shape 159"/>
          <p:cNvSpPr txBox="1"/>
          <p:nvPr/>
        </p:nvSpPr>
        <p:spPr>
          <a:xfrm>
            <a:off x="725527" y="4723514"/>
            <a:ext cx="2062500" cy="1665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Lato"/>
              <a:buNone/>
            </a:pPr>
            <a:r>
              <a:rPr lang="en-US" sz="1083" b="1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rPr>
              <a:t>Contato</a:t>
            </a:r>
            <a:r>
              <a:rPr lang="en-US" sz="1083" b="1" i="0" u="none" strike="noStrike" cap="none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rPr>
              <a:t>:</a:t>
            </a:r>
          </a:p>
        </p:txBody>
      </p:sp>
      <p:grpSp>
        <p:nvGrpSpPr>
          <p:cNvPr id="160" name="Shape 160"/>
          <p:cNvGrpSpPr/>
          <p:nvPr/>
        </p:nvGrpSpPr>
        <p:grpSpPr>
          <a:xfrm>
            <a:off x="4440266" y="5490889"/>
            <a:ext cx="163469" cy="163469"/>
            <a:chOff x="3395432" y="4075112"/>
            <a:chExt cx="150900" cy="150900"/>
          </a:xfrm>
        </p:grpSpPr>
        <p:sp>
          <p:nvSpPr>
            <p:cNvPr id="161" name="Shape 161"/>
            <p:cNvSpPr/>
            <p:nvPr/>
          </p:nvSpPr>
          <p:spPr>
            <a:xfrm>
              <a:off x="3395432" y="4075112"/>
              <a:ext cx="150900" cy="1509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lIns="99050" tIns="49525" rIns="99050" bIns="4952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7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2" name="Shape 162"/>
            <p:cNvSpPr/>
            <p:nvPr/>
          </p:nvSpPr>
          <p:spPr>
            <a:xfrm>
              <a:off x="3450994" y="4108450"/>
              <a:ext cx="41400" cy="82500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20000" y="0"/>
                  </a:moveTo>
                  <a:cubicBezTo>
                    <a:pt x="120000" y="21176"/>
                    <a:pt x="120000" y="21176"/>
                    <a:pt x="120000" y="21176"/>
                  </a:cubicBezTo>
                  <a:cubicBezTo>
                    <a:pt x="98823" y="21176"/>
                    <a:pt x="98823" y="21176"/>
                    <a:pt x="98823" y="21176"/>
                  </a:cubicBezTo>
                  <a:cubicBezTo>
                    <a:pt x="91764" y="21176"/>
                    <a:pt x="84705" y="21176"/>
                    <a:pt x="84705" y="21176"/>
                  </a:cubicBezTo>
                  <a:cubicBezTo>
                    <a:pt x="77647" y="24705"/>
                    <a:pt x="77647" y="28235"/>
                    <a:pt x="77647" y="31764"/>
                  </a:cubicBezTo>
                  <a:cubicBezTo>
                    <a:pt x="77647" y="45882"/>
                    <a:pt x="77647" y="45882"/>
                    <a:pt x="77647" y="45882"/>
                  </a:cubicBezTo>
                  <a:cubicBezTo>
                    <a:pt x="120000" y="45882"/>
                    <a:pt x="120000" y="45882"/>
                    <a:pt x="120000" y="45882"/>
                  </a:cubicBezTo>
                  <a:cubicBezTo>
                    <a:pt x="112941" y="67058"/>
                    <a:pt x="112941" y="67058"/>
                    <a:pt x="112941" y="67058"/>
                  </a:cubicBezTo>
                  <a:cubicBezTo>
                    <a:pt x="77647" y="67058"/>
                    <a:pt x="77647" y="67058"/>
                    <a:pt x="77647" y="67058"/>
                  </a:cubicBezTo>
                  <a:cubicBezTo>
                    <a:pt x="77647" y="120000"/>
                    <a:pt x="77647" y="120000"/>
                    <a:pt x="77647" y="120000"/>
                  </a:cubicBezTo>
                  <a:cubicBezTo>
                    <a:pt x="35294" y="120000"/>
                    <a:pt x="35294" y="120000"/>
                    <a:pt x="35294" y="120000"/>
                  </a:cubicBezTo>
                  <a:cubicBezTo>
                    <a:pt x="35294" y="67058"/>
                    <a:pt x="35294" y="67058"/>
                    <a:pt x="35294" y="67058"/>
                  </a:cubicBezTo>
                  <a:cubicBezTo>
                    <a:pt x="0" y="67058"/>
                    <a:pt x="0" y="67058"/>
                    <a:pt x="0" y="67058"/>
                  </a:cubicBezTo>
                  <a:cubicBezTo>
                    <a:pt x="0" y="45882"/>
                    <a:pt x="0" y="45882"/>
                    <a:pt x="0" y="45882"/>
                  </a:cubicBezTo>
                  <a:cubicBezTo>
                    <a:pt x="35294" y="45882"/>
                    <a:pt x="35294" y="45882"/>
                    <a:pt x="35294" y="45882"/>
                  </a:cubicBezTo>
                  <a:cubicBezTo>
                    <a:pt x="35294" y="28235"/>
                    <a:pt x="35294" y="28235"/>
                    <a:pt x="35294" y="28235"/>
                  </a:cubicBezTo>
                  <a:cubicBezTo>
                    <a:pt x="35294" y="17647"/>
                    <a:pt x="42352" y="10588"/>
                    <a:pt x="49411" y="7058"/>
                  </a:cubicBezTo>
                  <a:cubicBezTo>
                    <a:pt x="56470" y="3529"/>
                    <a:pt x="70588" y="0"/>
                    <a:pt x="91764" y="0"/>
                  </a:cubicBezTo>
                  <a:cubicBezTo>
                    <a:pt x="105882" y="0"/>
                    <a:pt x="112941" y="0"/>
                    <a:pt x="120000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lIns="99050" tIns="49525" rIns="99050" bIns="4952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71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63" name="Shape 163"/>
          <p:cNvSpPr/>
          <p:nvPr/>
        </p:nvSpPr>
        <p:spPr>
          <a:xfrm>
            <a:off x="4440266" y="5272467"/>
            <a:ext cx="163500" cy="1635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lIns="99050" tIns="49525" rIns="99050" bIns="495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716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4" name="Shape 164"/>
          <p:cNvSpPr txBox="1"/>
          <p:nvPr/>
        </p:nvSpPr>
        <p:spPr>
          <a:xfrm>
            <a:off x="4700751" y="5506062"/>
            <a:ext cx="3305100" cy="1335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Lato"/>
              <a:buNone/>
            </a:pPr>
            <a:r>
              <a:rPr lang="en-US" sz="867">
                <a:solidFill>
                  <a:schemeClr val="lt1"/>
                </a:solidFill>
                <a:latin typeface="Raleway"/>
                <a:ea typeface="Raleway"/>
                <a:cs typeface="Raleway"/>
                <a:sym typeface="Raleway"/>
              </a:rPr>
              <a:t>https://www.facebook.com/oanalistademodelosdenegocios/</a:t>
            </a:r>
          </a:p>
        </p:txBody>
      </p:sp>
      <p:sp>
        <p:nvSpPr>
          <p:cNvPr id="165" name="Shape 165"/>
          <p:cNvSpPr txBox="1"/>
          <p:nvPr/>
        </p:nvSpPr>
        <p:spPr>
          <a:xfrm>
            <a:off x="4700741" y="5285925"/>
            <a:ext cx="2976300" cy="1335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Lato"/>
              <a:buNone/>
            </a:pPr>
            <a:r>
              <a:rPr lang="en-US" sz="850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rPr>
              <a:t>https://www.linkedin.com/in/dpereirabr/</a:t>
            </a:r>
          </a:p>
        </p:txBody>
      </p:sp>
      <p:sp>
        <p:nvSpPr>
          <p:cNvPr id="166" name="Shape 166"/>
          <p:cNvSpPr/>
          <p:nvPr/>
        </p:nvSpPr>
        <p:spPr>
          <a:xfrm>
            <a:off x="4440266" y="5052724"/>
            <a:ext cx="163500" cy="1635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lIns="99050" tIns="49525" rIns="99050" bIns="495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716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7" name="Shape 167"/>
          <p:cNvSpPr txBox="1"/>
          <p:nvPr/>
        </p:nvSpPr>
        <p:spPr>
          <a:xfrm>
            <a:off x="4700742" y="5067900"/>
            <a:ext cx="2866800" cy="1335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lvl="0" rtl="0">
              <a:spcBef>
                <a:spcPts val="0"/>
              </a:spcBef>
              <a:buClr>
                <a:schemeClr val="lt1"/>
              </a:buClr>
              <a:buSzPct val="25000"/>
              <a:buFont typeface="Lato"/>
              <a:buNone/>
            </a:pPr>
            <a:r>
              <a:rPr lang="en-US" sz="867">
                <a:solidFill>
                  <a:schemeClr val="lt1"/>
                </a:solidFill>
                <a:latin typeface="Raleway"/>
                <a:ea typeface="Raleway"/>
                <a:cs typeface="Raleway"/>
                <a:sym typeface="Raleway"/>
              </a:rPr>
              <a:t>https://analistamodelosdenegocios.com.br/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Lato"/>
              <a:buNone/>
            </a:pPr>
            <a:endParaRPr sz="867">
              <a:solidFill>
                <a:schemeClr val="lt1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168" name="Shape 168"/>
          <p:cNvSpPr txBox="1"/>
          <p:nvPr/>
        </p:nvSpPr>
        <p:spPr>
          <a:xfrm>
            <a:off x="4422155" y="4723514"/>
            <a:ext cx="2062500" cy="1665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Lato"/>
              <a:buNone/>
            </a:pPr>
            <a:r>
              <a:rPr lang="en-US" sz="1083" b="1">
                <a:solidFill>
                  <a:srgbClr val="FFFFFF"/>
                </a:solidFill>
                <a:latin typeface="Raleway"/>
                <a:ea typeface="Raleway"/>
                <a:cs typeface="Raleway"/>
                <a:sym typeface="Raleway"/>
              </a:rPr>
              <a:t>Me siga em:</a:t>
            </a:r>
          </a:p>
        </p:txBody>
      </p:sp>
      <p:sp>
        <p:nvSpPr>
          <p:cNvPr id="169" name="Shape 169"/>
          <p:cNvSpPr/>
          <p:nvPr/>
        </p:nvSpPr>
        <p:spPr>
          <a:xfrm>
            <a:off x="4479121" y="5310184"/>
            <a:ext cx="89100" cy="855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28965" y="13812"/>
                </a:moveTo>
                <a:cubicBezTo>
                  <a:pt x="28965" y="18129"/>
                  <a:pt x="27310" y="21582"/>
                  <a:pt x="24827" y="24172"/>
                </a:cubicBezTo>
                <a:cubicBezTo>
                  <a:pt x="22344" y="26762"/>
                  <a:pt x="18206" y="28489"/>
                  <a:pt x="14068" y="28489"/>
                </a:cubicBezTo>
                <a:cubicBezTo>
                  <a:pt x="14068" y="28489"/>
                  <a:pt x="14068" y="28489"/>
                  <a:pt x="14068" y="28489"/>
                </a:cubicBezTo>
                <a:cubicBezTo>
                  <a:pt x="9931" y="28489"/>
                  <a:pt x="6620" y="26762"/>
                  <a:pt x="3310" y="24172"/>
                </a:cubicBezTo>
                <a:cubicBezTo>
                  <a:pt x="827" y="21582"/>
                  <a:pt x="0" y="18129"/>
                  <a:pt x="0" y="13812"/>
                </a:cubicBezTo>
                <a:cubicBezTo>
                  <a:pt x="0" y="10359"/>
                  <a:pt x="827" y="6906"/>
                  <a:pt x="4137" y="4316"/>
                </a:cubicBezTo>
                <a:cubicBezTo>
                  <a:pt x="6620" y="1726"/>
                  <a:pt x="9931" y="0"/>
                  <a:pt x="14068" y="0"/>
                </a:cubicBezTo>
                <a:cubicBezTo>
                  <a:pt x="19034" y="0"/>
                  <a:pt x="22344" y="1726"/>
                  <a:pt x="24827" y="4316"/>
                </a:cubicBezTo>
                <a:cubicBezTo>
                  <a:pt x="27310" y="6906"/>
                  <a:pt x="28965" y="10359"/>
                  <a:pt x="28965" y="13812"/>
                </a:cubicBezTo>
                <a:close/>
                <a:moveTo>
                  <a:pt x="27310" y="38848"/>
                </a:moveTo>
                <a:cubicBezTo>
                  <a:pt x="27310" y="120000"/>
                  <a:pt x="27310" y="120000"/>
                  <a:pt x="27310" y="120000"/>
                </a:cubicBezTo>
                <a:cubicBezTo>
                  <a:pt x="1655" y="120000"/>
                  <a:pt x="1655" y="120000"/>
                  <a:pt x="1655" y="120000"/>
                </a:cubicBezTo>
                <a:cubicBezTo>
                  <a:pt x="1655" y="38848"/>
                  <a:pt x="1655" y="38848"/>
                  <a:pt x="1655" y="38848"/>
                </a:cubicBezTo>
                <a:lnTo>
                  <a:pt x="27310" y="38848"/>
                </a:lnTo>
                <a:close/>
                <a:moveTo>
                  <a:pt x="120000" y="73381"/>
                </a:moveTo>
                <a:cubicBezTo>
                  <a:pt x="120000" y="120000"/>
                  <a:pt x="120000" y="120000"/>
                  <a:pt x="120000" y="120000"/>
                </a:cubicBezTo>
                <a:cubicBezTo>
                  <a:pt x="94344" y="120000"/>
                  <a:pt x="94344" y="120000"/>
                  <a:pt x="94344" y="120000"/>
                </a:cubicBezTo>
                <a:cubicBezTo>
                  <a:pt x="94344" y="76834"/>
                  <a:pt x="94344" y="76834"/>
                  <a:pt x="94344" y="76834"/>
                </a:cubicBezTo>
                <a:cubicBezTo>
                  <a:pt x="94344" y="70791"/>
                  <a:pt x="93517" y="66474"/>
                  <a:pt x="91034" y="63021"/>
                </a:cubicBezTo>
                <a:cubicBezTo>
                  <a:pt x="88551" y="60431"/>
                  <a:pt x="86068" y="58705"/>
                  <a:pt x="81103" y="58705"/>
                </a:cubicBezTo>
                <a:cubicBezTo>
                  <a:pt x="77793" y="58705"/>
                  <a:pt x="75310" y="59568"/>
                  <a:pt x="72827" y="61294"/>
                </a:cubicBezTo>
                <a:cubicBezTo>
                  <a:pt x="70344" y="63021"/>
                  <a:pt x="68689" y="65611"/>
                  <a:pt x="67862" y="68201"/>
                </a:cubicBezTo>
                <a:cubicBezTo>
                  <a:pt x="67034" y="69928"/>
                  <a:pt x="67034" y="72517"/>
                  <a:pt x="67034" y="75107"/>
                </a:cubicBezTo>
                <a:cubicBezTo>
                  <a:pt x="67034" y="120000"/>
                  <a:pt x="67034" y="120000"/>
                  <a:pt x="67034" y="120000"/>
                </a:cubicBezTo>
                <a:cubicBezTo>
                  <a:pt x="41379" y="120000"/>
                  <a:pt x="41379" y="120000"/>
                  <a:pt x="41379" y="120000"/>
                </a:cubicBezTo>
                <a:cubicBezTo>
                  <a:pt x="41379" y="98417"/>
                  <a:pt x="41379" y="80287"/>
                  <a:pt x="41379" y="67338"/>
                </a:cubicBezTo>
                <a:cubicBezTo>
                  <a:pt x="41379" y="53525"/>
                  <a:pt x="41379" y="45755"/>
                  <a:pt x="41379" y="43165"/>
                </a:cubicBezTo>
                <a:cubicBezTo>
                  <a:pt x="41379" y="38848"/>
                  <a:pt x="41379" y="38848"/>
                  <a:pt x="41379" y="38848"/>
                </a:cubicBezTo>
                <a:cubicBezTo>
                  <a:pt x="67034" y="38848"/>
                  <a:pt x="67034" y="38848"/>
                  <a:pt x="67034" y="38848"/>
                </a:cubicBezTo>
                <a:cubicBezTo>
                  <a:pt x="67034" y="50935"/>
                  <a:pt x="67034" y="50935"/>
                  <a:pt x="67034" y="50935"/>
                </a:cubicBezTo>
                <a:cubicBezTo>
                  <a:pt x="67034" y="50935"/>
                  <a:pt x="67034" y="50935"/>
                  <a:pt x="67034" y="50935"/>
                </a:cubicBezTo>
                <a:cubicBezTo>
                  <a:pt x="67862" y="49208"/>
                  <a:pt x="68689" y="47482"/>
                  <a:pt x="70344" y="46618"/>
                </a:cubicBezTo>
                <a:cubicBezTo>
                  <a:pt x="71172" y="44892"/>
                  <a:pt x="72827" y="43165"/>
                  <a:pt x="74482" y="42302"/>
                </a:cubicBezTo>
                <a:cubicBezTo>
                  <a:pt x="76137" y="40575"/>
                  <a:pt x="78620" y="39712"/>
                  <a:pt x="81103" y="38848"/>
                </a:cubicBezTo>
                <a:cubicBezTo>
                  <a:pt x="84413" y="37985"/>
                  <a:pt x="86896" y="37122"/>
                  <a:pt x="90206" y="37122"/>
                </a:cubicBezTo>
                <a:cubicBezTo>
                  <a:pt x="99310" y="37122"/>
                  <a:pt x="106758" y="40575"/>
                  <a:pt x="111724" y="46618"/>
                </a:cubicBezTo>
                <a:cubicBezTo>
                  <a:pt x="117517" y="52661"/>
                  <a:pt x="120000" y="62158"/>
                  <a:pt x="120000" y="73381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lIns="99050" tIns="49525" rIns="99050" bIns="495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716" b="0" i="0" u="none" strike="noStrike" cap="none">
              <a:solidFill>
                <a:srgbClr val="1E1E1E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0" name="Shape 170"/>
          <p:cNvSpPr/>
          <p:nvPr/>
        </p:nvSpPr>
        <p:spPr>
          <a:xfrm>
            <a:off x="4474356" y="5086957"/>
            <a:ext cx="89100" cy="897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43846" y="117703"/>
                </a:moveTo>
                <a:cubicBezTo>
                  <a:pt x="39230" y="115980"/>
                  <a:pt x="34038" y="114258"/>
                  <a:pt x="30000" y="111387"/>
                </a:cubicBezTo>
                <a:cubicBezTo>
                  <a:pt x="25384" y="109090"/>
                  <a:pt x="21346" y="105645"/>
                  <a:pt x="17307" y="102200"/>
                </a:cubicBezTo>
                <a:cubicBezTo>
                  <a:pt x="13846" y="98755"/>
                  <a:pt x="10961" y="94736"/>
                  <a:pt x="8076" y="90143"/>
                </a:cubicBezTo>
                <a:cubicBezTo>
                  <a:pt x="5769" y="85550"/>
                  <a:pt x="3461" y="80956"/>
                  <a:pt x="2307" y="75789"/>
                </a:cubicBezTo>
                <a:cubicBezTo>
                  <a:pt x="576" y="70622"/>
                  <a:pt x="0" y="65454"/>
                  <a:pt x="0" y="60287"/>
                </a:cubicBezTo>
                <a:cubicBezTo>
                  <a:pt x="0" y="54545"/>
                  <a:pt x="576" y="49377"/>
                  <a:pt x="2307" y="44210"/>
                </a:cubicBezTo>
                <a:cubicBezTo>
                  <a:pt x="3461" y="39043"/>
                  <a:pt x="5769" y="34449"/>
                  <a:pt x="8076" y="29856"/>
                </a:cubicBezTo>
                <a:cubicBezTo>
                  <a:pt x="10961" y="25263"/>
                  <a:pt x="13846" y="21244"/>
                  <a:pt x="17307" y="17799"/>
                </a:cubicBezTo>
                <a:cubicBezTo>
                  <a:pt x="21346" y="14354"/>
                  <a:pt x="25384" y="10909"/>
                  <a:pt x="30000" y="8612"/>
                </a:cubicBezTo>
                <a:cubicBezTo>
                  <a:pt x="34038" y="5741"/>
                  <a:pt x="39230" y="4019"/>
                  <a:pt x="43846" y="2296"/>
                </a:cubicBezTo>
                <a:cubicBezTo>
                  <a:pt x="49038" y="1148"/>
                  <a:pt x="54230" y="0"/>
                  <a:pt x="60000" y="0"/>
                </a:cubicBezTo>
                <a:cubicBezTo>
                  <a:pt x="65769" y="0"/>
                  <a:pt x="70961" y="1148"/>
                  <a:pt x="76153" y="2296"/>
                </a:cubicBezTo>
                <a:cubicBezTo>
                  <a:pt x="81346" y="4019"/>
                  <a:pt x="85961" y="5741"/>
                  <a:pt x="90576" y="8612"/>
                </a:cubicBezTo>
                <a:cubicBezTo>
                  <a:pt x="94615" y="10909"/>
                  <a:pt x="98653" y="14354"/>
                  <a:pt x="102692" y="17799"/>
                </a:cubicBezTo>
                <a:cubicBezTo>
                  <a:pt x="106153" y="21244"/>
                  <a:pt x="109038" y="25263"/>
                  <a:pt x="111923" y="29856"/>
                </a:cubicBezTo>
                <a:cubicBezTo>
                  <a:pt x="114230" y="34449"/>
                  <a:pt x="116538" y="39043"/>
                  <a:pt x="117692" y="44210"/>
                </a:cubicBezTo>
                <a:cubicBezTo>
                  <a:pt x="119423" y="49377"/>
                  <a:pt x="120000" y="54545"/>
                  <a:pt x="120000" y="60287"/>
                </a:cubicBezTo>
                <a:cubicBezTo>
                  <a:pt x="120000" y="65454"/>
                  <a:pt x="119423" y="70622"/>
                  <a:pt x="117692" y="75789"/>
                </a:cubicBezTo>
                <a:cubicBezTo>
                  <a:pt x="116538" y="80956"/>
                  <a:pt x="114230" y="85550"/>
                  <a:pt x="111923" y="90143"/>
                </a:cubicBezTo>
                <a:cubicBezTo>
                  <a:pt x="109038" y="94736"/>
                  <a:pt x="106153" y="98755"/>
                  <a:pt x="102692" y="102200"/>
                </a:cubicBezTo>
                <a:cubicBezTo>
                  <a:pt x="98653" y="105645"/>
                  <a:pt x="94615" y="109090"/>
                  <a:pt x="90576" y="111387"/>
                </a:cubicBezTo>
                <a:cubicBezTo>
                  <a:pt x="85961" y="114258"/>
                  <a:pt x="81346" y="115980"/>
                  <a:pt x="76153" y="117703"/>
                </a:cubicBezTo>
                <a:cubicBezTo>
                  <a:pt x="70961" y="118851"/>
                  <a:pt x="65769" y="119999"/>
                  <a:pt x="60000" y="119999"/>
                </a:cubicBezTo>
                <a:cubicBezTo>
                  <a:pt x="54230" y="119999"/>
                  <a:pt x="49038" y="118851"/>
                  <a:pt x="43846" y="117703"/>
                </a:cubicBezTo>
                <a:close/>
                <a:moveTo>
                  <a:pt x="27115" y="57416"/>
                </a:moveTo>
                <a:cubicBezTo>
                  <a:pt x="27115" y="53397"/>
                  <a:pt x="27692" y="49377"/>
                  <a:pt x="28269" y="45358"/>
                </a:cubicBezTo>
                <a:cubicBezTo>
                  <a:pt x="28846" y="41339"/>
                  <a:pt x="29423" y="37320"/>
                  <a:pt x="30576" y="33875"/>
                </a:cubicBezTo>
                <a:cubicBezTo>
                  <a:pt x="12115" y="33875"/>
                  <a:pt x="12115" y="33875"/>
                  <a:pt x="12115" y="33875"/>
                </a:cubicBezTo>
                <a:cubicBezTo>
                  <a:pt x="10384" y="37320"/>
                  <a:pt x="8653" y="40765"/>
                  <a:pt x="7500" y="44784"/>
                </a:cubicBezTo>
                <a:cubicBezTo>
                  <a:pt x="6346" y="48803"/>
                  <a:pt x="5769" y="52822"/>
                  <a:pt x="5769" y="57416"/>
                </a:cubicBezTo>
                <a:lnTo>
                  <a:pt x="27115" y="57416"/>
                </a:lnTo>
                <a:close/>
                <a:moveTo>
                  <a:pt x="30576" y="86124"/>
                </a:moveTo>
                <a:cubicBezTo>
                  <a:pt x="29423" y="82679"/>
                  <a:pt x="28846" y="78660"/>
                  <a:pt x="28269" y="74641"/>
                </a:cubicBezTo>
                <a:cubicBezTo>
                  <a:pt x="27692" y="70622"/>
                  <a:pt x="27115" y="66602"/>
                  <a:pt x="27115" y="62583"/>
                </a:cubicBezTo>
                <a:cubicBezTo>
                  <a:pt x="5769" y="62583"/>
                  <a:pt x="5769" y="62583"/>
                  <a:pt x="5769" y="62583"/>
                </a:cubicBezTo>
                <a:cubicBezTo>
                  <a:pt x="5769" y="67177"/>
                  <a:pt x="6346" y="71196"/>
                  <a:pt x="7500" y="75215"/>
                </a:cubicBezTo>
                <a:cubicBezTo>
                  <a:pt x="8653" y="79234"/>
                  <a:pt x="10384" y="82679"/>
                  <a:pt x="12115" y="86124"/>
                </a:cubicBezTo>
                <a:lnTo>
                  <a:pt x="30576" y="86124"/>
                </a:lnTo>
                <a:close/>
                <a:moveTo>
                  <a:pt x="32307" y="28708"/>
                </a:moveTo>
                <a:cubicBezTo>
                  <a:pt x="33461" y="24688"/>
                  <a:pt x="34615" y="21818"/>
                  <a:pt x="36346" y="18373"/>
                </a:cubicBezTo>
                <a:cubicBezTo>
                  <a:pt x="38076" y="14928"/>
                  <a:pt x="39807" y="12057"/>
                  <a:pt x="41538" y="8612"/>
                </a:cubicBezTo>
                <a:cubicBezTo>
                  <a:pt x="36346" y="10909"/>
                  <a:pt x="31730" y="13205"/>
                  <a:pt x="27115" y="16650"/>
                </a:cubicBezTo>
                <a:cubicBezTo>
                  <a:pt x="22500" y="20095"/>
                  <a:pt x="19038" y="24114"/>
                  <a:pt x="15576" y="28708"/>
                </a:cubicBezTo>
                <a:lnTo>
                  <a:pt x="32307" y="28708"/>
                </a:lnTo>
                <a:close/>
                <a:moveTo>
                  <a:pt x="36346" y="101626"/>
                </a:moveTo>
                <a:cubicBezTo>
                  <a:pt x="34615" y="98181"/>
                  <a:pt x="33461" y="94736"/>
                  <a:pt x="32307" y="91291"/>
                </a:cubicBezTo>
                <a:cubicBezTo>
                  <a:pt x="15576" y="91291"/>
                  <a:pt x="15576" y="91291"/>
                  <a:pt x="15576" y="91291"/>
                </a:cubicBezTo>
                <a:cubicBezTo>
                  <a:pt x="19038" y="95885"/>
                  <a:pt x="22500" y="99904"/>
                  <a:pt x="27115" y="103349"/>
                </a:cubicBezTo>
                <a:cubicBezTo>
                  <a:pt x="31730" y="106794"/>
                  <a:pt x="36346" y="109090"/>
                  <a:pt x="41538" y="111387"/>
                </a:cubicBezTo>
                <a:cubicBezTo>
                  <a:pt x="39807" y="107942"/>
                  <a:pt x="38076" y="105071"/>
                  <a:pt x="36346" y="101626"/>
                </a:cubicBezTo>
                <a:close/>
                <a:moveTo>
                  <a:pt x="35769" y="33875"/>
                </a:moveTo>
                <a:cubicBezTo>
                  <a:pt x="34038" y="41339"/>
                  <a:pt x="32884" y="49377"/>
                  <a:pt x="32307" y="57416"/>
                </a:cubicBezTo>
                <a:cubicBezTo>
                  <a:pt x="57115" y="57416"/>
                  <a:pt x="57115" y="57416"/>
                  <a:pt x="57115" y="57416"/>
                </a:cubicBezTo>
                <a:cubicBezTo>
                  <a:pt x="57115" y="33875"/>
                  <a:pt x="57115" y="33875"/>
                  <a:pt x="57115" y="33875"/>
                </a:cubicBezTo>
                <a:lnTo>
                  <a:pt x="35769" y="33875"/>
                </a:lnTo>
                <a:close/>
                <a:moveTo>
                  <a:pt x="35769" y="86124"/>
                </a:moveTo>
                <a:cubicBezTo>
                  <a:pt x="57115" y="86124"/>
                  <a:pt x="57115" y="86124"/>
                  <a:pt x="57115" y="86124"/>
                </a:cubicBezTo>
                <a:cubicBezTo>
                  <a:pt x="57115" y="62583"/>
                  <a:pt x="57115" y="62583"/>
                  <a:pt x="57115" y="62583"/>
                </a:cubicBezTo>
                <a:cubicBezTo>
                  <a:pt x="32307" y="62583"/>
                  <a:pt x="32307" y="62583"/>
                  <a:pt x="32307" y="62583"/>
                </a:cubicBezTo>
                <a:cubicBezTo>
                  <a:pt x="32884" y="70622"/>
                  <a:pt x="34038" y="78660"/>
                  <a:pt x="35769" y="86124"/>
                </a:cubicBezTo>
                <a:close/>
                <a:moveTo>
                  <a:pt x="53653" y="6315"/>
                </a:moveTo>
                <a:cubicBezTo>
                  <a:pt x="52500" y="6315"/>
                  <a:pt x="51346" y="6315"/>
                  <a:pt x="49615" y="6889"/>
                </a:cubicBezTo>
                <a:cubicBezTo>
                  <a:pt x="47307" y="9760"/>
                  <a:pt x="45000" y="13205"/>
                  <a:pt x="43269" y="17224"/>
                </a:cubicBezTo>
                <a:cubicBezTo>
                  <a:pt x="40961" y="20669"/>
                  <a:pt x="39230" y="24688"/>
                  <a:pt x="38076" y="28708"/>
                </a:cubicBezTo>
                <a:cubicBezTo>
                  <a:pt x="57115" y="28708"/>
                  <a:pt x="57115" y="28708"/>
                  <a:pt x="57115" y="28708"/>
                </a:cubicBezTo>
                <a:cubicBezTo>
                  <a:pt x="57115" y="5741"/>
                  <a:pt x="57115" y="5741"/>
                  <a:pt x="57115" y="5741"/>
                </a:cubicBezTo>
                <a:cubicBezTo>
                  <a:pt x="55961" y="5741"/>
                  <a:pt x="54807" y="5741"/>
                  <a:pt x="53653" y="6315"/>
                </a:cubicBezTo>
                <a:close/>
                <a:moveTo>
                  <a:pt x="57115" y="91291"/>
                </a:moveTo>
                <a:cubicBezTo>
                  <a:pt x="38076" y="91291"/>
                  <a:pt x="38076" y="91291"/>
                  <a:pt x="38076" y="91291"/>
                </a:cubicBezTo>
                <a:cubicBezTo>
                  <a:pt x="39230" y="95311"/>
                  <a:pt x="40961" y="99330"/>
                  <a:pt x="43269" y="102775"/>
                </a:cubicBezTo>
                <a:cubicBezTo>
                  <a:pt x="45000" y="106794"/>
                  <a:pt x="47307" y="110239"/>
                  <a:pt x="49615" y="113110"/>
                </a:cubicBezTo>
                <a:cubicBezTo>
                  <a:pt x="51346" y="113684"/>
                  <a:pt x="52500" y="113684"/>
                  <a:pt x="53653" y="113684"/>
                </a:cubicBezTo>
                <a:cubicBezTo>
                  <a:pt x="54807" y="114258"/>
                  <a:pt x="55961" y="114258"/>
                  <a:pt x="57115" y="114258"/>
                </a:cubicBezTo>
                <a:lnTo>
                  <a:pt x="57115" y="91291"/>
                </a:lnTo>
                <a:close/>
                <a:moveTo>
                  <a:pt x="62884" y="28708"/>
                </a:moveTo>
                <a:cubicBezTo>
                  <a:pt x="80769" y="28708"/>
                  <a:pt x="80769" y="28708"/>
                  <a:pt x="80769" y="28708"/>
                </a:cubicBezTo>
                <a:cubicBezTo>
                  <a:pt x="79615" y="24114"/>
                  <a:pt x="77884" y="20669"/>
                  <a:pt x="75576" y="16650"/>
                </a:cubicBezTo>
                <a:cubicBezTo>
                  <a:pt x="73269" y="13205"/>
                  <a:pt x="70961" y="9760"/>
                  <a:pt x="68653" y="6315"/>
                </a:cubicBezTo>
                <a:cubicBezTo>
                  <a:pt x="66923" y="6315"/>
                  <a:pt x="64615" y="5741"/>
                  <a:pt x="62884" y="5741"/>
                </a:cubicBezTo>
                <a:lnTo>
                  <a:pt x="62884" y="28708"/>
                </a:lnTo>
                <a:close/>
                <a:moveTo>
                  <a:pt x="86538" y="57416"/>
                </a:moveTo>
                <a:cubicBezTo>
                  <a:pt x="85961" y="49377"/>
                  <a:pt x="84807" y="41339"/>
                  <a:pt x="82500" y="33875"/>
                </a:cubicBezTo>
                <a:cubicBezTo>
                  <a:pt x="62884" y="33875"/>
                  <a:pt x="62884" y="33875"/>
                  <a:pt x="62884" y="33875"/>
                </a:cubicBezTo>
                <a:cubicBezTo>
                  <a:pt x="62884" y="57416"/>
                  <a:pt x="62884" y="57416"/>
                  <a:pt x="62884" y="57416"/>
                </a:cubicBezTo>
                <a:lnTo>
                  <a:pt x="86538" y="57416"/>
                </a:lnTo>
                <a:close/>
                <a:moveTo>
                  <a:pt x="62884" y="62583"/>
                </a:moveTo>
                <a:cubicBezTo>
                  <a:pt x="62884" y="86124"/>
                  <a:pt x="62884" y="86124"/>
                  <a:pt x="62884" y="86124"/>
                </a:cubicBezTo>
                <a:cubicBezTo>
                  <a:pt x="82500" y="86124"/>
                  <a:pt x="82500" y="86124"/>
                  <a:pt x="82500" y="86124"/>
                </a:cubicBezTo>
                <a:cubicBezTo>
                  <a:pt x="84807" y="78660"/>
                  <a:pt x="85961" y="70622"/>
                  <a:pt x="86538" y="62583"/>
                </a:cubicBezTo>
                <a:lnTo>
                  <a:pt x="62884" y="62583"/>
                </a:lnTo>
                <a:close/>
                <a:moveTo>
                  <a:pt x="75576" y="103349"/>
                </a:moveTo>
                <a:cubicBezTo>
                  <a:pt x="77884" y="99330"/>
                  <a:pt x="79615" y="95885"/>
                  <a:pt x="80769" y="91291"/>
                </a:cubicBezTo>
                <a:cubicBezTo>
                  <a:pt x="62884" y="91291"/>
                  <a:pt x="62884" y="91291"/>
                  <a:pt x="62884" y="91291"/>
                </a:cubicBezTo>
                <a:cubicBezTo>
                  <a:pt x="62884" y="114258"/>
                  <a:pt x="62884" y="114258"/>
                  <a:pt x="62884" y="114258"/>
                </a:cubicBezTo>
                <a:cubicBezTo>
                  <a:pt x="64615" y="114258"/>
                  <a:pt x="66923" y="113684"/>
                  <a:pt x="68653" y="113684"/>
                </a:cubicBezTo>
                <a:cubicBezTo>
                  <a:pt x="70961" y="110239"/>
                  <a:pt x="73846" y="106794"/>
                  <a:pt x="75576" y="103349"/>
                </a:cubicBezTo>
                <a:close/>
                <a:moveTo>
                  <a:pt x="82500" y="17799"/>
                </a:moveTo>
                <a:cubicBezTo>
                  <a:pt x="83653" y="21244"/>
                  <a:pt x="85384" y="24688"/>
                  <a:pt x="86538" y="28708"/>
                </a:cubicBezTo>
                <a:cubicBezTo>
                  <a:pt x="104423" y="28708"/>
                  <a:pt x="104423" y="28708"/>
                  <a:pt x="104423" y="28708"/>
                </a:cubicBezTo>
                <a:cubicBezTo>
                  <a:pt x="100961" y="23540"/>
                  <a:pt x="96923" y="19521"/>
                  <a:pt x="92307" y="16076"/>
                </a:cubicBezTo>
                <a:cubicBezTo>
                  <a:pt x="87692" y="12631"/>
                  <a:pt x="82500" y="10334"/>
                  <a:pt x="76730" y="8038"/>
                </a:cubicBezTo>
                <a:cubicBezTo>
                  <a:pt x="78461" y="11483"/>
                  <a:pt x="80769" y="14354"/>
                  <a:pt x="82500" y="17799"/>
                </a:cubicBezTo>
                <a:close/>
                <a:moveTo>
                  <a:pt x="86538" y="91291"/>
                </a:moveTo>
                <a:cubicBezTo>
                  <a:pt x="84230" y="98755"/>
                  <a:pt x="80769" y="105645"/>
                  <a:pt x="76730" y="111961"/>
                </a:cubicBezTo>
                <a:cubicBezTo>
                  <a:pt x="82500" y="109665"/>
                  <a:pt x="87692" y="107368"/>
                  <a:pt x="92307" y="103923"/>
                </a:cubicBezTo>
                <a:cubicBezTo>
                  <a:pt x="96923" y="100478"/>
                  <a:pt x="100961" y="96459"/>
                  <a:pt x="104423" y="91291"/>
                </a:cubicBezTo>
                <a:lnTo>
                  <a:pt x="86538" y="91291"/>
                </a:lnTo>
                <a:close/>
                <a:moveTo>
                  <a:pt x="88269" y="33875"/>
                </a:moveTo>
                <a:cubicBezTo>
                  <a:pt x="90576" y="41339"/>
                  <a:pt x="91730" y="49377"/>
                  <a:pt x="91730" y="57416"/>
                </a:cubicBezTo>
                <a:cubicBezTo>
                  <a:pt x="114230" y="57416"/>
                  <a:pt x="114230" y="57416"/>
                  <a:pt x="114230" y="57416"/>
                </a:cubicBezTo>
                <a:cubicBezTo>
                  <a:pt x="114230" y="52822"/>
                  <a:pt x="113653" y="48803"/>
                  <a:pt x="112500" y="44784"/>
                </a:cubicBezTo>
                <a:cubicBezTo>
                  <a:pt x="111346" y="40765"/>
                  <a:pt x="109615" y="37320"/>
                  <a:pt x="107884" y="33875"/>
                </a:cubicBezTo>
                <a:lnTo>
                  <a:pt x="88269" y="33875"/>
                </a:lnTo>
                <a:close/>
                <a:moveTo>
                  <a:pt x="91730" y="62583"/>
                </a:moveTo>
                <a:cubicBezTo>
                  <a:pt x="91730" y="70622"/>
                  <a:pt x="90576" y="78660"/>
                  <a:pt x="88269" y="86124"/>
                </a:cubicBezTo>
                <a:cubicBezTo>
                  <a:pt x="107884" y="86124"/>
                  <a:pt x="107884" y="86124"/>
                  <a:pt x="107884" y="86124"/>
                </a:cubicBezTo>
                <a:cubicBezTo>
                  <a:pt x="109615" y="82679"/>
                  <a:pt x="111346" y="79234"/>
                  <a:pt x="112500" y="75215"/>
                </a:cubicBezTo>
                <a:cubicBezTo>
                  <a:pt x="113653" y="71196"/>
                  <a:pt x="114230" y="67177"/>
                  <a:pt x="114230" y="62583"/>
                </a:cubicBezTo>
                <a:lnTo>
                  <a:pt x="91730" y="62583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txBody>
          <a:bodyPr lIns="99050" tIns="49525" rIns="99050" bIns="495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716" b="0" i="0" u="none" strike="noStrike" cap="none">
              <a:solidFill>
                <a:srgbClr val="1E1E1E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fade/>
  </p:transition>
</p:sld>
</file>

<file path=ppt/theme/theme1.xml><?xml version="1.0" encoding="utf-8"?>
<a:theme xmlns:a="http://schemas.openxmlformats.org/drawingml/2006/main" name="Office Theme">
  <a:themeElements>
    <a:clrScheme name="18-Light Business Proposal">
      <a:dk1>
        <a:srgbClr val="000000"/>
      </a:dk1>
      <a:lt1>
        <a:srgbClr val="FFFFFF"/>
      </a:lt1>
      <a:dk2>
        <a:srgbClr val="000000"/>
      </a:dk2>
      <a:lt2>
        <a:srgbClr val="E7E6E6"/>
      </a:lt2>
      <a:accent1>
        <a:srgbClr val="4B5050"/>
      </a:accent1>
      <a:accent2>
        <a:srgbClr val="00AAF0"/>
      </a:accent2>
      <a:accent3>
        <a:srgbClr val="6E7378"/>
      </a:accent3>
      <a:accent4>
        <a:srgbClr val="91969B"/>
      </a:accent4>
      <a:accent5>
        <a:srgbClr val="AAAFB4"/>
      </a:accent5>
      <a:accent6>
        <a:srgbClr val="DCE1E6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18-Light Business Proposal">
      <a:dk1>
        <a:srgbClr val="000000"/>
      </a:dk1>
      <a:lt1>
        <a:srgbClr val="FFFFFF"/>
      </a:lt1>
      <a:dk2>
        <a:srgbClr val="000000"/>
      </a:dk2>
      <a:lt2>
        <a:srgbClr val="E7E6E6"/>
      </a:lt2>
      <a:accent1>
        <a:srgbClr val="4B5050"/>
      </a:accent1>
      <a:accent2>
        <a:srgbClr val="00AAF0"/>
      </a:accent2>
      <a:accent3>
        <a:srgbClr val="6E7378"/>
      </a:accent3>
      <a:accent4>
        <a:srgbClr val="91969B"/>
      </a:accent4>
      <a:accent5>
        <a:srgbClr val="AAAFB4"/>
      </a:accent5>
      <a:accent6>
        <a:srgbClr val="DCE1E6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234</Words>
  <Application>Microsoft Macintosh PowerPoint</Application>
  <PresentationFormat>A4 Paper (210x297 mm)</PresentationFormat>
  <Paragraphs>82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Helvetica Neue Light</vt:lpstr>
      <vt:lpstr>Lato</vt:lpstr>
      <vt:lpstr>Raleway</vt:lpstr>
      <vt:lpstr>Arial</vt:lpstr>
      <vt:lpstr>Raleway Medium</vt:lpstr>
      <vt:lpstr>Calibri</vt:lpstr>
      <vt:lpstr>Office Theme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15.0036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LUZ Planilhas</cp:lastModifiedBy>
  <cp:revision>2</cp:revision>
  <dcterms:modified xsi:type="dcterms:W3CDTF">2017-08-15T15:44:40Z</dcterms:modified>
</cp:coreProperties>
</file>