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5" autoAdjust="0"/>
    <p:restoredTop sz="92890" autoAdjust="0"/>
  </p:normalViewPr>
  <p:slideViewPr>
    <p:cSldViewPr snapToGrid="0">
      <p:cViewPr varScale="1">
        <p:scale>
          <a:sx n="54" d="100"/>
          <a:sy n="54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E112-924C-44AC-810E-55EFB09B1B92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D64E3-AC84-4E7F-9E82-B7E60EC50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42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D64E3-AC84-4E7F-9E82-B7E60EC50AB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46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D64E3-AC84-4E7F-9E82-B7E60EC50AB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86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(19/11/2020)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7A73F-8928-4B5C-8522-CAA01269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(Completude)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FFD173B-B74B-4C6B-BF62-CD3C5B705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3346" y="1690688"/>
            <a:ext cx="10564172" cy="15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9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20DF7-E652-4C18-B312-B79050AC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6195A58-F984-4E1F-9EC2-364211E91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012" y="1690688"/>
            <a:ext cx="10705852" cy="28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6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FB30D-5879-469F-8E74-64D2333B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1A5BA58-3EC0-41EE-8A45-BA7CC892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348" y="1758971"/>
            <a:ext cx="10763332" cy="27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8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496F1-ACD0-4CC1-BE91-B7C9B424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9986CAB-0D02-4BF9-84F9-A079428B9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9221" y="1911161"/>
            <a:ext cx="8330830" cy="6657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2089EDB-4F76-4C5F-9244-FAEB8C47C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221" y="2576945"/>
            <a:ext cx="8525044" cy="29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31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62EA68-A039-4AEC-9187-CAD768A0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99E7C44-5CE5-4F66-832A-C803B1D39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361" y="2208457"/>
            <a:ext cx="10864820" cy="10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BE80D-BD4E-4EFF-A57B-C0F00BBA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Equivalência de normas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FAC793E-6104-47A3-BA8C-C9C005235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04" y="1769867"/>
            <a:ext cx="10911992" cy="33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B8E2E-58A4-4244-B9A4-F43C1B8D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Equivalência de normas(Teorema)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05E0105-C8DA-43F4-A6DB-640E836D7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67" y="1843705"/>
            <a:ext cx="10545072" cy="29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B79C-18B9-46D2-83BA-0BB63696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7A51F09-9F86-4D86-B06A-82E7CCA89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322" y="2191359"/>
            <a:ext cx="10240967" cy="31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68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3A56E-8E4D-44F4-9DDD-A7DE48D76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Compacidade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DE6349F-30A9-40F8-B780-02BEBE04B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631" y="1690688"/>
            <a:ext cx="10852169" cy="161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23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B1AB3-ABC0-4B31-B6E4-4FED82BF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Compacidade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015637F-FCB3-4066-8E8F-0944FD634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283" y="1994551"/>
            <a:ext cx="10455903" cy="23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6BC82-C098-4EE2-B0FC-19D1FC8A2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de </a:t>
            </a:r>
            <a:r>
              <a:rPr lang="pt-BR" dirty="0" err="1"/>
              <a:t>Banach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EE2834-C395-439F-BACC-62A1D8905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Completude em dimensão finita</a:t>
            </a:r>
          </a:p>
          <a:p>
            <a:endParaRPr lang="pt-BR" dirty="0"/>
          </a:p>
          <a:p>
            <a:r>
              <a:rPr lang="pt-BR" dirty="0"/>
              <a:t>Compacidade em dimensão finita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62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569AE-5C29-4950-9CE1-51F54258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Compacidade 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496C6EB-6142-4F04-9276-FB492AD08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58" y="1852536"/>
            <a:ext cx="10609859" cy="19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46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BD02E-0926-4125-901C-73B0683A2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Compacidade (IV)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9D8C818-0E87-46C4-A8C6-5AF157DE7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515" y="1690688"/>
            <a:ext cx="10586087" cy="37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9B79B-D12D-4F11-AB4A-5362B867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(compacidade)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A2F2396-2F33-4D0B-AC29-17AA52BAC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626" y="1391855"/>
            <a:ext cx="10603517" cy="31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26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17C64-4995-422A-A298-8D921429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(compacidade) - II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D0AC675-6A28-4315-950F-44C8951B6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528" y="2122587"/>
            <a:ext cx="10267095" cy="241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3E7AE-DB33-405D-9236-83579D1D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(compacidade) III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FC0157B-3507-447B-B448-DAC72D070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868" y="2038558"/>
            <a:ext cx="10616264" cy="22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4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CA941-5B12-47FE-9159-6D051A77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CFC4D7-5AEE-4694-AD17-962B12088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Exercícios 2 e 9, página 76.</a:t>
            </a:r>
          </a:p>
        </p:txBody>
      </p:sp>
    </p:spTree>
    <p:extLst>
      <p:ext uri="{BB962C8B-B14F-4D97-AF65-F5344CB8AC3E}">
        <p14:creationId xmlns:p14="http://schemas.microsoft.com/office/powerpoint/2010/main" val="5419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2F89C-CC14-4B2C-B103-87D2A179F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de 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408F16E-648C-499C-9EE5-0935C66EC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789" y="1690688"/>
            <a:ext cx="10796422" cy="156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4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6B441-8092-417B-A367-82BC530A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Espaços vetoriais de dimensão finita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2E294E8-6DFF-4DAE-A5E5-ACDDEDDEE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671" y="2070389"/>
            <a:ext cx="10432143" cy="23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56F62-015F-43A6-962B-CA58FC31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08EABF3-81F9-427D-B26F-3CA5ACCC9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796" y="1841374"/>
            <a:ext cx="10850749" cy="262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2F40C-EB3D-46D0-91F2-EC57E3DA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B9AC3E3-EFF8-47E7-B1FE-846B6AD9E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67711" cy="32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7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96F08-C233-4118-9FF9-27D03A28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Prova(III)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51305D4-DFEA-4871-ABCE-428A3CAC9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15390"/>
            <a:ext cx="11948984" cy="16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9632D-7996-446E-ADFF-7762DC27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Prova(IV)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5A593C4-6D88-41BC-B872-777FC3E84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1303243" cy="30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8866A-F51F-44B9-810C-C992DD36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(V)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4742BBA-EC92-442C-9B7A-E265F986B8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9208"/>
            <a:ext cx="9979733" cy="319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4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131</Words>
  <Application>Microsoft Office PowerPoint</Application>
  <PresentationFormat>Widescreen</PresentationFormat>
  <Paragraphs>34</Paragraphs>
  <Slides>25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PEF 6004 – Estabilidade e Bifurcações  (19/11/2020)</vt:lpstr>
      <vt:lpstr>Espaços de Banach</vt:lpstr>
      <vt:lpstr>Teorema de completude</vt:lpstr>
      <vt:lpstr>Espaços vetoriais de dimensão finita</vt:lpstr>
      <vt:lpstr>Prova(I)</vt:lpstr>
      <vt:lpstr>Prova (II)</vt:lpstr>
      <vt:lpstr>Prova(III)</vt:lpstr>
      <vt:lpstr>Prova(IV)</vt:lpstr>
      <vt:lpstr>Prova (V)</vt:lpstr>
      <vt:lpstr>Teorema (Completude)</vt:lpstr>
      <vt:lpstr>Prova (I)</vt:lpstr>
      <vt:lpstr>Prova(II)</vt:lpstr>
      <vt:lpstr>Prova (III)</vt:lpstr>
      <vt:lpstr>Teorema</vt:lpstr>
      <vt:lpstr>Equivalência de normas</vt:lpstr>
      <vt:lpstr>Equivalência de normas(Teorema)</vt:lpstr>
      <vt:lpstr>Teorema(cont.)</vt:lpstr>
      <vt:lpstr>Compacidade</vt:lpstr>
      <vt:lpstr>Compacidade (II)</vt:lpstr>
      <vt:lpstr>Compacidade (III)</vt:lpstr>
      <vt:lpstr>Compacidade (IV)</vt:lpstr>
      <vt:lpstr>Teorema (compacidade)</vt:lpstr>
      <vt:lpstr>Teorema (compacidade) - II</vt:lpstr>
      <vt:lpstr>Teorema (compacidade) III</vt:lpstr>
      <vt:lpstr>Tarefa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127</cp:revision>
  <dcterms:created xsi:type="dcterms:W3CDTF">2019-06-28T19:51:26Z</dcterms:created>
  <dcterms:modified xsi:type="dcterms:W3CDTF">2020-10-24T13:49:47Z</dcterms:modified>
</cp:coreProperties>
</file>