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76663-EB51-4E3F-AA71-4DEFA3CB141E}" type="datetimeFigureOut">
              <a:rPr lang="pt-BR" smtClean="0"/>
              <a:t>02/05/2013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15AA-4462-487B-81E7-4B02A5F8AA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76663-EB51-4E3F-AA71-4DEFA3CB141E}" type="datetimeFigureOut">
              <a:rPr lang="pt-BR" smtClean="0"/>
              <a:t>02/05/2013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15AA-4462-487B-81E7-4B02A5F8AA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2372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76663-EB51-4E3F-AA71-4DEFA3CB141E}" type="datetimeFigureOut">
              <a:rPr lang="pt-BR" smtClean="0"/>
              <a:t>02/05/2013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15AA-4462-487B-81E7-4B02A5F8AA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888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76663-EB51-4E3F-AA71-4DEFA3CB141E}" type="datetimeFigureOut">
              <a:rPr lang="pt-BR" smtClean="0"/>
              <a:t>02/05/2013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15AA-4462-487B-81E7-4B02A5F8AA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976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76663-EB51-4E3F-AA71-4DEFA3CB141E}" type="datetimeFigureOut">
              <a:rPr lang="pt-BR" smtClean="0"/>
              <a:t>02/05/2013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15AA-4462-487B-81E7-4B02A5F8AA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35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76663-EB51-4E3F-AA71-4DEFA3CB141E}" type="datetimeFigureOut">
              <a:rPr lang="pt-BR" smtClean="0"/>
              <a:t>02/05/2013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15AA-4462-487B-81E7-4B02A5F8AA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058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76663-EB51-4E3F-AA71-4DEFA3CB141E}" type="datetimeFigureOut">
              <a:rPr lang="pt-BR" smtClean="0"/>
              <a:t>02/05/2013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15AA-4462-487B-81E7-4B02A5F8AA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85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76663-EB51-4E3F-AA71-4DEFA3CB141E}" type="datetimeFigureOut">
              <a:rPr lang="pt-BR" smtClean="0"/>
              <a:t>02/05/2013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15AA-4462-487B-81E7-4B02A5F8AA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322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76663-EB51-4E3F-AA71-4DEFA3CB141E}" type="datetimeFigureOut">
              <a:rPr lang="pt-BR" smtClean="0"/>
              <a:t>02/05/2013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15AA-4462-487B-81E7-4B02A5F8AA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830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76663-EB51-4E3F-AA71-4DEFA3CB141E}" type="datetimeFigureOut">
              <a:rPr lang="pt-BR" smtClean="0"/>
              <a:t>02/05/2013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15AA-4462-487B-81E7-4B02A5F8AA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192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76663-EB51-4E3F-AA71-4DEFA3CB141E}" type="datetimeFigureOut">
              <a:rPr lang="pt-BR" smtClean="0"/>
              <a:t>02/05/2013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15AA-4462-487B-81E7-4B02A5F8AA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982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76663-EB51-4E3F-AA71-4DEFA3CB141E}" type="datetimeFigureOut">
              <a:rPr lang="pt-BR" smtClean="0"/>
              <a:t>02/05/2013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515AA-4462-487B-81E7-4B02A5F8AA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474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Dimensionamento do Circuito </a:t>
            </a:r>
            <a:r>
              <a:rPr lang="pt-BR" dirty="0" err="1" smtClean="0"/>
              <a:t>Eletrico</a:t>
            </a:r>
            <a:r>
              <a:rPr lang="pt-BR" dirty="0" smtClean="0"/>
              <a:t> da Entrada da </a:t>
            </a:r>
            <a:r>
              <a:rPr lang="pt-BR" dirty="0" err="1" smtClean="0"/>
              <a:t>Residencia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0561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60648"/>
            <a:ext cx="5061743" cy="635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969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60648"/>
            <a:ext cx="4946873" cy="628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2663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04664"/>
            <a:ext cx="4205833" cy="615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1632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357" y="204760"/>
            <a:ext cx="5114894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ta para baixo 2"/>
          <p:cNvSpPr/>
          <p:nvPr/>
        </p:nvSpPr>
        <p:spPr>
          <a:xfrm>
            <a:off x="6372200" y="3573016"/>
            <a:ext cx="36004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6261869" y="4536602"/>
            <a:ext cx="580702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6158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407" y="1174229"/>
            <a:ext cx="5524500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ta para baixo 1"/>
          <p:cNvSpPr/>
          <p:nvPr/>
        </p:nvSpPr>
        <p:spPr>
          <a:xfrm>
            <a:off x="3806752" y="3191174"/>
            <a:ext cx="64807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lipse 2"/>
          <p:cNvSpPr/>
          <p:nvPr/>
        </p:nvSpPr>
        <p:spPr>
          <a:xfrm>
            <a:off x="3851920" y="4164375"/>
            <a:ext cx="580702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1763215" y="4179863"/>
            <a:ext cx="580702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baixo 5"/>
          <p:cNvSpPr/>
          <p:nvPr/>
        </p:nvSpPr>
        <p:spPr>
          <a:xfrm>
            <a:off x="1714017" y="3191174"/>
            <a:ext cx="64807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1761369" y="479715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smtClean="0"/>
              <a:t>16 mm2 – Capacidade = 76 A </a:t>
            </a:r>
          </a:p>
          <a:p>
            <a:r>
              <a:rPr lang="pt-BR" dirty="0" smtClean="0"/>
              <a:t>I </a:t>
            </a:r>
            <a:r>
              <a:rPr lang="pt-BR" smtClean="0"/>
              <a:t>circuito =  </a:t>
            </a:r>
            <a:r>
              <a:rPr lang="pt-BR" dirty="0" smtClean="0"/>
              <a:t>56,6 A</a:t>
            </a:r>
          </a:p>
          <a:p>
            <a:r>
              <a:rPr lang="pt-BR" dirty="0" smtClean="0"/>
              <a:t>Disjuntor 70 A</a:t>
            </a:r>
            <a:endParaRPr lang="pt-BR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Condutor e Disjuntor</a:t>
            </a:r>
            <a:endParaRPr lang="pt-BR" dirty="0"/>
          </a:p>
        </p:txBody>
      </p:sp>
      <p:sp>
        <p:nvSpPr>
          <p:cNvPr id="10" name="Elipse 9"/>
          <p:cNvSpPr/>
          <p:nvPr/>
        </p:nvSpPr>
        <p:spPr>
          <a:xfrm>
            <a:off x="3789454" y="2612613"/>
            <a:ext cx="580702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3987656" y="2373897"/>
            <a:ext cx="580702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7280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26</Words>
  <Application>Microsoft Office PowerPoint</Application>
  <PresentationFormat>Apresentação na tela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Dimensionamento do Circuito Eletrico da Entrada da Residencia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Dimensionamento do Circuito Eletrico da Entrada da Residencia</dc:title>
  <dc:creator>Aquiles</dc:creator>
  <cp:lastModifiedBy>Aquiles</cp:lastModifiedBy>
  <cp:revision>3</cp:revision>
  <dcterms:created xsi:type="dcterms:W3CDTF">2013-05-02T13:51:11Z</dcterms:created>
  <dcterms:modified xsi:type="dcterms:W3CDTF">2013-05-02T14:10:26Z</dcterms:modified>
</cp:coreProperties>
</file>