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3E10D0-FFFC-488D-91A8-46E035DF1C72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D41C43-E576-4E44-BE00-D17EAB1831D5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Modelagem de Sistemas Complexos para Políticas Públicas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933056"/>
            <a:ext cx="7854696" cy="1752600"/>
          </a:xfrm>
        </p:spPr>
        <p:txBody>
          <a:bodyPr/>
          <a:lstStyle/>
          <a:p>
            <a:pPr algn="ctr"/>
            <a:r>
              <a:rPr lang="pt-BR" dirty="0" smtClean="0"/>
              <a:t>Capítulo 2 - Sistemas Complexos: Conceitos, Literatura, Possibilidades e Limitações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87624" y="594928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Fernando Augusto Martin Ferri 9834768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9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Complexos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pt-BR" dirty="0" smtClean="0"/>
              <a:t>São sistemas de componentes de interação, autônomos, onde o resultado do sistema não é simplesmente a soma das partes subjacentes.</a:t>
            </a:r>
          </a:p>
          <a:p>
            <a:r>
              <a:rPr lang="pt-BR" dirty="0" smtClean="0"/>
              <a:t>O efeito de políticas públicas é o produto combinado da interação de fatores como o controle do governo, as forças de mercado e as ações dos cidadãos.</a:t>
            </a:r>
          </a:p>
          <a:p>
            <a:r>
              <a:rPr lang="pt-BR" dirty="0" smtClean="0"/>
              <a:t>Exemplo: Engarrafamento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Atores individuais: carros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Padrão global: atraso, desvio de rota, estresse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98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 da análise de sistemas complexos para políticas públicas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389120"/>
          </a:xfrm>
        </p:spPr>
        <p:txBody>
          <a:bodyPr/>
          <a:lstStyle/>
          <a:p>
            <a:r>
              <a:rPr lang="pt-BR" dirty="0" smtClean="0"/>
              <a:t>Formar um resultado pré-determinado: “simulador de voo”;</a:t>
            </a:r>
          </a:p>
          <a:p>
            <a:r>
              <a:rPr lang="pt-BR" dirty="0" smtClean="0"/>
              <a:t>Capacidade de compreender os desdobramentos da aplicação de uma política pública: fazer planos e decidir quais ações tomar diante do contexto medido;</a:t>
            </a:r>
          </a:p>
          <a:p>
            <a:r>
              <a:rPr lang="pt-BR" dirty="0" smtClean="0"/>
              <a:t>Maior benefício, menor custo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46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Emergência: ação do todo é maior que a soma das partes;</a:t>
            </a:r>
          </a:p>
          <a:p>
            <a:r>
              <a:rPr lang="pt-BR" dirty="0" smtClean="0"/>
              <a:t>Retroalimentação;</a:t>
            </a:r>
          </a:p>
          <a:p>
            <a:r>
              <a:rPr lang="pt-BR" dirty="0" smtClean="0"/>
              <a:t>Pontos de alavancagem: locais onde o sistema pode ser mudado – eficácia;</a:t>
            </a:r>
          </a:p>
          <a:p>
            <a:r>
              <a:rPr lang="pt-BR" dirty="0" smtClean="0"/>
              <a:t>Pontos críticos: pequena mudança em um parâmetro do sistema muda seu estado;</a:t>
            </a:r>
          </a:p>
          <a:p>
            <a:r>
              <a:rPr lang="pt-BR" dirty="0" smtClean="0"/>
              <a:t>Dependência de trajetória: possibilidades atuais são restringidas pelas escolhas anteriores feitas;</a:t>
            </a:r>
          </a:p>
          <a:p>
            <a:r>
              <a:rPr lang="pt-BR" dirty="0" smtClean="0"/>
              <a:t>Robustez:  perturbação não altera o sistema.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77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ABM – Modelagem Baseada em Agentes: simulação de agentes conforme suas regras básicas de comportamento;</a:t>
            </a:r>
          </a:p>
          <a:p>
            <a:r>
              <a:rPr lang="pt-BR" dirty="0" smtClean="0"/>
              <a:t>ARS – Análise de Redes Sociais: analisa os impactos provocados (por uma política pública, no caso);</a:t>
            </a:r>
          </a:p>
          <a:p>
            <a:r>
              <a:rPr lang="pt-BR" dirty="0" smtClean="0"/>
              <a:t>SIG – Sistema de Informação Geográfica: descreve padrões e unifica dados;</a:t>
            </a:r>
          </a:p>
          <a:p>
            <a:r>
              <a:rPr lang="pt-BR" dirty="0" smtClean="0"/>
              <a:t>Aprendizagem Automática: extrai padrões de comportamento sobre um indivíduo a partir de grandes conjuntos de dados.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440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e Possibilidades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Comportamento adaptativo e evolutivo: modela indivíduos que aprendem e se adaptam às políticas públicas;</a:t>
            </a:r>
          </a:p>
          <a:p>
            <a:r>
              <a:rPr lang="pt-BR" dirty="0" smtClean="0"/>
              <a:t>Métodos de sistemas complexos apresentam mais benefícios para uma análise  do que métodos tradicionais (estatística clássica):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Mais eficiente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Vasta gama de possibilidades de análise (específica, global, específica para apenas um agente do sistema, etc.)</a:t>
            </a:r>
          </a:p>
          <a:p>
            <a:pPr marL="393192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96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Resistência e Limitações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Resistência: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Campo bastante jovem;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Método antigo bem sucedido (estatística clássica);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Resistência Psicológica: mentalidade determinística e centralizada – DC. Gosto por parte das pessoas por regras determinísticas e pela existência de um controlador central;</a:t>
            </a:r>
          </a:p>
          <a:p>
            <a:r>
              <a:rPr lang="pt-BR" dirty="0" smtClean="0"/>
              <a:t>Limitações: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Alto custo computacional;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Muitos parâmetros livres;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Exigência de conhecimento no nível do indivíduo;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Falta de educação e Alfabetização.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65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406</Words>
  <Application>Microsoft Office PowerPoint</Application>
  <PresentationFormat>Apresentação na tela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Fluxo</vt:lpstr>
      <vt:lpstr>Modelagem de Sistemas Complexos para Políticas Públicas</vt:lpstr>
      <vt:lpstr>Sistemas Complexos</vt:lpstr>
      <vt:lpstr>Objetivo da análise de sistemas complexos para políticas públicas</vt:lpstr>
      <vt:lpstr>Conceitos</vt:lpstr>
      <vt:lpstr>Ferramentas</vt:lpstr>
      <vt:lpstr>Vantagens e Possibilidades</vt:lpstr>
      <vt:lpstr>Resistência e Limitações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de Sistemas Complexos para Políticas Públicas</dc:title>
  <dc:creator>Alberto</dc:creator>
  <cp:lastModifiedBy>Alberto</cp:lastModifiedBy>
  <cp:revision>10</cp:revision>
  <dcterms:created xsi:type="dcterms:W3CDTF">2017-06-21T16:36:25Z</dcterms:created>
  <dcterms:modified xsi:type="dcterms:W3CDTF">2017-06-21T18:48:30Z</dcterms:modified>
</cp:coreProperties>
</file>