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Padrão" id="{651B3895-0431-4E69-8E69-CB49B59353C7}">
          <p14:sldIdLst>
            <p14:sldId id="256"/>
            <p14:sldId id="257"/>
            <p14:sldId id="258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35E8-2992-4F66-903D-A350E73BA21D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033F9-EFC2-4E97-87A4-CC977F483B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El relato en el pasado más cercano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Marcadores de tiempo del pasado inmediato y del futuro inmediato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68714"/>
            <a:ext cx="8136904" cy="288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051720" y="5517232"/>
            <a:ext cx="53285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		antes de anoche</a:t>
            </a:r>
          </a:p>
          <a:p>
            <a:pPr algn="ctr"/>
            <a:r>
              <a:rPr lang="es-EC" dirty="0"/>
              <a:t>La semana pasada</a:t>
            </a:r>
          </a:p>
          <a:p>
            <a:endParaRPr lang="es-EC" dirty="0"/>
          </a:p>
          <a:p>
            <a:pPr algn="ctr"/>
            <a:r>
              <a:rPr lang="es-EC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todavía / aún (</a:t>
            </a:r>
            <a:r>
              <a:rPr lang="es-EC" sz="2400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ainda</a:t>
            </a:r>
            <a:r>
              <a:rPr lang="es-EC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156176" y="2204864"/>
            <a:ext cx="2188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/>
              <a:t>a la mañana / de mañana</a:t>
            </a:r>
          </a:p>
          <a:p>
            <a:pPr algn="just"/>
            <a:r>
              <a:rPr lang="es-EC" sz="1400" dirty="0"/>
              <a:t>a la tarde / de tarde</a:t>
            </a:r>
          </a:p>
          <a:p>
            <a:pPr algn="just"/>
            <a:r>
              <a:rPr lang="es-EC" sz="1400" dirty="0"/>
              <a:t>a la noche / de noche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81A7597-00B2-45D6-8C04-DF7ABFF2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Diogo</a:t>
            </a:r>
          </a:p>
          <a:p>
            <a:pPr algn="just"/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El viernes </a:t>
            </a:r>
            <a:r>
              <a:rPr lang="x-none" dirty="0"/>
              <a:t>cuando me </a:t>
            </a:r>
            <a:r>
              <a:rPr lang="x-none" u="sng" dirty="0"/>
              <a:t>desperté</a:t>
            </a:r>
            <a:r>
              <a:rPr lang="x-none" dirty="0"/>
              <a:t> tomé los medicamentos porque </a:t>
            </a:r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el martes había pasado </a:t>
            </a:r>
            <a:r>
              <a:rPr lang="x-none" dirty="0"/>
              <a:t>por un proceso de extracción de dos muelas del juicio. </a:t>
            </a:r>
          </a:p>
          <a:p>
            <a:r>
              <a:rPr lang="x-none" dirty="0"/>
              <a:t>Por la tardé doblé y guardé mis ropas.</a:t>
            </a:r>
          </a:p>
          <a:p>
            <a:pPr algn="just"/>
            <a:r>
              <a:rPr lang="x-none" dirty="0"/>
              <a:t>A las diez de la noche cené </a:t>
            </a:r>
            <a:r>
              <a:rPr lang="pt-BR" dirty="0"/>
              <a:t>esfihas</a:t>
            </a:r>
            <a:r>
              <a:rPr lang="x-none" dirty="0"/>
              <a:t> muy sabrosas.  </a:t>
            </a:r>
            <a:endParaRPr lang="pt-BR" dirty="0"/>
          </a:p>
          <a:p>
            <a:pPr algn="ctr">
              <a:buNone/>
            </a:pPr>
            <a:r>
              <a:rPr lang="pt-BR" dirty="0"/>
              <a:t>-----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92336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CE845F-02C8-4690-8C48-5DCFA10B1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/>
              <a:t>Lara</a:t>
            </a:r>
          </a:p>
          <a:p>
            <a:r>
              <a:rPr lang="x-none"/>
              <a:t>La </a:t>
            </a:r>
            <a:r>
              <a:rPr lang="x-none" dirty="0"/>
              <a:t>semana pasada visité Puerto Alegre porque necesitaba ver a </a:t>
            </a:r>
            <a:r>
              <a:rPr lang="x-none"/>
              <a:t>mi novio</a:t>
            </a:r>
            <a:r>
              <a:rPr lang="pt-BR" dirty="0"/>
              <a:t>.</a:t>
            </a:r>
          </a:p>
          <a:p>
            <a:pPr algn="ctr">
              <a:buNone/>
            </a:pPr>
            <a:r>
              <a:rPr lang="pt-BR" dirty="0"/>
              <a:t>-----</a:t>
            </a:r>
            <a:r>
              <a:rPr lang="x-none"/>
              <a:t> </a:t>
            </a:r>
            <a:endParaRPr lang="x-none" dirty="0"/>
          </a:p>
          <a:p>
            <a:pPr algn="just">
              <a:buNone/>
            </a:pPr>
            <a:r>
              <a:rPr lang="pt-BR" b="1" dirty="0"/>
              <a:t>Ed</a:t>
            </a:r>
          </a:p>
          <a:p>
            <a:pPr algn="just"/>
            <a:r>
              <a:rPr lang="x-none"/>
              <a:t>El </a:t>
            </a:r>
            <a:r>
              <a:rPr lang="x-none" dirty="0"/>
              <a:t>sábado a la mañana estaba bañando mi perro cuando se escapo de modo que tuve que correr por la calle tras él. Pero con el corazón saltándo</a:t>
            </a:r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me</a:t>
            </a:r>
            <a:r>
              <a:rPr lang="x-none" dirty="0"/>
              <a:t> por la boca logré capturarlo y regresé a casa completamente mojado / empapado de sudor. </a:t>
            </a:r>
          </a:p>
          <a:p>
            <a:pPr algn="just"/>
            <a:endParaRPr lang="x-none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7776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00FA0FD-D12D-4862-A113-F063B813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O" b="1" dirty="0"/>
              <a:t>Ana Carla</a:t>
            </a:r>
          </a:p>
          <a:p>
            <a:r>
              <a:rPr lang="es-AR" dirty="0"/>
              <a:t>Este </a:t>
            </a:r>
            <a:r>
              <a:rPr lang="es-AR" dirty="0" err="1"/>
              <a:t>finde</a:t>
            </a:r>
            <a:r>
              <a:rPr lang="es-AR" dirty="0"/>
              <a:t> fue tranquilo ….</a:t>
            </a:r>
          </a:p>
          <a:p>
            <a:pPr algn="just"/>
            <a:r>
              <a:rPr lang="es-AR" dirty="0"/>
              <a:t>El viernes por la noche hice/preparé una cena y mi familia y yo tuvimos tiempo de hablar de muchas cosas divertidas, que aliviaron el peso de la pandemia (nos divertimos un rato y nos fuimos a acostar más relajados)  </a:t>
            </a:r>
          </a:p>
          <a:p>
            <a:pPr algn="just"/>
            <a:r>
              <a:rPr lang="es-AR" dirty="0"/>
              <a:t>El sábado por la mañana cuidé las plantas que tengo en el balcón, las regué, les corté las hojas feas</a:t>
            </a:r>
          </a:p>
          <a:p>
            <a:pPr algn="just"/>
            <a:r>
              <a:rPr lang="es-AR" dirty="0"/>
              <a:t>Hablé con el portero para que colgase dos orquídeas que </a:t>
            </a:r>
            <a:r>
              <a:rPr lang="es-AR" b="1" dirty="0"/>
              <a:t>me regalaron </a:t>
            </a:r>
            <a:r>
              <a:rPr lang="es-AR" dirty="0"/>
              <a:t>en el árbol que hay frente a mi casa.</a:t>
            </a:r>
          </a:p>
          <a:p>
            <a:r>
              <a:rPr lang="es-AR" dirty="0"/>
              <a:t> Ayer, domingo, leí muchas cosas de la universidad. Leí O primo Basilio. Por la mañana fui a votar.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86264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5E5AE7E-4AD0-4A4B-875F-26FBEA519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Laura</a:t>
            </a:r>
            <a:r>
              <a:rPr lang="pt-BR" dirty="0"/>
              <a:t> </a:t>
            </a:r>
            <a:endParaRPr lang="x-none" dirty="0"/>
          </a:p>
          <a:p>
            <a:pPr marL="0" indent="0" algn="just"/>
            <a:r>
              <a:rPr lang="pt-BR" dirty="0"/>
              <a:t> </a:t>
            </a:r>
            <a:r>
              <a:rPr lang="x-none" dirty="0"/>
              <a:t>El viernes cociné una torta de chocolate con mi abuela, a la tarde, y quedó deliciosa.</a:t>
            </a:r>
          </a:p>
          <a:p>
            <a:pPr marL="0" indent="0" algn="just"/>
            <a:r>
              <a:rPr lang="pt-BR" dirty="0"/>
              <a:t> </a:t>
            </a:r>
            <a:r>
              <a:rPr lang="x-none" dirty="0"/>
              <a:t>Ese mismo día, en cambio, intenté comenzar un trabajo pero no conseguí hacerlo y me frustré mucho. Simplemente no conseguí/logré/pude </a:t>
            </a:r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concentrar</a:t>
            </a:r>
            <a:r>
              <a:rPr lang="x-none" b="1" u="sng" dirty="0">
                <a:solidFill>
                  <a:schemeClr val="accent2">
                    <a:lumMod val="75000"/>
                  </a:schemeClr>
                </a:solidFill>
              </a:rPr>
              <a:t>me</a:t>
            </a:r>
            <a:r>
              <a:rPr lang="x-none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x-none" dirty="0"/>
              <a:t>porque vino a mi abuela y ocupó mi habitación, que es donde estudio. </a:t>
            </a:r>
          </a:p>
          <a:p>
            <a:pPr marL="0" indent="0" algn="just"/>
            <a:r>
              <a:rPr lang="pt-BR" dirty="0"/>
              <a:t> </a:t>
            </a:r>
            <a:r>
              <a:rPr lang="x-none" dirty="0"/>
              <a:t>A la mañana ya había pintado un cuadro y por increíble que parezca me había gustado mucho / me había encantado. </a:t>
            </a:r>
          </a:p>
        </p:txBody>
      </p:sp>
    </p:spTree>
    <p:extLst>
      <p:ext uri="{BB962C8B-B14F-4D97-AF65-F5344CB8AC3E}">
        <p14:creationId xmlns:p14="http://schemas.microsoft.com/office/powerpoint/2010/main" xmlns="" val="83159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5A7B02-92DB-4CF6-94E2-C26867ED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¿Cómo nos han afectado las elecciones del domingo?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09BA10C-CE11-4759-A6D6-09C1AAEAC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Nos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han alegrado</a:t>
            </a:r>
            <a:r>
              <a:rPr lang="es-AR" dirty="0" smtClean="0"/>
              <a:t>.</a:t>
            </a:r>
          </a:p>
          <a:p>
            <a:pPr algn="ctr">
              <a:buNone/>
            </a:pPr>
            <a:r>
              <a:rPr lang="es-AR" dirty="0" smtClean="0"/>
              <a:t>Nos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han entristecido</a:t>
            </a:r>
            <a:r>
              <a:rPr lang="es-AR" dirty="0" smtClean="0"/>
              <a:t>.</a:t>
            </a:r>
          </a:p>
          <a:p>
            <a:pPr algn="ctr">
              <a:buNone/>
            </a:pPr>
            <a:r>
              <a:rPr lang="es-AR" dirty="0" smtClean="0"/>
              <a:t>Nos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han enojado</a:t>
            </a:r>
            <a:r>
              <a:rPr lang="es-AR" dirty="0" smtClean="0"/>
              <a:t>. </a:t>
            </a:r>
          </a:p>
          <a:p>
            <a:pPr algn="ctr">
              <a:buNone/>
            </a:pPr>
            <a:r>
              <a:rPr lang="es-AR" dirty="0" smtClean="0"/>
              <a:t>Nos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han desilusionado</a:t>
            </a:r>
            <a:r>
              <a:rPr lang="es-AR" dirty="0" smtClean="0"/>
              <a:t>. </a:t>
            </a:r>
          </a:p>
          <a:p>
            <a:pPr algn="ctr">
              <a:buNone/>
            </a:pPr>
            <a:endParaRPr lang="es-AR" dirty="0" smtClean="0"/>
          </a:p>
          <a:p>
            <a:pPr algn="ctr"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Los resultados del modo como nos afectaron llegan hasta hoy, ese pretérito no traza una frontera entre el momento en el que enuncio y el pretérito, el momento en que ocurrieron las elecciones: el domingo 29 de noviembre. </a:t>
            </a:r>
          </a:p>
          <a:p>
            <a:pPr algn="ctr"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Vean el texto de El país, para que puedan leer en el primer párrafo un fragmento interesante en ese sentido: el del uso de ese pretérito del español. Está debajo de este </a:t>
            </a:r>
            <a:r>
              <a:rPr lang="es-AR" dirty="0" err="1" smtClean="0"/>
              <a:t>ppt</a:t>
            </a:r>
            <a:r>
              <a:rPr lang="es-AR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704892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448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El relato en el pasado más cercano</vt:lpstr>
      <vt:lpstr>Marcadores de tiempo del pasado inmediato y del futuro inmediato</vt:lpstr>
      <vt:lpstr>Slide 3</vt:lpstr>
      <vt:lpstr>Slide 4</vt:lpstr>
      <vt:lpstr>Slide 5</vt:lpstr>
      <vt:lpstr>Slide 6</vt:lpstr>
      <vt:lpstr>¿Cómo nos han afectado las elecciones del domingo?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relato en el pasado más cercano</dc:title>
  <dc:creator>Maite</dc:creator>
  <cp:lastModifiedBy>Maite</cp:lastModifiedBy>
  <cp:revision>14</cp:revision>
  <dcterms:created xsi:type="dcterms:W3CDTF">2020-11-29T17:25:57Z</dcterms:created>
  <dcterms:modified xsi:type="dcterms:W3CDTF">2020-12-02T17:23:04Z</dcterms:modified>
</cp:coreProperties>
</file>