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56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0308-816D-4024-A125-CDC871C80E49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EE44-F7EF-4FC8-9879-6202F3B94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92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0308-816D-4024-A125-CDC871C80E49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EE44-F7EF-4FC8-9879-6202F3B94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63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0308-816D-4024-A125-CDC871C80E49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EE44-F7EF-4FC8-9879-6202F3B94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30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0308-816D-4024-A125-CDC871C80E49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EE44-F7EF-4FC8-9879-6202F3B94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64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0308-816D-4024-A125-CDC871C80E49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EE44-F7EF-4FC8-9879-6202F3B94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31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0308-816D-4024-A125-CDC871C80E49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EE44-F7EF-4FC8-9879-6202F3B94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86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0308-816D-4024-A125-CDC871C80E49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EE44-F7EF-4FC8-9879-6202F3B94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2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0308-816D-4024-A125-CDC871C80E49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EE44-F7EF-4FC8-9879-6202F3B94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40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0308-816D-4024-A125-CDC871C80E49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EE44-F7EF-4FC8-9879-6202F3B94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83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0308-816D-4024-A125-CDC871C80E49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EE44-F7EF-4FC8-9879-6202F3B94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45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0308-816D-4024-A125-CDC871C80E49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7EE44-F7EF-4FC8-9879-6202F3B94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21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B0308-816D-4024-A125-CDC871C80E49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7EE44-F7EF-4FC8-9879-6202F3B94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24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1" t="2082" r="19770"/>
          <a:stretch/>
        </p:blipFill>
        <p:spPr>
          <a:xfrm rot="5400000">
            <a:off x="2591275" y="-1408859"/>
            <a:ext cx="7303740" cy="87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4" t="820" r="28182" b="3547"/>
          <a:stretch/>
        </p:blipFill>
        <p:spPr>
          <a:xfrm rot="5400000">
            <a:off x="3345854" y="-1272690"/>
            <a:ext cx="6582855" cy="9128235"/>
          </a:xfrm>
          <a:prstGeom prst="rect">
            <a:avLst/>
          </a:prstGeom>
        </p:spPr>
      </p:pic>
      <p:sp>
        <p:nvSpPr>
          <p:cNvPr id="3" name="Forma livre 2"/>
          <p:cNvSpPr/>
          <p:nvPr/>
        </p:nvSpPr>
        <p:spPr>
          <a:xfrm>
            <a:off x="3121571" y="3689131"/>
            <a:ext cx="3515711" cy="2191406"/>
          </a:xfrm>
          <a:custGeom>
            <a:avLst/>
            <a:gdLst>
              <a:gd name="connsiteX0" fmla="*/ 0 w 3168869"/>
              <a:gd name="connsiteY0" fmla="*/ 0 h 2049517"/>
              <a:gd name="connsiteX1" fmla="*/ 1324303 w 3168869"/>
              <a:gd name="connsiteY1" fmla="*/ 252248 h 2049517"/>
              <a:gd name="connsiteX2" fmla="*/ 2270234 w 3168869"/>
              <a:gd name="connsiteY2" fmla="*/ 441434 h 2049517"/>
              <a:gd name="connsiteX3" fmla="*/ 3168869 w 3168869"/>
              <a:gd name="connsiteY3" fmla="*/ 2049517 h 2049517"/>
              <a:gd name="connsiteX0" fmla="*/ 0 w 3168869"/>
              <a:gd name="connsiteY0" fmla="*/ 0 h 2049517"/>
              <a:gd name="connsiteX1" fmla="*/ 1324303 w 3168869"/>
              <a:gd name="connsiteY1" fmla="*/ 252248 h 2049517"/>
              <a:gd name="connsiteX2" fmla="*/ 2270234 w 3168869"/>
              <a:gd name="connsiteY2" fmla="*/ 441434 h 2049517"/>
              <a:gd name="connsiteX3" fmla="*/ 3168869 w 3168869"/>
              <a:gd name="connsiteY3" fmla="*/ 2049517 h 2049517"/>
              <a:gd name="connsiteX0" fmla="*/ 0 w 3168869"/>
              <a:gd name="connsiteY0" fmla="*/ 0 h 2049517"/>
              <a:gd name="connsiteX1" fmla="*/ 756745 w 3168869"/>
              <a:gd name="connsiteY1" fmla="*/ 141889 h 2049517"/>
              <a:gd name="connsiteX2" fmla="*/ 1324303 w 3168869"/>
              <a:gd name="connsiteY2" fmla="*/ 252248 h 2049517"/>
              <a:gd name="connsiteX3" fmla="*/ 2270234 w 3168869"/>
              <a:gd name="connsiteY3" fmla="*/ 441434 h 2049517"/>
              <a:gd name="connsiteX4" fmla="*/ 3168869 w 3168869"/>
              <a:gd name="connsiteY4" fmla="*/ 2049517 h 2049517"/>
              <a:gd name="connsiteX0" fmla="*/ 0 w 3168869"/>
              <a:gd name="connsiteY0" fmla="*/ 0 h 2049517"/>
              <a:gd name="connsiteX1" fmla="*/ 804041 w 3168869"/>
              <a:gd name="connsiteY1" fmla="*/ 15765 h 2049517"/>
              <a:gd name="connsiteX2" fmla="*/ 1324303 w 3168869"/>
              <a:gd name="connsiteY2" fmla="*/ 252248 h 2049517"/>
              <a:gd name="connsiteX3" fmla="*/ 2270234 w 3168869"/>
              <a:gd name="connsiteY3" fmla="*/ 441434 h 2049517"/>
              <a:gd name="connsiteX4" fmla="*/ 3168869 w 3168869"/>
              <a:gd name="connsiteY4" fmla="*/ 2049517 h 2049517"/>
              <a:gd name="connsiteX0" fmla="*/ 0 w 3168869"/>
              <a:gd name="connsiteY0" fmla="*/ 122141 h 2171658"/>
              <a:gd name="connsiteX1" fmla="*/ 804041 w 3168869"/>
              <a:gd name="connsiteY1" fmla="*/ 137906 h 2171658"/>
              <a:gd name="connsiteX2" fmla="*/ 772510 w 3168869"/>
              <a:gd name="connsiteY2" fmla="*/ 11782 h 2171658"/>
              <a:gd name="connsiteX3" fmla="*/ 2270234 w 3168869"/>
              <a:gd name="connsiteY3" fmla="*/ 563575 h 2171658"/>
              <a:gd name="connsiteX4" fmla="*/ 3168869 w 3168869"/>
              <a:gd name="connsiteY4" fmla="*/ 2171658 h 2171658"/>
              <a:gd name="connsiteX0" fmla="*/ 78828 w 3247697"/>
              <a:gd name="connsiteY0" fmla="*/ 157656 h 2207173"/>
              <a:gd name="connsiteX1" fmla="*/ 0 w 3247697"/>
              <a:gd name="connsiteY1" fmla="*/ 0 h 2207173"/>
              <a:gd name="connsiteX2" fmla="*/ 851338 w 3247697"/>
              <a:gd name="connsiteY2" fmla="*/ 47297 h 2207173"/>
              <a:gd name="connsiteX3" fmla="*/ 2349062 w 3247697"/>
              <a:gd name="connsiteY3" fmla="*/ 599090 h 2207173"/>
              <a:gd name="connsiteX4" fmla="*/ 3247697 w 3247697"/>
              <a:gd name="connsiteY4" fmla="*/ 2207173 h 2207173"/>
              <a:gd name="connsiteX0" fmla="*/ 0 w 3247697"/>
              <a:gd name="connsiteY0" fmla="*/ 0 h 2207173"/>
              <a:gd name="connsiteX1" fmla="*/ 851338 w 3247697"/>
              <a:gd name="connsiteY1" fmla="*/ 47297 h 2207173"/>
              <a:gd name="connsiteX2" fmla="*/ 2349062 w 3247697"/>
              <a:gd name="connsiteY2" fmla="*/ 599090 h 2207173"/>
              <a:gd name="connsiteX3" fmla="*/ 3247697 w 3247697"/>
              <a:gd name="connsiteY3" fmla="*/ 2207173 h 2207173"/>
              <a:gd name="connsiteX0" fmla="*/ 0 w 3484180"/>
              <a:gd name="connsiteY0" fmla="*/ 0 h 2301766"/>
              <a:gd name="connsiteX1" fmla="*/ 1087821 w 3484180"/>
              <a:gd name="connsiteY1" fmla="*/ 141890 h 2301766"/>
              <a:gd name="connsiteX2" fmla="*/ 2585545 w 3484180"/>
              <a:gd name="connsiteY2" fmla="*/ 693683 h 2301766"/>
              <a:gd name="connsiteX3" fmla="*/ 3484180 w 3484180"/>
              <a:gd name="connsiteY3" fmla="*/ 2301766 h 230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180" h="2301766">
                <a:moveTo>
                  <a:pt x="0" y="0"/>
                </a:moveTo>
                <a:cubicBezTo>
                  <a:pt x="173421" y="78828"/>
                  <a:pt x="656897" y="26276"/>
                  <a:pt x="1087821" y="141890"/>
                </a:cubicBezTo>
                <a:cubicBezTo>
                  <a:pt x="1518745" y="257504"/>
                  <a:pt x="2186152" y="333704"/>
                  <a:pt x="2585545" y="693683"/>
                </a:cubicBezTo>
                <a:cubicBezTo>
                  <a:pt x="2984938" y="1053662"/>
                  <a:pt x="3188576" y="1647497"/>
                  <a:pt x="3484180" y="230176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3468414" y="1277010"/>
            <a:ext cx="3693074" cy="484789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900854" y="3441199"/>
            <a:ext cx="4871546" cy="145042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0" t="3994" r="25231"/>
          <a:stretch/>
        </p:blipFill>
        <p:spPr>
          <a:xfrm rot="5400000">
            <a:off x="2807864" y="-928566"/>
            <a:ext cx="6791736" cy="878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0" t="3994" r="25231"/>
          <a:stretch/>
        </p:blipFill>
        <p:spPr>
          <a:xfrm rot="5400000">
            <a:off x="388975" y="-7101885"/>
            <a:ext cx="13633975" cy="1762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0" t="5574" r="18877" b="12893"/>
          <a:stretch/>
        </p:blipFill>
        <p:spPr>
          <a:xfrm rot="5400000">
            <a:off x="2723750" y="-469418"/>
            <a:ext cx="6865236" cy="780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leia2-prof</dc:creator>
  <cp:lastModifiedBy>leia2-prof</cp:lastModifiedBy>
  <cp:revision>5</cp:revision>
  <dcterms:created xsi:type="dcterms:W3CDTF">2019-05-24T00:31:32Z</dcterms:created>
  <dcterms:modified xsi:type="dcterms:W3CDTF">2019-05-24T01:24:17Z</dcterms:modified>
</cp:coreProperties>
</file>