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58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14T02:10:00.30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592D791-98F7-4BAE-BDC6-AD1FCCC9B9D5}" emma:medium="tactile" emma:mode="ink">
          <msink:context xmlns:msink="http://schemas.microsoft.com/ink/2010/main" type="inkDrawing" rotatedBoundingBox="8219,5534 11408,5276 11414,5353 8225,5611" shapeName="Other"/>
        </emma:interpretation>
      </emma:emma>
    </inkml:annotationXML>
    <inkml:trace contextRef="#ctx0" brushRef="#br0">-2 263 9 0,'0'0'8'0,"-3"0"1"16,3 2-4-16,0-2-1 15,0 0-1-15,0 0-2 0,0 0 4 16,0 0-2-16,0 0 6 16,0 0-9-16,0 0 5 15,0 0-3-15,0 0-2 16,0 0 3-16,0 0-3 15,0 0 1 1,0 0 1-16,0 0-4 16,0 0 5-16,0 0-6 15,11 0 2-15,6 0 1 16,10 0 4-16,8-12-3 16,11 1-1-16,-9 2 3 15,6 4-6-15,2 1 8 16,3 2-8-16,4-2 5 0,5 4-3 15,11 0 1-15,5 0 0 16,8 0 0-16,5 0 0 16,-2 0-1-16,7 0 2 15,-8-1-2-15,1-12 2 0,-3 1-2 16,-11-1 2 0,-6 0-2-16,-3 5 1 15,0-4-2-15,-3 6 2 16,0-1 0-16,4 0 0 15,-1 1 3-15,0 1-6 16,-5-1 6-16,0 3-4 16,-4-3 1-16,-1 2 0 15,1-1 0-15,-5 2 1 16,1 0-2-16,-3-2 2 0,4 3-4 16,-1-9 6-16,0 6-4 15,1-3 3-15,-7 3-4 16,2-5 3-16,-2 1-1 15,-3 1 0-15,0 2 2 16,8 2-5-16,6 3 6 16,3-3-6-16,2 4 7 0,-2 0-8 15,-6 0 2-15,-1 0 2 0,-11 0-1 16,-11 0 1-16,-8 0 0 16,-10 0 1-16,-3 0-5 15,-2 0 5-15,-1 0-2 16,6 0-2-16,2 0 1 15,1 0 2 1,7 0 0-16,-5 4 0 16,2 1-1-16,-1 1-2 15,-2-3 6-15,1-3-7 16,-2 0 8-16,-5 0-7 16,-1 0 6-16,-3 0-3 15,0 0 0-15,0 0 1 16,1 0-1-16,-4 0 1 0,3 0 4 15,-3 0-5-15,3 0 7 16,-3 0-6-16,3 0 9 16,-3 0-7-16,0 0 1 15,3 0-2-15,-3 0-1 0,3 0 2 16,0 0-2 0,2-3-2-1,-2 3 3-15,-3 0-4 16,0 0 4-16,3-3-3 15,-3 3 1-15,3 0-1 0,-3-3 1 16,3 3 0-16,-3 0 0 16,0 0 1-16,3 0-2 15,-3 0-4-15,0 0 5 16,0 0-9-16,0 0-8 0,4 0-35 16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94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71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08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74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46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8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51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49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49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3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89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21592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AULA 6</a:t>
            </a:r>
            <a:endParaRPr lang="pt-BR" sz="2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SADEK, Maria Tereza. Nicolau Maquiavel: o cidadão sem </a:t>
            </a:r>
            <a:r>
              <a:rPr lang="pt-BR" i="1" dirty="0" smtClean="0"/>
              <a:t>fortuna,</a:t>
            </a:r>
            <a:r>
              <a:rPr lang="pt-BR" dirty="0" smtClean="0"/>
              <a:t> o intelectual de </a:t>
            </a:r>
            <a:r>
              <a:rPr lang="pt-BR" i="1" dirty="0" err="1" smtClean="0"/>
              <a:t>virtú</a:t>
            </a:r>
            <a:r>
              <a:rPr lang="pt-BR" i="1" dirty="0" smtClean="0"/>
              <a:t>.</a:t>
            </a:r>
            <a:r>
              <a:rPr lang="pt-BR" dirty="0" smtClean="0"/>
              <a:t> In: WEFFORT, Francisco C. (Org.). </a:t>
            </a:r>
            <a:r>
              <a:rPr lang="pt-BR" i="1" dirty="0" smtClean="0"/>
              <a:t>Os clássicos da política.</a:t>
            </a:r>
            <a:r>
              <a:rPr lang="pt-BR" dirty="0" smtClean="0"/>
              <a:t> São Paulo: Ática, 1998. p.11-50.</a:t>
            </a:r>
            <a:endParaRPr lang="pt-BR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505"/>
    </mc:Choice>
    <mc:Fallback xmlns="">
      <p:transition spd="slow" advTm="852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784" y="667394"/>
            <a:ext cx="4185634" cy="58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1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08" y="610406"/>
            <a:ext cx="8258558" cy="34835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99556"/>
          </a:xfrm>
        </p:spPr>
        <p:txBody>
          <a:bodyPr>
            <a:normAutofit/>
          </a:bodyPr>
          <a:lstStyle/>
          <a:p>
            <a:endParaRPr lang="pt-BR" sz="1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744" y="4468968"/>
            <a:ext cx="8195256" cy="788831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021920"/>
            <a:ext cx="9144000" cy="1235880"/>
          </a:xfrm>
        </p:spPr>
        <p:txBody>
          <a:bodyPr>
            <a:normAutofit/>
          </a:bodyPr>
          <a:lstStyle/>
          <a:p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8188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91" y="1390918"/>
            <a:ext cx="8185713" cy="48682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Tinta 3"/>
              <p14:cNvContentPartPr/>
              <p14:nvPr/>
            </p14:nvContentPartPr>
            <p14:xfrm>
              <a:off x="2962308" y="1913654"/>
              <a:ext cx="1146960" cy="95400"/>
            </p14:xfrm>
          </p:contentPart>
        </mc:Choice>
        <mc:Fallback xmlns="">
          <p:pic>
            <p:nvPicPr>
              <p:cNvPr id="4" name="Tinta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59428" y="1910774"/>
                <a:ext cx="1152000" cy="10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1213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70" y="437882"/>
            <a:ext cx="7186412" cy="58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925" y="438128"/>
            <a:ext cx="8190962" cy="383765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999" y="1223492"/>
            <a:ext cx="9144001" cy="3142445"/>
          </a:xfrm>
        </p:spPr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411" y="4597758"/>
            <a:ext cx="7521261" cy="137803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2523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865" y="515155"/>
            <a:ext cx="7147774" cy="582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633" y="914400"/>
            <a:ext cx="9518723" cy="473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7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84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44</Words>
  <Application>Microsoft Office PowerPoint</Application>
  <PresentationFormat>Widescreen</PresentationFormat>
  <Paragraphs>2</Paragraphs>
  <Slides>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AULA 6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6</dc:title>
  <dc:creator>Lélio Luiz de Oliveira</dc:creator>
  <cp:lastModifiedBy>Lélio Luiz de Oliveira</cp:lastModifiedBy>
  <cp:revision>4</cp:revision>
  <dcterms:created xsi:type="dcterms:W3CDTF">2020-04-14T01:21:02Z</dcterms:created>
  <dcterms:modified xsi:type="dcterms:W3CDTF">2020-04-14T02:35:59Z</dcterms:modified>
</cp:coreProperties>
</file>