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4"/>
  </p:sldMasterIdLst>
  <p:notesMasterIdLst>
    <p:notesMasterId r:id="rId13"/>
  </p:notesMasterIdLst>
  <p:handoutMasterIdLst>
    <p:handoutMasterId r:id="rId14"/>
  </p:handoutMasterIdLst>
  <p:sldIdLst>
    <p:sldId id="279" r:id="rId5"/>
    <p:sldId id="281" r:id="rId6"/>
    <p:sldId id="282" r:id="rId7"/>
    <p:sldId id="284" r:id="rId8"/>
    <p:sldId id="285" r:id="rId9"/>
    <p:sldId id="286" r:id="rId10"/>
    <p:sldId id="288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95" d="100"/>
          <a:sy n="95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494" y="8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802A0-3A16-462E-9C49-2AD988E4E59E}" type="doc">
      <dgm:prSet loTypeId="urn:microsoft.com/office/officeart/2009/layout/CircleArrowProcess" loCatId="cycle" qsTypeId="urn:microsoft.com/office/officeart/2005/8/quickstyle/3d9" qsCatId="3D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8595C970-9B66-4C49-B80E-E7111ADB6B08}">
      <dgm:prSet phldrT="[Texto]" custT="1"/>
      <dgm:spPr/>
      <dgm:t>
        <a:bodyPr/>
        <a:lstStyle/>
        <a:p>
          <a:r>
            <a:rPr lang="pt-BR" sz="1000" dirty="0"/>
            <a:t>ambiente</a:t>
          </a:r>
        </a:p>
      </dgm:t>
    </dgm:pt>
    <dgm:pt modelId="{DE0A4790-6713-4DCA-895F-51EC6BEF5D11}" type="parTrans" cxnId="{E8CBB7D5-E299-4700-828F-DA0A0E985D30}">
      <dgm:prSet/>
      <dgm:spPr/>
      <dgm:t>
        <a:bodyPr/>
        <a:lstStyle/>
        <a:p>
          <a:endParaRPr lang="pt-BR" sz="1000"/>
        </a:p>
      </dgm:t>
    </dgm:pt>
    <dgm:pt modelId="{8447E038-7E1C-4B6F-B85B-07114F3CB33D}" type="sibTrans" cxnId="{E8CBB7D5-E299-4700-828F-DA0A0E985D30}">
      <dgm:prSet/>
      <dgm:spPr/>
      <dgm:t>
        <a:bodyPr/>
        <a:lstStyle/>
        <a:p>
          <a:endParaRPr lang="pt-BR" sz="1000"/>
        </a:p>
      </dgm:t>
    </dgm:pt>
    <dgm:pt modelId="{F925830A-1CE4-45FE-9807-0DBCEA965CCC}">
      <dgm:prSet phldrT="[Texto]" custT="1"/>
      <dgm:spPr/>
      <dgm:t>
        <a:bodyPr/>
        <a:lstStyle/>
        <a:p>
          <a:r>
            <a:rPr lang="pt-BR" sz="1000" dirty="0"/>
            <a:t>valor</a:t>
          </a:r>
        </a:p>
      </dgm:t>
    </dgm:pt>
    <dgm:pt modelId="{AA15C6FB-1516-4FE9-A6F7-F44D8E6BC69B}" type="parTrans" cxnId="{C09D2159-3BCB-4E55-BDD3-E6612421668B}">
      <dgm:prSet/>
      <dgm:spPr/>
      <dgm:t>
        <a:bodyPr/>
        <a:lstStyle/>
        <a:p>
          <a:endParaRPr lang="pt-BR" sz="1000"/>
        </a:p>
      </dgm:t>
    </dgm:pt>
    <dgm:pt modelId="{F81B9075-8191-4BA0-8102-B4DAE05CBB36}" type="sibTrans" cxnId="{C09D2159-3BCB-4E55-BDD3-E6612421668B}">
      <dgm:prSet/>
      <dgm:spPr/>
      <dgm:t>
        <a:bodyPr/>
        <a:lstStyle/>
        <a:p>
          <a:endParaRPr lang="pt-BR" sz="1000"/>
        </a:p>
      </dgm:t>
    </dgm:pt>
    <dgm:pt modelId="{DD4C6B14-CB4E-4E83-8086-097D0A4CFD02}">
      <dgm:prSet phldrT="[Texto]" custT="1"/>
      <dgm:spPr/>
      <dgm:t>
        <a:bodyPr/>
        <a:lstStyle/>
        <a:p>
          <a:r>
            <a:rPr lang="pt-BR" sz="1000" dirty="0"/>
            <a:t>organização</a:t>
          </a:r>
        </a:p>
      </dgm:t>
    </dgm:pt>
    <dgm:pt modelId="{C72A1336-1F41-4F40-9E06-3FE5A6DD1D46}" type="parTrans" cxnId="{6D73CD28-1A31-4263-B829-92F37B2E7499}">
      <dgm:prSet/>
      <dgm:spPr/>
      <dgm:t>
        <a:bodyPr/>
        <a:lstStyle/>
        <a:p>
          <a:endParaRPr lang="pt-BR" sz="1000"/>
        </a:p>
      </dgm:t>
    </dgm:pt>
    <dgm:pt modelId="{3BB12E40-999E-4BE8-B156-E84F06614ECB}" type="sibTrans" cxnId="{6D73CD28-1A31-4263-B829-92F37B2E7499}">
      <dgm:prSet/>
      <dgm:spPr/>
      <dgm:t>
        <a:bodyPr/>
        <a:lstStyle/>
        <a:p>
          <a:endParaRPr lang="pt-BR" sz="1000"/>
        </a:p>
      </dgm:t>
    </dgm:pt>
    <dgm:pt modelId="{7C956C54-CDC1-478D-9BBB-9762C6E652D9}">
      <dgm:prSet phldrT="[Texto]" custT="1"/>
      <dgm:spPr/>
      <dgm:t>
        <a:bodyPr/>
        <a:lstStyle/>
        <a:p>
          <a:r>
            <a:rPr lang="pt-BR" sz="900" dirty="0"/>
            <a:t>desempenho</a:t>
          </a:r>
        </a:p>
      </dgm:t>
    </dgm:pt>
    <dgm:pt modelId="{760E6C44-8026-4C5B-A3FA-A83AD93D00FF}" type="parTrans" cxnId="{66B52EC8-C635-496D-B549-AEC1E7EED264}">
      <dgm:prSet/>
      <dgm:spPr/>
      <dgm:t>
        <a:bodyPr/>
        <a:lstStyle/>
        <a:p>
          <a:endParaRPr lang="pt-BR" sz="1000"/>
        </a:p>
      </dgm:t>
    </dgm:pt>
    <dgm:pt modelId="{50F7992D-6848-46E5-980A-FCC68D0F8AA0}" type="sibTrans" cxnId="{66B52EC8-C635-496D-B549-AEC1E7EED264}">
      <dgm:prSet/>
      <dgm:spPr/>
      <dgm:t>
        <a:bodyPr/>
        <a:lstStyle/>
        <a:p>
          <a:endParaRPr lang="en-US" sz="1000"/>
        </a:p>
      </dgm:t>
    </dgm:pt>
    <dgm:pt modelId="{96C348E5-54E9-453A-AC19-7227CE976F13}">
      <dgm:prSet phldrT="[Texto]" custT="1"/>
      <dgm:spPr/>
      <dgm:t>
        <a:bodyPr/>
        <a:lstStyle/>
        <a:p>
          <a:r>
            <a:rPr lang="pt-BR" sz="1000" dirty="0"/>
            <a:t>estratégia</a:t>
          </a:r>
        </a:p>
      </dgm:t>
    </dgm:pt>
    <dgm:pt modelId="{34B764F4-D69F-42AC-A509-A2570F6714C8}" type="parTrans" cxnId="{22E93A6A-CF5A-4447-9C23-5029FDB01F83}">
      <dgm:prSet/>
      <dgm:spPr/>
      <dgm:t>
        <a:bodyPr/>
        <a:lstStyle/>
        <a:p>
          <a:endParaRPr lang="pt-BR" sz="1000"/>
        </a:p>
      </dgm:t>
    </dgm:pt>
    <dgm:pt modelId="{5B8D33A2-44D2-4009-8C2A-52037DABEE18}" type="sibTrans" cxnId="{22E93A6A-CF5A-4447-9C23-5029FDB01F83}">
      <dgm:prSet/>
      <dgm:spPr/>
      <dgm:t>
        <a:bodyPr/>
        <a:lstStyle/>
        <a:p>
          <a:endParaRPr lang="en-US" sz="1000"/>
        </a:p>
      </dgm:t>
    </dgm:pt>
    <dgm:pt modelId="{2111407D-B951-4270-BB82-6B5D1FD8B0A8}">
      <dgm:prSet phldrT="[Texto]" custT="1"/>
      <dgm:spPr/>
      <dgm:t>
        <a:bodyPr/>
        <a:lstStyle/>
        <a:p>
          <a:r>
            <a:rPr lang="pt-BR" sz="1000" dirty="0"/>
            <a:t>liderança</a:t>
          </a:r>
        </a:p>
      </dgm:t>
    </dgm:pt>
    <dgm:pt modelId="{C19C7704-0B41-49AE-9C5F-86974713A2B3}" type="parTrans" cxnId="{0DB9742B-6C92-45F5-94AF-2BA7885CE065}">
      <dgm:prSet/>
      <dgm:spPr/>
      <dgm:t>
        <a:bodyPr/>
        <a:lstStyle/>
        <a:p>
          <a:endParaRPr lang="pt-BR" sz="1000"/>
        </a:p>
      </dgm:t>
    </dgm:pt>
    <dgm:pt modelId="{54EA4D03-1271-413D-9A94-B67B382581BC}" type="sibTrans" cxnId="{0DB9742B-6C92-45F5-94AF-2BA7885CE065}">
      <dgm:prSet/>
      <dgm:spPr/>
      <dgm:t>
        <a:bodyPr/>
        <a:lstStyle/>
        <a:p>
          <a:endParaRPr lang="en-US" sz="1000"/>
        </a:p>
      </dgm:t>
    </dgm:pt>
    <dgm:pt modelId="{162205EE-61BE-4A4B-AF3E-AAB1976E4EB8}" type="pres">
      <dgm:prSet presAssocID="{DA5802A0-3A16-462E-9C49-2AD988E4E59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5FB40A3-D6CE-4A61-9ADC-C9873B2495EF}" type="pres">
      <dgm:prSet presAssocID="{8595C970-9B66-4C49-B80E-E7111ADB6B08}" presName="Accent1" presStyleCnt="0"/>
      <dgm:spPr/>
    </dgm:pt>
    <dgm:pt modelId="{08B7A8A6-6A22-4714-99E2-7CFE9CDB0148}" type="pres">
      <dgm:prSet presAssocID="{8595C970-9B66-4C49-B80E-E7111ADB6B08}" presName="Accent" presStyleLbl="node1" presStyleIdx="0" presStyleCnt="6"/>
      <dgm:spPr/>
    </dgm:pt>
    <dgm:pt modelId="{59D192DE-6C53-464F-8E14-823479F0627D}" type="pres">
      <dgm:prSet presAssocID="{8595C970-9B66-4C49-B80E-E7111ADB6B08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EF8CBF15-22D5-450F-991A-37F525C00071}" type="pres">
      <dgm:prSet presAssocID="{F925830A-1CE4-45FE-9807-0DBCEA965CCC}" presName="Accent2" presStyleCnt="0"/>
      <dgm:spPr/>
    </dgm:pt>
    <dgm:pt modelId="{E5FF8F2B-10ED-4FAF-9811-0E534021D2C4}" type="pres">
      <dgm:prSet presAssocID="{F925830A-1CE4-45FE-9807-0DBCEA965CCC}" presName="Accent" presStyleLbl="node1" presStyleIdx="1" presStyleCnt="6"/>
      <dgm:spPr/>
    </dgm:pt>
    <dgm:pt modelId="{9BBBC607-BEFD-4D6D-9B78-B697CA397938}" type="pres">
      <dgm:prSet presAssocID="{F925830A-1CE4-45FE-9807-0DBCEA965CCC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813D1505-F76F-4825-9293-5C3DDBB528FC}" type="pres">
      <dgm:prSet presAssocID="{DD4C6B14-CB4E-4E83-8086-097D0A4CFD02}" presName="Accent3" presStyleCnt="0"/>
      <dgm:spPr/>
    </dgm:pt>
    <dgm:pt modelId="{3FCEABC9-0B03-44FB-89DD-CAC8876A2473}" type="pres">
      <dgm:prSet presAssocID="{DD4C6B14-CB4E-4E83-8086-097D0A4CFD02}" presName="Accent" presStyleLbl="node1" presStyleIdx="2" presStyleCnt="6"/>
      <dgm:spPr/>
    </dgm:pt>
    <dgm:pt modelId="{CAF42378-6F5A-4BAC-BD3D-17FC68D27D4B}" type="pres">
      <dgm:prSet presAssocID="{DD4C6B14-CB4E-4E83-8086-097D0A4CFD02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E1B48E04-4297-43C7-ADD0-B8D8566FF35B}" type="pres">
      <dgm:prSet presAssocID="{96C348E5-54E9-453A-AC19-7227CE976F13}" presName="Accent4" presStyleCnt="0"/>
      <dgm:spPr/>
    </dgm:pt>
    <dgm:pt modelId="{E7E895F5-42FE-40C3-8E4E-ADCAA9BA9F05}" type="pres">
      <dgm:prSet presAssocID="{96C348E5-54E9-453A-AC19-7227CE976F13}" presName="Accent" presStyleLbl="node1" presStyleIdx="3" presStyleCnt="6"/>
      <dgm:spPr/>
    </dgm:pt>
    <dgm:pt modelId="{0F0B5620-3305-453D-8C3A-D47D658A4975}" type="pres">
      <dgm:prSet presAssocID="{96C348E5-54E9-453A-AC19-7227CE976F13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60D0A32B-901F-4A80-AA78-A0D7001FBE09}" type="pres">
      <dgm:prSet presAssocID="{2111407D-B951-4270-BB82-6B5D1FD8B0A8}" presName="Accent5" presStyleCnt="0"/>
      <dgm:spPr/>
    </dgm:pt>
    <dgm:pt modelId="{D4A3ABFF-183C-4628-9CF7-2893C486EEB7}" type="pres">
      <dgm:prSet presAssocID="{2111407D-B951-4270-BB82-6B5D1FD8B0A8}" presName="Accent" presStyleLbl="node1" presStyleIdx="4" presStyleCnt="6"/>
      <dgm:spPr/>
    </dgm:pt>
    <dgm:pt modelId="{6D97834E-1530-4B88-B9BF-2EF50E749E3A}" type="pres">
      <dgm:prSet presAssocID="{2111407D-B951-4270-BB82-6B5D1FD8B0A8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90DD79DF-9BF3-4CD7-A182-800CDF5BAC32}" type="pres">
      <dgm:prSet presAssocID="{7C956C54-CDC1-478D-9BBB-9762C6E652D9}" presName="Accent6" presStyleCnt="0"/>
      <dgm:spPr/>
    </dgm:pt>
    <dgm:pt modelId="{A50CAE1B-43FD-4D81-AD3E-A3D43A62D597}" type="pres">
      <dgm:prSet presAssocID="{7C956C54-CDC1-478D-9BBB-9762C6E652D9}" presName="Accent" presStyleLbl="node1" presStyleIdx="5" presStyleCnt="6"/>
      <dgm:spPr/>
    </dgm:pt>
    <dgm:pt modelId="{0DDFC354-706F-42FB-851E-85D66A439495}" type="pres">
      <dgm:prSet presAssocID="{7C956C54-CDC1-478D-9BBB-9762C6E652D9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80159205-E6CB-4C59-A154-73BB18A78C5A}" type="presOf" srcId="{DA5802A0-3A16-462E-9C49-2AD988E4E59E}" destId="{162205EE-61BE-4A4B-AF3E-AAB1976E4EB8}" srcOrd="0" destOrd="0" presId="urn:microsoft.com/office/officeart/2009/layout/CircleArrowProcess"/>
    <dgm:cxn modelId="{C96EC615-FCA4-4B83-9C5D-2516EFF58336}" type="presOf" srcId="{8595C970-9B66-4C49-B80E-E7111ADB6B08}" destId="{59D192DE-6C53-464F-8E14-823479F0627D}" srcOrd="0" destOrd="0" presId="urn:microsoft.com/office/officeart/2009/layout/CircleArrowProcess"/>
    <dgm:cxn modelId="{9D639416-64B3-40A8-AB2E-07D023D75B6E}" type="presOf" srcId="{96C348E5-54E9-453A-AC19-7227CE976F13}" destId="{0F0B5620-3305-453D-8C3A-D47D658A4975}" srcOrd="0" destOrd="0" presId="urn:microsoft.com/office/officeart/2009/layout/CircleArrowProcess"/>
    <dgm:cxn modelId="{6D73CD28-1A31-4263-B829-92F37B2E7499}" srcId="{DA5802A0-3A16-462E-9C49-2AD988E4E59E}" destId="{DD4C6B14-CB4E-4E83-8086-097D0A4CFD02}" srcOrd="2" destOrd="0" parTransId="{C72A1336-1F41-4F40-9E06-3FE5A6DD1D46}" sibTransId="{3BB12E40-999E-4BE8-B156-E84F06614ECB}"/>
    <dgm:cxn modelId="{0DB9742B-6C92-45F5-94AF-2BA7885CE065}" srcId="{DA5802A0-3A16-462E-9C49-2AD988E4E59E}" destId="{2111407D-B951-4270-BB82-6B5D1FD8B0A8}" srcOrd="4" destOrd="0" parTransId="{C19C7704-0B41-49AE-9C5F-86974713A2B3}" sibTransId="{54EA4D03-1271-413D-9A94-B67B382581BC}"/>
    <dgm:cxn modelId="{22E93A6A-CF5A-4447-9C23-5029FDB01F83}" srcId="{DA5802A0-3A16-462E-9C49-2AD988E4E59E}" destId="{96C348E5-54E9-453A-AC19-7227CE976F13}" srcOrd="3" destOrd="0" parTransId="{34B764F4-D69F-42AC-A509-A2570F6714C8}" sibTransId="{5B8D33A2-44D2-4009-8C2A-52037DABEE18}"/>
    <dgm:cxn modelId="{F4F19E55-9977-4A18-BA52-1C7A5F7C711D}" type="presOf" srcId="{F925830A-1CE4-45FE-9807-0DBCEA965CCC}" destId="{9BBBC607-BEFD-4D6D-9B78-B697CA397938}" srcOrd="0" destOrd="0" presId="urn:microsoft.com/office/officeart/2009/layout/CircleArrowProcess"/>
    <dgm:cxn modelId="{C09D2159-3BCB-4E55-BDD3-E6612421668B}" srcId="{DA5802A0-3A16-462E-9C49-2AD988E4E59E}" destId="{F925830A-1CE4-45FE-9807-0DBCEA965CCC}" srcOrd="1" destOrd="0" parTransId="{AA15C6FB-1516-4FE9-A6F7-F44D8E6BC69B}" sibTransId="{F81B9075-8191-4BA0-8102-B4DAE05CBB36}"/>
    <dgm:cxn modelId="{F8AC739F-05E6-4C7E-B81E-F60FE04DDEBD}" type="presOf" srcId="{DD4C6B14-CB4E-4E83-8086-097D0A4CFD02}" destId="{CAF42378-6F5A-4BAC-BD3D-17FC68D27D4B}" srcOrd="0" destOrd="0" presId="urn:microsoft.com/office/officeart/2009/layout/CircleArrowProcess"/>
    <dgm:cxn modelId="{153EC3AF-D208-4AEF-8B67-8BD0BC03547E}" type="presOf" srcId="{7C956C54-CDC1-478D-9BBB-9762C6E652D9}" destId="{0DDFC354-706F-42FB-851E-85D66A439495}" srcOrd="0" destOrd="0" presId="urn:microsoft.com/office/officeart/2009/layout/CircleArrowProcess"/>
    <dgm:cxn modelId="{33687AC5-4B96-4137-B7D5-2F8A46F934F5}" type="presOf" srcId="{2111407D-B951-4270-BB82-6B5D1FD8B0A8}" destId="{6D97834E-1530-4B88-B9BF-2EF50E749E3A}" srcOrd="0" destOrd="0" presId="urn:microsoft.com/office/officeart/2009/layout/CircleArrowProcess"/>
    <dgm:cxn modelId="{66B52EC8-C635-496D-B549-AEC1E7EED264}" srcId="{DA5802A0-3A16-462E-9C49-2AD988E4E59E}" destId="{7C956C54-CDC1-478D-9BBB-9762C6E652D9}" srcOrd="5" destOrd="0" parTransId="{760E6C44-8026-4C5B-A3FA-A83AD93D00FF}" sibTransId="{50F7992D-6848-46E5-980A-FCC68D0F8AA0}"/>
    <dgm:cxn modelId="{E8CBB7D5-E299-4700-828F-DA0A0E985D30}" srcId="{DA5802A0-3A16-462E-9C49-2AD988E4E59E}" destId="{8595C970-9B66-4C49-B80E-E7111ADB6B08}" srcOrd="0" destOrd="0" parTransId="{DE0A4790-6713-4DCA-895F-51EC6BEF5D11}" sibTransId="{8447E038-7E1C-4B6F-B85B-07114F3CB33D}"/>
    <dgm:cxn modelId="{388E4A62-D5F9-4796-8FFA-DAC13511753F}" type="presParOf" srcId="{162205EE-61BE-4A4B-AF3E-AAB1976E4EB8}" destId="{B5FB40A3-D6CE-4A61-9ADC-C9873B2495EF}" srcOrd="0" destOrd="0" presId="urn:microsoft.com/office/officeart/2009/layout/CircleArrowProcess"/>
    <dgm:cxn modelId="{D0EF7652-996A-4550-B77D-D4A9816E657E}" type="presParOf" srcId="{B5FB40A3-D6CE-4A61-9ADC-C9873B2495EF}" destId="{08B7A8A6-6A22-4714-99E2-7CFE9CDB0148}" srcOrd="0" destOrd="0" presId="urn:microsoft.com/office/officeart/2009/layout/CircleArrowProcess"/>
    <dgm:cxn modelId="{22FDB043-BE9E-45A6-B3ED-4D651AF4478B}" type="presParOf" srcId="{162205EE-61BE-4A4B-AF3E-AAB1976E4EB8}" destId="{59D192DE-6C53-464F-8E14-823479F0627D}" srcOrd="1" destOrd="0" presId="urn:microsoft.com/office/officeart/2009/layout/CircleArrowProcess"/>
    <dgm:cxn modelId="{4E64181A-0B0A-4406-82BB-C3127B3E5184}" type="presParOf" srcId="{162205EE-61BE-4A4B-AF3E-AAB1976E4EB8}" destId="{EF8CBF15-22D5-450F-991A-37F525C00071}" srcOrd="2" destOrd="0" presId="urn:microsoft.com/office/officeart/2009/layout/CircleArrowProcess"/>
    <dgm:cxn modelId="{EAD95E7D-549C-4BEE-98F6-0509E8A65C3F}" type="presParOf" srcId="{EF8CBF15-22D5-450F-991A-37F525C00071}" destId="{E5FF8F2B-10ED-4FAF-9811-0E534021D2C4}" srcOrd="0" destOrd="0" presId="urn:microsoft.com/office/officeart/2009/layout/CircleArrowProcess"/>
    <dgm:cxn modelId="{BE810377-344C-49EC-9367-BF0B4D9EB7EF}" type="presParOf" srcId="{162205EE-61BE-4A4B-AF3E-AAB1976E4EB8}" destId="{9BBBC607-BEFD-4D6D-9B78-B697CA397938}" srcOrd="3" destOrd="0" presId="urn:microsoft.com/office/officeart/2009/layout/CircleArrowProcess"/>
    <dgm:cxn modelId="{8257D0D1-F51F-48B7-AEBB-4615556A7C8F}" type="presParOf" srcId="{162205EE-61BE-4A4B-AF3E-AAB1976E4EB8}" destId="{813D1505-F76F-4825-9293-5C3DDBB528FC}" srcOrd="4" destOrd="0" presId="urn:microsoft.com/office/officeart/2009/layout/CircleArrowProcess"/>
    <dgm:cxn modelId="{13419811-C1E5-4D54-B648-B14FE273DCF2}" type="presParOf" srcId="{813D1505-F76F-4825-9293-5C3DDBB528FC}" destId="{3FCEABC9-0B03-44FB-89DD-CAC8876A2473}" srcOrd="0" destOrd="0" presId="urn:microsoft.com/office/officeart/2009/layout/CircleArrowProcess"/>
    <dgm:cxn modelId="{1C23C745-FDBC-45F9-82BB-69359DCD11AF}" type="presParOf" srcId="{162205EE-61BE-4A4B-AF3E-AAB1976E4EB8}" destId="{CAF42378-6F5A-4BAC-BD3D-17FC68D27D4B}" srcOrd="5" destOrd="0" presId="urn:microsoft.com/office/officeart/2009/layout/CircleArrowProcess"/>
    <dgm:cxn modelId="{593320AE-AFFA-4BEB-B3CA-1243B394F94F}" type="presParOf" srcId="{162205EE-61BE-4A4B-AF3E-AAB1976E4EB8}" destId="{E1B48E04-4297-43C7-ADD0-B8D8566FF35B}" srcOrd="6" destOrd="0" presId="urn:microsoft.com/office/officeart/2009/layout/CircleArrowProcess"/>
    <dgm:cxn modelId="{9E77FB1E-EEB0-4135-B836-621F0736A2B1}" type="presParOf" srcId="{E1B48E04-4297-43C7-ADD0-B8D8566FF35B}" destId="{E7E895F5-42FE-40C3-8E4E-ADCAA9BA9F05}" srcOrd="0" destOrd="0" presId="urn:microsoft.com/office/officeart/2009/layout/CircleArrowProcess"/>
    <dgm:cxn modelId="{B851D721-4C1F-440C-B73D-812A5F4738C4}" type="presParOf" srcId="{162205EE-61BE-4A4B-AF3E-AAB1976E4EB8}" destId="{0F0B5620-3305-453D-8C3A-D47D658A4975}" srcOrd="7" destOrd="0" presId="urn:microsoft.com/office/officeart/2009/layout/CircleArrowProcess"/>
    <dgm:cxn modelId="{3324659B-D988-4DE1-BFE2-7F6D290032D1}" type="presParOf" srcId="{162205EE-61BE-4A4B-AF3E-AAB1976E4EB8}" destId="{60D0A32B-901F-4A80-AA78-A0D7001FBE09}" srcOrd="8" destOrd="0" presId="urn:microsoft.com/office/officeart/2009/layout/CircleArrowProcess"/>
    <dgm:cxn modelId="{B618DD6C-DEC8-46B0-91EC-B81AA8794F96}" type="presParOf" srcId="{60D0A32B-901F-4A80-AA78-A0D7001FBE09}" destId="{D4A3ABFF-183C-4628-9CF7-2893C486EEB7}" srcOrd="0" destOrd="0" presId="urn:microsoft.com/office/officeart/2009/layout/CircleArrowProcess"/>
    <dgm:cxn modelId="{2DBA0D39-8492-4A7E-B9F9-513A73050AC0}" type="presParOf" srcId="{162205EE-61BE-4A4B-AF3E-AAB1976E4EB8}" destId="{6D97834E-1530-4B88-B9BF-2EF50E749E3A}" srcOrd="9" destOrd="0" presId="urn:microsoft.com/office/officeart/2009/layout/CircleArrowProcess"/>
    <dgm:cxn modelId="{32DAFD18-8F37-492E-ACAC-55A08FC3A6E4}" type="presParOf" srcId="{162205EE-61BE-4A4B-AF3E-AAB1976E4EB8}" destId="{90DD79DF-9BF3-4CD7-A182-800CDF5BAC32}" srcOrd="10" destOrd="0" presId="urn:microsoft.com/office/officeart/2009/layout/CircleArrowProcess"/>
    <dgm:cxn modelId="{10E035F7-F766-4FC7-BB21-39C2122236F6}" type="presParOf" srcId="{90DD79DF-9BF3-4CD7-A182-800CDF5BAC32}" destId="{A50CAE1B-43FD-4D81-AD3E-A3D43A62D597}" srcOrd="0" destOrd="0" presId="urn:microsoft.com/office/officeart/2009/layout/CircleArrowProcess"/>
    <dgm:cxn modelId="{B317CF59-E3F2-4D30-9390-A146383A73C1}" type="presParOf" srcId="{162205EE-61BE-4A4B-AF3E-AAB1976E4EB8}" destId="{0DDFC354-706F-42FB-851E-85D66A439495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6F616-4F09-4255-9F68-540D4353C443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1C1A3107-AAA6-4D8A-A6EC-81776609A0C4}">
      <dgm:prSet phldrT="[Texto]" custT="1"/>
      <dgm:spPr/>
      <dgm:t>
        <a:bodyPr/>
        <a:lstStyle/>
        <a:p>
          <a:r>
            <a:rPr lang="pt-BR" sz="2400" dirty="0"/>
            <a:t>Empresas feitas de pessoas para pessoas</a:t>
          </a:r>
        </a:p>
      </dgm:t>
    </dgm:pt>
    <dgm:pt modelId="{79660C71-3ACE-480B-921C-F9180DDBC13D}" type="parTrans" cxnId="{098DED28-6BFD-4D77-9C1F-500CA0E02605}">
      <dgm:prSet/>
      <dgm:spPr/>
      <dgm:t>
        <a:bodyPr/>
        <a:lstStyle/>
        <a:p>
          <a:endParaRPr lang="pt-BR" sz="2400"/>
        </a:p>
      </dgm:t>
    </dgm:pt>
    <dgm:pt modelId="{FC7528AE-9DBD-46B8-8E7B-3441CAB5C0A6}" type="sibTrans" cxnId="{098DED28-6BFD-4D77-9C1F-500CA0E02605}">
      <dgm:prSet/>
      <dgm:spPr/>
      <dgm:t>
        <a:bodyPr/>
        <a:lstStyle/>
        <a:p>
          <a:endParaRPr lang="pt-BR" sz="2400"/>
        </a:p>
      </dgm:t>
    </dgm:pt>
    <dgm:pt modelId="{8677257D-FC43-4911-80BB-DBB9E583E8DE}">
      <dgm:prSet phldrT="[Texto]" custT="1"/>
      <dgm:spPr/>
      <dgm:t>
        <a:bodyPr/>
        <a:lstStyle/>
        <a:p>
          <a:r>
            <a:rPr lang="pt-BR" sz="2400" dirty="0"/>
            <a:t>Vínculo emocional</a:t>
          </a:r>
        </a:p>
      </dgm:t>
    </dgm:pt>
    <dgm:pt modelId="{CDAC889F-35F6-4193-8547-1B486938CC51}" type="parTrans" cxnId="{B8E35F7C-EC34-46C0-A107-A57B6827F088}">
      <dgm:prSet/>
      <dgm:spPr/>
      <dgm:t>
        <a:bodyPr/>
        <a:lstStyle/>
        <a:p>
          <a:endParaRPr lang="pt-BR" sz="2400"/>
        </a:p>
      </dgm:t>
    </dgm:pt>
    <dgm:pt modelId="{9DA64E01-4491-4ECD-B36A-F171547A16B6}" type="sibTrans" cxnId="{B8E35F7C-EC34-46C0-A107-A57B6827F088}">
      <dgm:prSet/>
      <dgm:spPr/>
      <dgm:t>
        <a:bodyPr/>
        <a:lstStyle/>
        <a:p>
          <a:endParaRPr lang="pt-BR" sz="2400"/>
        </a:p>
      </dgm:t>
    </dgm:pt>
    <dgm:pt modelId="{ECAE66CD-9D51-46C3-B0DE-55EBC7CD5D31}">
      <dgm:prSet phldrT="[Texto]" custT="1"/>
      <dgm:spPr/>
      <dgm:t>
        <a:bodyPr/>
        <a:lstStyle/>
        <a:p>
          <a:r>
            <a:rPr lang="pt-BR" sz="2400" dirty="0"/>
            <a:t>Aumento da complexidade</a:t>
          </a:r>
        </a:p>
      </dgm:t>
    </dgm:pt>
    <dgm:pt modelId="{8E9AFDB4-0FA6-4C54-ADAA-AC3520D02DF8}" type="parTrans" cxnId="{69DAD2FB-E337-4A1D-BFD7-48293DFFC596}">
      <dgm:prSet/>
      <dgm:spPr/>
      <dgm:t>
        <a:bodyPr/>
        <a:lstStyle/>
        <a:p>
          <a:endParaRPr lang="pt-BR" sz="2400"/>
        </a:p>
      </dgm:t>
    </dgm:pt>
    <dgm:pt modelId="{F3E37847-27E1-46A9-9FF2-01F92FA7817A}" type="sibTrans" cxnId="{69DAD2FB-E337-4A1D-BFD7-48293DFFC596}">
      <dgm:prSet/>
      <dgm:spPr/>
      <dgm:t>
        <a:bodyPr/>
        <a:lstStyle/>
        <a:p>
          <a:endParaRPr lang="pt-BR" sz="2400"/>
        </a:p>
      </dgm:t>
    </dgm:pt>
    <dgm:pt modelId="{2C57ED20-5CD0-4CD2-B7EA-43054A1FB861}" type="pres">
      <dgm:prSet presAssocID="{CF26F616-4F09-4255-9F68-540D4353C443}" presName="linear" presStyleCnt="0">
        <dgm:presLayoutVars>
          <dgm:dir/>
          <dgm:animLvl val="lvl"/>
          <dgm:resizeHandles val="exact"/>
        </dgm:presLayoutVars>
      </dgm:prSet>
      <dgm:spPr/>
    </dgm:pt>
    <dgm:pt modelId="{1DEF2CE8-1ABB-4B07-9734-F831B5F8F6C2}" type="pres">
      <dgm:prSet presAssocID="{1C1A3107-AAA6-4D8A-A6EC-81776609A0C4}" presName="parentLin" presStyleCnt="0"/>
      <dgm:spPr/>
    </dgm:pt>
    <dgm:pt modelId="{5EBC354B-AEE4-447C-BE19-1CDA9A492E59}" type="pres">
      <dgm:prSet presAssocID="{1C1A3107-AAA6-4D8A-A6EC-81776609A0C4}" presName="parentLeftMargin" presStyleLbl="node1" presStyleIdx="0" presStyleCnt="3"/>
      <dgm:spPr/>
    </dgm:pt>
    <dgm:pt modelId="{E985B2DF-E4EC-4761-9AC4-02AB4381D39C}" type="pres">
      <dgm:prSet presAssocID="{1C1A3107-AAA6-4D8A-A6EC-81776609A0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4804DF-F1C2-49A2-94E2-A00C49B4022A}" type="pres">
      <dgm:prSet presAssocID="{1C1A3107-AAA6-4D8A-A6EC-81776609A0C4}" presName="negativeSpace" presStyleCnt="0"/>
      <dgm:spPr/>
    </dgm:pt>
    <dgm:pt modelId="{BF8A222D-85FF-49D3-A951-01EAAB531332}" type="pres">
      <dgm:prSet presAssocID="{1C1A3107-AAA6-4D8A-A6EC-81776609A0C4}" presName="childText" presStyleLbl="conFgAcc1" presStyleIdx="0" presStyleCnt="3">
        <dgm:presLayoutVars>
          <dgm:bulletEnabled val="1"/>
        </dgm:presLayoutVars>
      </dgm:prSet>
      <dgm:spPr/>
    </dgm:pt>
    <dgm:pt modelId="{9AD50823-62B2-4099-851F-54EFF7207F70}" type="pres">
      <dgm:prSet presAssocID="{FC7528AE-9DBD-46B8-8E7B-3441CAB5C0A6}" presName="spaceBetweenRectangles" presStyleCnt="0"/>
      <dgm:spPr/>
    </dgm:pt>
    <dgm:pt modelId="{96D9CFF0-95AD-4DBB-8583-7ECF38E2C355}" type="pres">
      <dgm:prSet presAssocID="{8677257D-FC43-4911-80BB-DBB9E583E8DE}" presName="parentLin" presStyleCnt="0"/>
      <dgm:spPr/>
    </dgm:pt>
    <dgm:pt modelId="{2B5BF54A-8816-45C5-822C-B147649346E5}" type="pres">
      <dgm:prSet presAssocID="{8677257D-FC43-4911-80BB-DBB9E583E8DE}" presName="parentLeftMargin" presStyleLbl="node1" presStyleIdx="0" presStyleCnt="3"/>
      <dgm:spPr/>
    </dgm:pt>
    <dgm:pt modelId="{472C9EE1-1BCF-4355-A2F4-20B1EF1233BB}" type="pres">
      <dgm:prSet presAssocID="{8677257D-FC43-4911-80BB-DBB9E583E8D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3AA6B2-9B9A-4FE3-B12C-B023D9B2004B}" type="pres">
      <dgm:prSet presAssocID="{8677257D-FC43-4911-80BB-DBB9E583E8DE}" presName="negativeSpace" presStyleCnt="0"/>
      <dgm:spPr/>
    </dgm:pt>
    <dgm:pt modelId="{B4764289-B30B-4007-BB03-C1B7C72C95D0}" type="pres">
      <dgm:prSet presAssocID="{8677257D-FC43-4911-80BB-DBB9E583E8DE}" presName="childText" presStyleLbl="conFgAcc1" presStyleIdx="1" presStyleCnt="3">
        <dgm:presLayoutVars>
          <dgm:bulletEnabled val="1"/>
        </dgm:presLayoutVars>
      </dgm:prSet>
      <dgm:spPr/>
    </dgm:pt>
    <dgm:pt modelId="{6E65D6A7-51EE-4FE7-BB2A-24D72F910DDE}" type="pres">
      <dgm:prSet presAssocID="{9DA64E01-4491-4ECD-B36A-F171547A16B6}" presName="spaceBetweenRectangles" presStyleCnt="0"/>
      <dgm:spPr/>
    </dgm:pt>
    <dgm:pt modelId="{CD9B1C7C-30D7-4EFC-91E7-194F0300ABCF}" type="pres">
      <dgm:prSet presAssocID="{ECAE66CD-9D51-46C3-B0DE-55EBC7CD5D31}" presName="parentLin" presStyleCnt="0"/>
      <dgm:spPr/>
    </dgm:pt>
    <dgm:pt modelId="{A89C06E6-2DBF-498E-866B-5F6D8924AF60}" type="pres">
      <dgm:prSet presAssocID="{ECAE66CD-9D51-46C3-B0DE-55EBC7CD5D31}" presName="parentLeftMargin" presStyleLbl="node1" presStyleIdx="1" presStyleCnt="3"/>
      <dgm:spPr/>
    </dgm:pt>
    <dgm:pt modelId="{D43AB99B-D7AD-4517-93D4-0DDD82409619}" type="pres">
      <dgm:prSet presAssocID="{ECAE66CD-9D51-46C3-B0DE-55EBC7CD5D3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35516DC-CFDF-48F5-9C27-3B43114472F7}" type="pres">
      <dgm:prSet presAssocID="{ECAE66CD-9D51-46C3-B0DE-55EBC7CD5D31}" presName="negativeSpace" presStyleCnt="0"/>
      <dgm:spPr/>
    </dgm:pt>
    <dgm:pt modelId="{A391C4EF-817B-402F-9C88-55614D698302}" type="pres">
      <dgm:prSet presAssocID="{ECAE66CD-9D51-46C3-B0DE-55EBC7CD5D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02E5815-19B4-4D86-96B3-C4602CC5C65C}" type="presOf" srcId="{CF26F616-4F09-4255-9F68-540D4353C443}" destId="{2C57ED20-5CD0-4CD2-B7EA-43054A1FB861}" srcOrd="0" destOrd="0" presId="urn:microsoft.com/office/officeart/2005/8/layout/list1"/>
    <dgm:cxn modelId="{098DED28-6BFD-4D77-9C1F-500CA0E02605}" srcId="{CF26F616-4F09-4255-9F68-540D4353C443}" destId="{1C1A3107-AAA6-4D8A-A6EC-81776609A0C4}" srcOrd="0" destOrd="0" parTransId="{79660C71-3ACE-480B-921C-F9180DDBC13D}" sibTransId="{FC7528AE-9DBD-46B8-8E7B-3441CAB5C0A6}"/>
    <dgm:cxn modelId="{69F91F3C-877E-4258-ADC4-8DA6A7B6E85A}" type="presOf" srcId="{1C1A3107-AAA6-4D8A-A6EC-81776609A0C4}" destId="{E985B2DF-E4EC-4761-9AC4-02AB4381D39C}" srcOrd="1" destOrd="0" presId="urn:microsoft.com/office/officeart/2005/8/layout/list1"/>
    <dgm:cxn modelId="{8CE2F460-F188-43D2-B81A-443D8059FA5C}" type="presOf" srcId="{8677257D-FC43-4911-80BB-DBB9E583E8DE}" destId="{2B5BF54A-8816-45C5-822C-B147649346E5}" srcOrd="0" destOrd="0" presId="urn:microsoft.com/office/officeart/2005/8/layout/list1"/>
    <dgm:cxn modelId="{D73A4650-12C2-4C03-94FB-5AF60F38A922}" type="presOf" srcId="{1C1A3107-AAA6-4D8A-A6EC-81776609A0C4}" destId="{5EBC354B-AEE4-447C-BE19-1CDA9A492E59}" srcOrd="0" destOrd="0" presId="urn:microsoft.com/office/officeart/2005/8/layout/list1"/>
    <dgm:cxn modelId="{B8E35F7C-EC34-46C0-A107-A57B6827F088}" srcId="{CF26F616-4F09-4255-9F68-540D4353C443}" destId="{8677257D-FC43-4911-80BB-DBB9E583E8DE}" srcOrd="1" destOrd="0" parTransId="{CDAC889F-35F6-4193-8547-1B486938CC51}" sibTransId="{9DA64E01-4491-4ECD-B36A-F171547A16B6}"/>
    <dgm:cxn modelId="{C16B7793-D7F9-43B4-8DF5-CE50E1CDEEC3}" type="presOf" srcId="{8677257D-FC43-4911-80BB-DBB9E583E8DE}" destId="{472C9EE1-1BCF-4355-A2F4-20B1EF1233BB}" srcOrd="1" destOrd="0" presId="urn:microsoft.com/office/officeart/2005/8/layout/list1"/>
    <dgm:cxn modelId="{76F568C4-2CAC-4B55-A125-9B92FB32FA9C}" type="presOf" srcId="{ECAE66CD-9D51-46C3-B0DE-55EBC7CD5D31}" destId="{A89C06E6-2DBF-498E-866B-5F6D8924AF60}" srcOrd="0" destOrd="0" presId="urn:microsoft.com/office/officeart/2005/8/layout/list1"/>
    <dgm:cxn modelId="{C4D1DFCD-E66B-4221-8EEB-2FB574E6D956}" type="presOf" srcId="{ECAE66CD-9D51-46C3-B0DE-55EBC7CD5D31}" destId="{D43AB99B-D7AD-4517-93D4-0DDD82409619}" srcOrd="1" destOrd="0" presId="urn:microsoft.com/office/officeart/2005/8/layout/list1"/>
    <dgm:cxn modelId="{69DAD2FB-E337-4A1D-BFD7-48293DFFC596}" srcId="{CF26F616-4F09-4255-9F68-540D4353C443}" destId="{ECAE66CD-9D51-46C3-B0DE-55EBC7CD5D31}" srcOrd="2" destOrd="0" parTransId="{8E9AFDB4-0FA6-4C54-ADAA-AC3520D02DF8}" sibTransId="{F3E37847-27E1-46A9-9FF2-01F92FA7817A}"/>
    <dgm:cxn modelId="{CBFF5F6C-0E32-4F0F-A164-DADE380E829A}" type="presParOf" srcId="{2C57ED20-5CD0-4CD2-B7EA-43054A1FB861}" destId="{1DEF2CE8-1ABB-4B07-9734-F831B5F8F6C2}" srcOrd="0" destOrd="0" presId="urn:microsoft.com/office/officeart/2005/8/layout/list1"/>
    <dgm:cxn modelId="{8B8C5327-6D08-4A74-A4A4-92C37BB56F97}" type="presParOf" srcId="{1DEF2CE8-1ABB-4B07-9734-F831B5F8F6C2}" destId="{5EBC354B-AEE4-447C-BE19-1CDA9A492E59}" srcOrd="0" destOrd="0" presId="urn:microsoft.com/office/officeart/2005/8/layout/list1"/>
    <dgm:cxn modelId="{C3CD4010-C33F-4052-A64A-D592F30FFD8A}" type="presParOf" srcId="{1DEF2CE8-1ABB-4B07-9734-F831B5F8F6C2}" destId="{E985B2DF-E4EC-4761-9AC4-02AB4381D39C}" srcOrd="1" destOrd="0" presId="urn:microsoft.com/office/officeart/2005/8/layout/list1"/>
    <dgm:cxn modelId="{9A3CD369-D980-42B2-B1B4-7D7919B74D7C}" type="presParOf" srcId="{2C57ED20-5CD0-4CD2-B7EA-43054A1FB861}" destId="{3E4804DF-F1C2-49A2-94E2-A00C49B4022A}" srcOrd="1" destOrd="0" presId="urn:microsoft.com/office/officeart/2005/8/layout/list1"/>
    <dgm:cxn modelId="{4F552D11-5922-4667-AB34-4498B9E7A1BC}" type="presParOf" srcId="{2C57ED20-5CD0-4CD2-B7EA-43054A1FB861}" destId="{BF8A222D-85FF-49D3-A951-01EAAB531332}" srcOrd="2" destOrd="0" presId="urn:microsoft.com/office/officeart/2005/8/layout/list1"/>
    <dgm:cxn modelId="{8EEEABF7-9B4A-4E92-B5BC-B3C6B946D949}" type="presParOf" srcId="{2C57ED20-5CD0-4CD2-B7EA-43054A1FB861}" destId="{9AD50823-62B2-4099-851F-54EFF7207F70}" srcOrd="3" destOrd="0" presId="urn:microsoft.com/office/officeart/2005/8/layout/list1"/>
    <dgm:cxn modelId="{5310F08D-7B60-4A34-B643-18935172A17C}" type="presParOf" srcId="{2C57ED20-5CD0-4CD2-B7EA-43054A1FB861}" destId="{96D9CFF0-95AD-4DBB-8583-7ECF38E2C355}" srcOrd="4" destOrd="0" presId="urn:microsoft.com/office/officeart/2005/8/layout/list1"/>
    <dgm:cxn modelId="{90B76159-674D-40DB-ADE2-D0B653301E7D}" type="presParOf" srcId="{96D9CFF0-95AD-4DBB-8583-7ECF38E2C355}" destId="{2B5BF54A-8816-45C5-822C-B147649346E5}" srcOrd="0" destOrd="0" presId="urn:microsoft.com/office/officeart/2005/8/layout/list1"/>
    <dgm:cxn modelId="{9A0579A4-603F-4A4A-B8D6-DEC92B0AEB53}" type="presParOf" srcId="{96D9CFF0-95AD-4DBB-8583-7ECF38E2C355}" destId="{472C9EE1-1BCF-4355-A2F4-20B1EF1233BB}" srcOrd="1" destOrd="0" presId="urn:microsoft.com/office/officeart/2005/8/layout/list1"/>
    <dgm:cxn modelId="{0B6FBCD0-1275-420A-B2DF-4880E5E29607}" type="presParOf" srcId="{2C57ED20-5CD0-4CD2-B7EA-43054A1FB861}" destId="{F83AA6B2-9B9A-4FE3-B12C-B023D9B2004B}" srcOrd="5" destOrd="0" presId="urn:microsoft.com/office/officeart/2005/8/layout/list1"/>
    <dgm:cxn modelId="{E42B5815-54B2-4259-9028-8E03E9C630F1}" type="presParOf" srcId="{2C57ED20-5CD0-4CD2-B7EA-43054A1FB861}" destId="{B4764289-B30B-4007-BB03-C1B7C72C95D0}" srcOrd="6" destOrd="0" presId="urn:microsoft.com/office/officeart/2005/8/layout/list1"/>
    <dgm:cxn modelId="{E83A7F7F-CF01-4F0E-A0D3-4C31F6BB4438}" type="presParOf" srcId="{2C57ED20-5CD0-4CD2-B7EA-43054A1FB861}" destId="{6E65D6A7-51EE-4FE7-BB2A-24D72F910DDE}" srcOrd="7" destOrd="0" presId="urn:microsoft.com/office/officeart/2005/8/layout/list1"/>
    <dgm:cxn modelId="{BAC3893C-EE7E-40D4-907F-5E64B5FF3C99}" type="presParOf" srcId="{2C57ED20-5CD0-4CD2-B7EA-43054A1FB861}" destId="{CD9B1C7C-30D7-4EFC-91E7-194F0300ABCF}" srcOrd="8" destOrd="0" presId="urn:microsoft.com/office/officeart/2005/8/layout/list1"/>
    <dgm:cxn modelId="{A3AEBF04-4FC2-43C8-A900-B0AFA7C66450}" type="presParOf" srcId="{CD9B1C7C-30D7-4EFC-91E7-194F0300ABCF}" destId="{A89C06E6-2DBF-498E-866B-5F6D8924AF60}" srcOrd="0" destOrd="0" presId="urn:microsoft.com/office/officeart/2005/8/layout/list1"/>
    <dgm:cxn modelId="{5C56B593-39C6-4CB0-8EB6-C4821FFCBF4F}" type="presParOf" srcId="{CD9B1C7C-30D7-4EFC-91E7-194F0300ABCF}" destId="{D43AB99B-D7AD-4517-93D4-0DDD82409619}" srcOrd="1" destOrd="0" presId="urn:microsoft.com/office/officeart/2005/8/layout/list1"/>
    <dgm:cxn modelId="{7D2E690C-DDFB-4C15-B39D-9E4C96A7BFE7}" type="presParOf" srcId="{2C57ED20-5CD0-4CD2-B7EA-43054A1FB861}" destId="{B35516DC-CFDF-48F5-9C27-3B43114472F7}" srcOrd="9" destOrd="0" presId="urn:microsoft.com/office/officeart/2005/8/layout/list1"/>
    <dgm:cxn modelId="{A2476FCA-34C9-41D2-9F5E-D831F371E0E4}" type="presParOf" srcId="{2C57ED20-5CD0-4CD2-B7EA-43054A1FB861}" destId="{A391C4EF-817B-402F-9C88-55614D6983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4EE3A0-4CB5-4E1F-B579-ED2148B21305}" type="doc">
      <dgm:prSet loTypeId="urn:microsoft.com/office/officeart/2005/8/layout/hList7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95C760D0-A330-4FEB-A8A9-C58DCDAA1091}">
      <dgm:prSet phldrT="[Texto]"/>
      <dgm:spPr/>
      <dgm:t>
        <a:bodyPr/>
        <a:lstStyle/>
        <a:p>
          <a:r>
            <a:rPr lang="pt-BR" b="1" dirty="0"/>
            <a:t>Gestão de Pessoas </a:t>
          </a:r>
        </a:p>
      </dgm:t>
    </dgm:pt>
    <dgm:pt modelId="{DDBCF578-EE21-478A-BACE-84D1DEFFADEC}" type="parTrans" cxnId="{DF65226E-2E73-49CA-B3A6-14C478506CA6}">
      <dgm:prSet/>
      <dgm:spPr/>
      <dgm:t>
        <a:bodyPr/>
        <a:lstStyle/>
        <a:p>
          <a:endParaRPr lang="pt-BR"/>
        </a:p>
      </dgm:t>
    </dgm:pt>
    <dgm:pt modelId="{62E44A77-527B-434C-9720-4320060140EC}" type="sibTrans" cxnId="{DF65226E-2E73-49CA-B3A6-14C478506CA6}">
      <dgm:prSet/>
      <dgm:spPr/>
      <dgm:t>
        <a:bodyPr/>
        <a:lstStyle/>
        <a:p>
          <a:endParaRPr lang="pt-BR"/>
        </a:p>
      </dgm:t>
    </dgm:pt>
    <dgm:pt modelId="{E86B1E12-CCAC-44A4-8078-9D55F0C92D13}">
      <dgm:prSet phldrT="[Texto]"/>
      <dgm:spPr/>
      <dgm:t>
        <a:bodyPr/>
        <a:lstStyle/>
        <a:p>
          <a:r>
            <a:rPr lang="pt-BR" b="1" dirty="0"/>
            <a:t>Gestão de Clientes e Marcas</a:t>
          </a:r>
        </a:p>
      </dgm:t>
    </dgm:pt>
    <dgm:pt modelId="{2528359B-1A82-4E1C-9C1B-D2A9CACC9945}" type="parTrans" cxnId="{0E9A901D-0FBC-41CE-A011-9D8AEED5B11A}">
      <dgm:prSet/>
      <dgm:spPr/>
      <dgm:t>
        <a:bodyPr/>
        <a:lstStyle/>
        <a:p>
          <a:endParaRPr lang="pt-BR"/>
        </a:p>
      </dgm:t>
    </dgm:pt>
    <dgm:pt modelId="{8E12CCDF-D1B5-45EB-BEBA-785454714803}" type="sibTrans" cxnId="{0E9A901D-0FBC-41CE-A011-9D8AEED5B11A}">
      <dgm:prSet/>
      <dgm:spPr/>
      <dgm:t>
        <a:bodyPr/>
        <a:lstStyle/>
        <a:p>
          <a:endParaRPr lang="pt-BR"/>
        </a:p>
      </dgm:t>
    </dgm:pt>
    <dgm:pt modelId="{E7D84C9B-A9F3-4F44-937F-C24789E93424}">
      <dgm:prSet phldrT="[Texto]"/>
      <dgm:spPr/>
      <dgm:t>
        <a:bodyPr/>
        <a:lstStyle/>
        <a:p>
          <a:r>
            <a:rPr lang="pt-BR" b="1" dirty="0"/>
            <a:t>Gestão de Finanças</a:t>
          </a:r>
        </a:p>
      </dgm:t>
    </dgm:pt>
    <dgm:pt modelId="{7F3AD1BF-8632-409D-BF78-9B46CEFF357F}" type="parTrans" cxnId="{26FDE984-285D-42AE-8B05-828995C62915}">
      <dgm:prSet/>
      <dgm:spPr/>
      <dgm:t>
        <a:bodyPr/>
        <a:lstStyle/>
        <a:p>
          <a:endParaRPr lang="pt-BR"/>
        </a:p>
      </dgm:t>
    </dgm:pt>
    <dgm:pt modelId="{8DC09DBB-1A9D-40E0-9E7B-1E09FA1E549F}" type="sibTrans" cxnId="{26FDE984-285D-42AE-8B05-828995C62915}">
      <dgm:prSet/>
      <dgm:spPr/>
      <dgm:t>
        <a:bodyPr/>
        <a:lstStyle/>
        <a:p>
          <a:endParaRPr lang="pt-BR"/>
        </a:p>
      </dgm:t>
    </dgm:pt>
    <dgm:pt modelId="{D89D0A55-FD5D-4162-BA8A-10327E3D87E0}">
      <dgm:prSet phldrT="[Texto]"/>
      <dgm:spPr/>
      <dgm:t>
        <a:bodyPr/>
        <a:lstStyle/>
        <a:p>
          <a:r>
            <a:rPr lang="pt-BR" b="1" dirty="0"/>
            <a:t>Gestão de Operações</a:t>
          </a:r>
        </a:p>
      </dgm:t>
    </dgm:pt>
    <dgm:pt modelId="{3064F7E1-FC85-4B1C-B0DC-0111D64CF7EF}" type="parTrans" cxnId="{DC5C9E71-1D0C-408D-9945-1D61F30AA4E9}">
      <dgm:prSet/>
      <dgm:spPr/>
      <dgm:t>
        <a:bodyPr/>
        <a:lstStyle/>
        <a:p>
          <a:endParaRPr lang="pt-BR"/>
        </a:p>
      </dgm:t>
    </dgm:pt>
    <dgm:pt modelId="{1F64D66D-6E2E-4C74-A88A-19D21F3A97AE}" type="sibTrans" cxnId="{DC5C9E71-1D0C-408D-9945-1D61F30AA4E9}">
      <dgm:prSet/>
      <dgm:spPr/>
      <dgm:t>
        <a:bodyPr/>
        <a:lstStyle/>
        <a:p>
          <a:endParaRPr lang="pt-BR"/>
        </a:p>
      </dgm:t>
    </dgm:pt>
    <dgm:pt modelId="{1A5B1DD3-8D49-41EE-B146-8428871E5912}" type="pres">
      <dgm:prSet presAssocID="{C14EE3A0-4CB5-4E1F-B579-ED2148B21305}" presName="Name0" presStyleCnt="0">
        <dgm:presLayoutVars>
          <dgm:dir/>
          <dgm:resizeHandles val="exact"/>
        </dgm:presLayoutVars>
      </dgm:prSet>
      <dgm:spPr/>
    </dgm:pt>
    <dgm:pt modelId="{EFB50260-18D0-4C9A-A82E-8D34229E5033}" type="pres">
      <dgm:prSet presAssocID="{C14EE3A0-4CB5-4E1F-B579-ED2148B21305}" presName="fgShape" presStyleLbl="fgShp" presStyleIdx="0" presStyleCnt="1"/>
      <dgm:spPr/>
    </dgm:pt>
    <dgm:pt modelId="{7D03197F-0651-48FF-9DD8-5AB64EBFECF0}" type="pres">
      <dgm:prSet presAssocID="{C14EE3A0-4CB5-4E1F-B579-ED2148B21305}" presName="linComp" presStyleCnt="0"/>
      <dgm:spPr/>
    </dgm:pt>
    <dgm:pt modelId="{742D808D-F513-4102-B035-87BCAEF90846}" type="pres">
      <dgm:prSet presAssocID="{95C760D0-A330-4FEB-A8A9-C58DCDAA1091}" presName="compNode" presStyleCnt="0"/>
      <dgm:spPr/>
    </dgm:pt>
    <dgm:pt modelId="{E9A091FF-0D1C-43D8-9261-7EDC9FC9CB56}" type="pres">
      <dgm:prSet presAssocID="{95C760D0-A330-4FEB-A8A9-C58DCDAA1091}" presName="bkgdShape" presStyleLbl="node1" presStyleIdx="0" presStyleCnt="4"/>
      <dgm:spPr/>
    </dgm:pt>
    <dgm:pt modelId="{9D1B78C4-A7AD-4EA4-80B6-03F58AD42BE0}" type="pres">
      <dgm:prSet presAssocID="{95C760D0-A330-4FEB-A8A9-C58DCDAA1091}" presName="nodeTx" presStyleLbl="node1" presStyleIdx="0" presStyleCnt="4">
        <dgm:presLayoutVars>
          <dgm:bulletEnabled val="1"/>
        </dgm:presLayoutVars>
      </dgm:prSet>
      <dgm:spPr/>
    </dgm:pt>
    <dgm:pt modelId="{02F62D90-A8BD-4EAC-8305-A6D966219049}" type="pres">
      <dgm:prSet presAssocID="{95C760D0-A330-4FEB-A8A9-C58DCDAA1091}" presName="invisiNode" presStyleLbl="node1" presStyleIdx="0" presStyleCnt="4"/>
      <dgm:spPr/>
    </dgm:pt>
    <dgm:pt modelId="{7307D80A-4348-47CB-8B93-19994E56475D}" type="pres">
      <dgm:prSet presAssocID="{95C760D0-A330-4FEB-A8A9-C58DCDAA1091}" presName="imagNode" presStyleLbl="fgImgPlace1" presStyleIdx="0" presStyleCnt="4"/>
      <dgm:spPr/>
    </dgm:pt>
    <dgm:pt modelId="{40B8BE0E-4D60-4FA6-B5F0-D49697598EA7}" type="pres">
      <dgm:prSet presAssocID="{62E44A77-527B-434C-9720-4320060140EC}" presName="sibTrans" presStyleLbl="sibTrans2D1" presStyleIdx="0" presStyleCnt="0"/>
      <dgm:spPr/>
    </dgm:pt>
    <dgm:pt modelId="{D7416E5C-E0B6-47CC-AF48-CDF0EAC5F428}" type="pres">
      <dgm:prSet presAssocID="{E86B1E12-CCAC-44A4-8078-9D55F0C92D13}" presName="compNode" presStyleCnt="0"/>
      <dgm:spPr/>
    </dgm:pt>
    <dgm:pt modelId="{F1FD3EAA-AECF-419E-92AD-E3B8A3E65D67}" type="pres">
      <dgm:prSet presAssocID="{E86B1E12-CCAC-44A4-8078-9D55F0C92D13}" presName="bkgdShape" presStyleLbl="node1" presStyleIdx="1" presStyleCnt="4"/>
      <dgm:spPr/>
    </dgm:pt>
    <dgm:pt modelId="{7BF762C8-89DF-4CAA-B0D7-AD5C1609D6EB}" type="pres">
      <dgm:prSet presAssocID="{E86B1E12-CCAC-44A4-8078-9D55F0C92D13}" presName="nodeTx" presStyleLbl="node1" presStyleIdx="1" presStyleCnt="4">
        <dgm:presLayoutVars>
          <dgm:bulletEnabled val="1"/>
        </dgm:presLayoutVars>
      </dgm:prSet>
      <dgm:spPr/>
    </dgm:pt>
    <dgm:pt modelId="{320D2608-153C-4EB2-924B-AF677A83018A}" type="pres">
      <dgm:prSet presAssocID="{E86B1E12-CCAC-44A4-8078-9D55F0C92D13}" presName="invisiNode" presStyleLbl="node1" presStyleIdx="1" presStyleCnt="4"/>
      <dgm:spPr/>
    </dgm:pt>
    <dgm:pt modelId="{8B880104-078C-463C-A4CB-0248DAE6018E}" type="pres">
      <dgm:prSet presAssocID="{E86B1E12-CCAC-44A4-8078-9D55F0C92D13}" presName="imagNode" presStyleLbl="fgImgPlace1" presStyleIdx="1" presStyleCnt="4"/>
      <dgm:spPr/>
    </dgm:pt>
    <dgm:pt modelId="{5EBA95B0-24D2-4F9A-AD94-933E32CC0208}" type="pres">
      <dgm:prSet presAssocID="{8E12CCDF-D1B5-45EB-BEBA-785454714803}" presName="sibTrans" presStyleLbl="sibTrans2D1" presStyleIdx="0" presStyleCnt="0"/>
      <dgm:spPr/>
    </dgm:pt>
    <dgm:pt modelId="{27D30373-1E5F-4841-8DC2-3349F40F0364}" type="pres">
      <dgm:prSet presAssocID="{E7D84C9B-A9F3-4F44-937F-C24789E93424}" presName="compNode" presStyleCnt="0"/>
      <dgm:spPr/>
    </dgm:pt>
    <dgm:pt modelId="{5C55E40E-38CE-440E-B73C-93CD91AB447E}" type="pres">
      <dgm:prSet presAssocID="{E7D84C9B-A9F3-4F44-937F-C24789E93424}" presName="bkgdShape" presStyleLbl="node1" presStyleIdx="2" presStyleCnt="4"/>
      <dgm:spPr/>
    </dgm:pt>
    <dgm:pt modelId="{F698F370-D7CD-4975-8078-91EBA9F24CBB}" type="pres">
      <dgm:prSet presAssocID="{E7D84C9B-A9F3-4F44-937F-C24789E93424}" presName="nodeTx" presStyleLbl="node1" presStyleIdx="2" presStyleCnt="4">
        <dgm:presLayoutVars>
          <dgm:bulletEnabled val="1"/>
        </dgm:presLayoutVars>
      </dgm:prSet>
      <dgm:spPr/>
    </dgm:pt>
    <dgm:pt modelId="{44C78DF5-4262-484A-9D0A-E068243FF18A}" type="pres">
      <dgm:prSet presAssocID="{E7D84C9B-A9F3-4F44-937F-C24789E93424}" presName="invisiNode" presStyleLbl="node1" presStyleIdx="2" presStyleCnt="4"/>
      <dgm:spPr/>
    </dgm:pt>
    <dgm:pt modelId="{BF2E85B2-75C8-45AB-ADAC-2F848F3406E0}" type="pres">
      <dgm:prSet presAssocID="{E7D84C9B-A9F3-4F44-937F-C24789E93424}" presName="imagNode" presStyleLbl="fgImgPlace1" presStyleIdx="2" presStyleCnt="4"/>
      <dgm:spPr/>
    </dgm:pt>
    <dgm:pt modelId="{3556CE67-3B84-429C-8C10-8EDF6C3407A0}" type="pres">
      <dgm:prSet presAssocID="{8DC09DBB-1A9D-40E0-9E7B-1E09FA1E549F}" presName="sibTrans" presStyleLbl="sibTrans2D1" presStyleIdx="0" presStyleCnt="0"/>
      <dgm:spPr/>
    </dgm:pt>
    <dgm:pt modelId="{FCDF8CD0-9FBE-4316-B430-436E85A35C41}" type="pres">
      <dgm:prSet presAssocID="{D89D0A55-FD5D-4162-BA8A-10327E3D87E0}" presName="compNode" presStyleCnt="0"/>
      <dgm:spPr/>
    </dgm:pt>
    <dgm:pt modelId="{6CE6FBB0-8DDB-4E9E-A771-02BF3A58CF28}" type="pres">
      <dgm:prSet presAssocID="{D89D0A55-FD5D-4162-BA8A-10327E3D87E0}" presName="bkgdShape" presStyleLbl="node1" presStyleIdx="3" presStyleCnt="4"/>
      <dgm:spPr/>
    </dgm:pt>
    <dgm:pt modelId="{1C4A56D4-8140-4A24-AF45-92C2AC3DA29C}" type="pres">
      <dgm:prSet presAssocID="{D89D0A55-FD5D-4162-BA8A-10327E3D87E0}" presName="nodeTx" presStyleLbl="node1" presStyleIdx="3" presStyleCnt="4">
        <dgm:presLayoutVars>
          <dgm:bulletEnabled val="1"/>
        </dgm:presLayoutVars>
      </dgm:prSet>
      <dgm:spPr/>
    </dgm:pt>
    <dgm:pt modelId="{FBCAAA40-8325-4409-89C5-1575D21A4E91}" type="pres">
      <dgm:prSet presAssocID="{D89D0A55-FD5D-4162-BA8A-10327E3D87E0}" presName="invisiNode" presStyleLbl="node1" presStyleIdx="3" presStyleCnt="4"/>
      <dgm:spPr/>
    </dgm:pt>
    <dgm:pt modelId="{7EAF666B-9CED-4836-B39F-7473DC4972BD}" type="pres">
      <dgm:prSet presAssocID="{D89D0A55-FD5D-4162-BA8A-10327E3D87E0}" presName="imagNode" presStyleLbl="fgImgPlace1" presStyleIdx="3" presStyleCnt="4"/>
      <dgm:spPr/>
    </dgm:pt>
  </dgm:ptLst>
  <dgm:cxnLst>
    <dgm:cxn modelId="{880BBC0A-9578-477B-9C28-E0DDF83DE167}" type="presOf" srcId="{E86B1E12-CCAC-44A4-8078-9D55F0C92D13}" destId="{7BF762C8-89DF-4CAA-B0D7-AD5C1609D6EB}" srcOrd="1" destOrd="0" presId="urn:microsoft.com/office/officeart/2005/8/layout/hList7"/>
    <dgm:cxn modelId="{3CE38518-BA60-4A0E-B45C-92486DFE9A2E}" type="presOf" srcId="{D89D0A55-FD5D-4162-BA8A-10327E3D87E0}" destId="{6CE6FBB0-8DDB-4E9E-A771-02BF3A58CF28}" srcOrd="0" destOrd="0" presId="urn:microsoft.com/office/officeart/2005/8/layout/hList7"/>
    <dgm:cxn modelId="{88A3DF1B-EE42-48EE-8C7C-CFB3AA03AA3F}" type="presOf" srcId="{C14EE3A0-4CB5-4E1F-B579-ED2148B21305}" destId="{1A5B1DD3-8D49-41EE-B146-8428871E5912}" srcOrd="0" destOrd="0" presId="urn:microsoft.com/office/officeart/2005/8/layout/hList7"/>
    <dgm:cxn modelId="{0E9A901D-0FBC-41CE-A011-9D8AEED5B11A}" srcId="{C14EE3A0-4CB5-4E1F-B579-ED2148B21305}" destId="{E86B1E12-CCAC-44A4-8078-9D55F0C92D13}" srcOrd="1" destOrd="0" parTransId="{2528359B-1A82-4E1C-9C1B-D2A9CACC9945}" sibTransId="{8E12CCDF-D1B5-45EB-BEBA-785454714803}"/>
    <dgm:cxn modelId="{ABD72F32-CADA-4B72-BD6C-904D4CCF8D97}" type="presOf" srcId="{E7D84C9B-A9F3-4F44-937F-C24789E93424}" destId="{5C55E40E-38CE-440E-B73C-93CD91AB447E}" srcOrd="0" destOrd="0" presId="urn:microsoft.com/office/officeart/2005/8/layout/hList7"/>
    <dgm:cxn modelId="{A435AD65-EE94-4A9A-B627-9605F704EE9B}" type="presOf" srcId="{62E44A77-527B-434C-9720-4320060140EC}" destId="{40B8BE0E-4D60-4FA6-B5F0-D49697598EA7}" srcOrd="0" destOrd="0" presId="urn:microsoft.com/office/officeart/2005/8/layout/hList7"/>
    <dgm:cxn modelId="{6D69C466-0ADD-4F05-9DCB-93B4EB0A6A66}" type="presOf" srcId="{8DC09DBB-1A9D-40E0-9E7B-1E09FA1E549F}" destId="{3556CE67-3B84-429C-8C10-8EDF6C3407A0}" srcOrd="0" destOrd="0" presId="urn:microsoft.com/office/officeart/2005/8/layout/hList7"/>
    <dgm:cxn modelId="{DF65226E-2E73-49CA-B3A6-14C478506CA6}" srcId="{C14EE3A0-4CB5-4E1F-B579-ED2148B21305}" destId="{95C760D0-A330-4FEB-A8A9-C58DCDAA1091}" srcOrd="0" destOrd="0" parTransId="{DDBCF578-EE21-478A-BACE-84D1DEFFADEC}" sibTransId="{62E44A77-527B-434C-9720-4320060140EC}"/>
    <dgm:cxn modelId="{DC5C9E71-1D0C-408D-9945-1D61F30AA4E9}" srcId="{C14EE3A0-4CB5-4E1F-B579-ED2148B21305}" destId="{D89D0A55-FD5D-4162-BA8A-10327E3D87E0}" srcOrd="3" destOrd="0" parTransId="{3064F7E1-FC85-4B1C-B0DC-0111D64CF7EF}" sibTransId="{1F64D66D-6E2E-4C74-A88A-19D21F3A97AE}"/>
    <dgm:cxn modelId="{878D6F79-3594-4955-87DF-79C17E627A1B}" type="presOf" srcId="{D89D0A55-FD5D-4162-BA8A-10327E3D87E0}" destId="{1C4A56D4-8140-4A24-AF45-92C2AC3DA29C}" srcOrd="1" destOrd="0" presId="urn:microsoft.com/office/officeart/2005/8/layout/hList7"/>
    <dgm:cxn modelId="{26FDE984-285D-42AE-8B05-828995C62915}" srcId="{C14EE3A0-4CB5-4E1F-B579-ED2148B21305}" destId="{E7D84C9B-A9F3-4F44-937F-C24789E93424}" srcOrd="2" destOrd="0" parTransId="{7F3AD1BF-8632-409D-BF78-9B46CEFF357F}" sibTransId="{8DC09DBB-1A9D-40E0-9E7B-1E09FA1E549F}"/>
    <dgm:cxn modelId="{1826AAA7-EC4A-4698-8FED-A6F6D34504B4}" type="presOf" srcId="{E7D84C9B-A9F3-4F44-937F-C24789E93424}" destId="{F698F370-D7CD-4975-8078-91EBA9F24CBB}" srcOrd="1" destOrd="0" presId="urn:microsoft.com/office/officeart/2005/8/layout/hList7"/>
    <dgm:cxn modelId="{11D19CAB-A57C-4A4B-B2D3-4C22DB4BA8ED}" type="presOf" srcId="{8E12CCDF-D1B5-45EB-BEBA-785454714803}" destId="{5EBA95B0-24D2-4F9A-AD94-933E32CC0208}" srcOrd="0" destOrd="0" presId="urn:microsoft.com/office/officeart/2005/8/layout/hList7"/>
    <dgm:cxn modelId="{3B8111CB-9110-45C3-ADE6-D5F43D3B8CB7}" type="presOf" srcId="{95C760D0-A330-4FEB-A8A9-C58DCDAA1091}" destId="{9D1B78C4-A7AD-4EA4-80B6-03F58AD42BE0}" srcOrd="1" destOrd="0" presId="urn:microsoft.com/office/officeart/2005/8/layout/hList7"/>
    <dgm:cxn modelId="{6C473BCE-63A7-46B3-8D20-48DC4C803B56}" type="presOf" srcId="{E86B1E12-CCAC-44A4-8078-9D55F0C92D13}" destId="{F1FD3EAA-AECF-419E-92AD-E3B8A3E65D67}" srcOrd="0" destOrd="0" presId="urn:microsoft.com/office/officeart/2005/8/layout/hList7"/>
    <dgm:cxn modelId="{CBD4CBEC-B20C-49D8-9356-3668BD37A637}" type="presOf" srcId="{95C760D0-A330-4FEB-A8A9-C58DCDAA1091}" destId="{E9A091FF-0D1C-43D8-9261-7EDC9FC9CB56}" srcOrd="0" destOrd="0" presId="urn:microsoft.com/office/officeart/2005/8/layout/hList7"/>
    <dgm:cxn modelId="{2AAE3AE2-9475-4281-A984-C18E3564AC17}" type="presParOf" srcId="{1A5B1DD3-8D49-41EE-B146-8428871E5912}" destId="{EFB50260-18D0-4C9A-A82E-8D34229E5033}" srcOrd="0" destOrd="0" presId="urn:microsoft.com/office/officeart/2005/8/layout/hList7"/>
    <dgm:cxn modelId="{12B682AF-CFB8-4FD2-8289-AAA0A99061C3}" type="presParOf" srcId="{1A5B1DD3-8D49-41EE-B146-8428871E5912}" destId="{7D03197F-0651-48FF-9DD8-5AB64EBFECF0}" srcOrd="1" destOrd="0" presId="urn:microsoft.com/office/officeart/2005/8/layout/hList7"/>
    <dgm:cxn modelId="{B74CEEA5-24C8-4600-ADAD-CECA73427647}" type="presParOf" srcId="{7D03197F-0651-48FF-9DD8-5AB64EBFECF0}" destId="{742D808D-F513-4102-B035-87BCAEF90846}" srcOrd="0" destOrd="0" presId="urn:microsoft.com/office/officeart/2005/8/layout/hList7"/>
    <dgm:cxn modelId="{51F3B241-426D-4548-B7DE-23ECC5E29A94}" type="presParOf" srcId="{742D808D-F513-4102-B035-87BCAEF90846}" destId="{E9A091FF-0D1C-43D8-9261-7EDC9FC9CB56}" srcOrd="0" destOrd="0" presId="urn:microsoft.com/office/officeart/2005/8/layout/hList7"/>
    <dgm:cxn modelId="{759A215C-CE77-4ABA-9FE9-8732C6ED3D1B}" type="presParOf" srcId="{742D808D-F513-4102-B035-87BCAEF90846}" destId="{9D1B78C4-A7AD-4EA4-80B6-03F58AD42BE0}" srcOrd="1" destOrd="0" presId="urn:microsoft.com/office/officeart/2005/8/layout/hList7"/>
    <dgm:cxn modelId="{BE785AF2-6B3A-4518-9D3E-D9FCECAC2BDB}" type="presParOf" srcId="{742D808D-F513-4102-B035-87BCAEF90846}" destId="{02F62D90-A8BD-4EAC-8305-A6D966219049}" srcOrd="2" destOrd="0" presId="urn:microsoft.com/office/officeart/2005/8/layout/hList7"/>
    <dgm:cxn modelId="{EF548174-7CCD-4E7C-8621-214224FE5316}" type="presParOf" srcId="{742D808D-F513-4102-B035-87BCAEF90846}" destId="{7307D80A-4348-47CB-8B93-19994E56475D}" srcOrd="3" destOrd="0" presId="urn:microsoft.com/office/officeart/2005/8/layout/hList7"/>
    <dgm:cxn modelId="{2B363110-7FC6-4A2B-A3BC-E54310380FE1}" type="presParOf" srcId="{7D03197F-0651-48FF-9DD8-5AB64EBFECF0}" destId="{40B8BE0E-4D60-4FA6-B5F0-D49697598EA7}" srcOrd="1" destOrd="0" presId="urn:microsoft.com/office/officeart/2005/8/layout/hList7"/>
    <dgm:cxn modelId="{3E3F079E-501D-4EAD-91E9-5B571A19F120}" type="presParOf" srcId="{7D03197F-0651-48FF-9DD8-5AB64EBFECF0}" destId="{D7416E5C-E0B6-47CC-AF48-CDF0EAC5F428}" srcOrd="2" destOrd="0" presId="urn:microsoft.com/office/officeart/2005/8/layout/hList7"/>
    <dgm:cxn modelId="{DB4EBD74-9C0F-4F67-92E8-9846E592391C}" type="presParOf" srcId="{D7416E5C-E0B6-47CC-AF48-CDF0EAC5F428}" destId="{F1FD3EAA-AECF-419E-92AD-E3B8A3E65D67}" srcOrd="0" destOrd="0" presId="urn:microsoft.com/office/officeart/2005/8/layout/hList7"/>
    <dgm:cxn modelId="{1BBCCCC6-434C-4F7E-A465-2829A95A56EA}" type="presParOf" srcId="{D7416E5C-E0B6-47CC-AF48-CDF0EAC5F428}" destId="{7BF762C8-89DF-4CAA-B0D7-AD5C1609D6EB}" srcOrd="1" destOrd="0" presId="urn:microsoft.com/office/officeart/2005/8/layout/hList7"/>
    <dgm:cxn modelId="{E2DD3896-DDEB-4F2E-A94C-E1B0EF63EBAF}" type="presParOf" srcId="{D7416E5C-E0B6-47CC-AF48-CDF0EAC5F428}" destId="{320D2608-153C-4EB2-924B-AF677A83018A}" srcOrd="2" destOrd="0" presId="urn:microsoft.com/office/officeart/2005/8/layout/hList7"/>
    <dgm:cxn modelId="{D5127BAA-C7E2-46D1-AE9E-0EF6E34D23AA}" type="presParOf" srcId="{D7416E5C-E0B6-47CC-AF48-CDF0EAC5F428}" destId="{8B880104-078C-463C-A4CB-0248DAE6018E}" srcOrd="3" destOrd="0" presId="urn:microsoft.com/office/officeart/2005/8/layout/hList7"/>
    <dgm:cxn modelId="{C63E0C62-8EED-42E5-9E2D-3EE439600844}" type="presParOf" srcId="{7D03197F-0651-48FF-9DD8-5AB64EBFECF0}" destId="{5EBA95B0-24D2-4F9A-AD94-933E32CC0208}" srcOrd="3" destOrd="0" presId="urn:microsoft.com/office/officeart/2005/8/layout/hList7"/>
    <dgm:cxn modelId="{1FFC5D9C-89DD-4845-8B8A-985F5C85E863}" type="presParOf" srcId="{7D03197F-0651-48FF-9DD8-5AB64EBFECF0}" destId="{27D30373-1E5F-4841-8DC2-3349F40F0364}" srcOrd="4" destOrd="0" presId="urn:microsoft.com/office/officeart/2005/8/layout/hList7"/>
    <dgm:cxn modelId="{B41F3FAF-AFEB-46FA-BFDC-08B2D5763D3E}" type="presParOf" srcId="{27D30373-1E5F-4841-8DC2-3349F40F0364}" destId="{5C55E40E-38CE-440E-B73C-93CD91AB447E}" srcOrd="0" destOrd="0" presId="urn:microsoft.com/office/officeart/2005/8/layout/hList7"/>
    <dgm:cxn modelId="{041F48F1-6411-48E7-9FF5-5A30CAB8F3AF}" type="presParOf" srcId="{27D30373-1E5F-4841-8DC2-3349F40F0364}" destId="{F698F370-D7CD-4975-8078-91EBA9F24CBB}" srcOrd="1" destOrd="0" presId="urn:microsoft.com/office/officeart/2005/8/layout/hList7"/>
    <dgm:cxn modelId="{DA41AF41-67FB-40E2-B498-22C69F2B46B6}" type="presParOf" srcId="{27D30373-1E5F-4841-8DC2-3349F40F0364}" destId="{44C78DF5-4262-484A-9D0A-E068243FF18A}" srcOrd="2" destOrd="0" presId="urn:microsoft.com/office/officeart/2005/8/layout/hList7"/>
    <dgm:cxn modelId="{BDB47ADE-EE90-4705-BD29-D5D408A6C4C4}" type="presParOf" srcId="{27D30373-1E5F-4841-8DC2-3349F40F0364}" destId="{BF2E85B2-75C8-45AB-ADAC-2F848F3406E0}" srcOrd="3" destOrd="0" presId="urn:microsoft.com/office/officeart/2005/8/layout/hList7"/>
    <dgm:cxn modelId="{BADECD72-31D8-4781-953A-CF214D9B42ED}" type="presParOf" srcId="{7D03197F-0651-48FF-9DD8-5AB64EBFECF0}" destId="{3556CE67-3B84-429C-8C10-8EDF6C3407A0}" srcOrd="5" destOrd="0" presId="urn:microsoft.com/office/officeart/2005/8/layout/hList7"/>
    <dgm:cxn modelId="{BE1B3C56-3B35-47C8-B87F-86E565AA314A}" type="presParOf" srcId="{7D03197F-0651-48FF-9DD8-5AB64EBFECF0}" destId="{FCDF8CD0-9FBE-4316-B430-436E85A35C41}" srcOrd="6" destOrd="0" presId="urn:microsoft.com/office/officeart/2005/8/layout/hList7"/>
    <dgm:cxn modelId="{9EE5F937-E8F6-4E60-9B9E-4891BAB9491F}" type="presParOf" srcId="{FCDF8CD0-9FBE-4316-B430-436E85A35C41}" destId="{6CE6FBB0-8DDB-4E9E-A771-02BF3A58CF28}" srcOrd="0" destOrd="0" presId="urn:microsoft.com/office/officeart/2005/8/layout/hList7"/>
    <dgm:cxn modelId="{B8E885A7-F121-4CF6-AA78-B34E92C63B6F}" type="presParOf" srcId="{FCDF8CD0-9FBE-4316-B430-436E85A35C41}" destId="{1C4A56D4-8140-4A24-AF45-92C2AC3DA29C}" srcOrd="1" destOrd="0" presId="urn:microsoft.com/office/officeart/2005/8/layout/hList7"/>
    <dgm:cxn modelId="{AF0DF3B8-BAE2-4991-98A5-F88E7E1548D5}" type="presParOf" srcId="{FCDF8CD0-9FBE-4316-B430-436E85A35C41}" destId="{FBCAAA40-8325-4409-89C5-1575D21A4E91}" srcOrd="2" destOrd="0" presId="urn:microsoft.com/office/officeart/2005/8/layout/hList7"/>
    <dgm:cxn modelId="{9798A972-1ECC-48C5-A931-9B61B1A4EF3B}" type="presParOf" srcId="{FCDF8CD0-9FBE-4316-B430-436E85A35C41}" destId="{7EAF666B-9CED-4836-B39F-7473DC4972B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7A8A6-6A22-4714-99E2-7CFE9CDB0148}">
      <dsp:nvSpPr>
        <dsp:cNvPr id="0" name=""/>
        <dsp:cNvSpPr/>
      </dsp:nvSpPr>
      <dsp:spPr>
        <a:xfrm>
          <a:off x="2937277" y="0"/>
          <a:ext cx="1260191" cy="126032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D192DE-6C53-464F-8E14-823479F0627D}">
      <dsp:nvSpPr>
        <dsp:cNvPr id="0" name=""/>
        <dsp:cNvSpPr/>
      </dsp:nvSpPr>
      <dsp:spPr>
        <a:xfrm>
          <a:off x="3215507" y="456383"/>
          <a:ext cx="703258" cy="35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ambiente</a:t>
          </a:r>
        </a:p>
      </dsp:txBody>
      <dsp:txXfrm>
        <a:off x="3215507" y="456383"/>
        <a:ext cx="703258" cy="351395"/>
      </dsp:txXfrm>
    </dsp:sp>
    <dsp:sp modelId="{E5FF8F2B-10ED-4FAF-9811-0E534021D2C4}">
      <dsp:nvSpPr>
        <dsp:cNvPr id="0" name=""/>
        <dsp:cNvSpPr/>
      </dsp:nvSpPr>
      <dsp:spPr>
        <a:xfrm>
          <a:off x="2587184" y="724364"/>
          <a:ext cx="1260191" cy="126032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BBC607-BEFD-4D6D-9B78-B697CA397938}">
      <dsp:nvSpPr>
        <dsp:cNvPr id="0" name=""/>
        <dsp:cNvSpPr/>
      </dsp:nvSpPr>
      <dsp:spPr>
        <a:xfrm>
          <a:off x="2863996" y="1182186"/>
          <a:ext cx="703258" cy="35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valor</a:t>
          </a:r>
        </a:p>
      </dsp:txBody>
      <dsp:txXfrm>
        <a:off x="2863996" y="1182186"/>
        <a:ext cx="703258" cy="351395"/>
      </dsp:txXfrm>
    </dsp:sp>
    <dsp:sp modelId="{3FCEABC9-0B03-44FB-89DD-CAC8876A2473}">
      <dsp:nvSpPr>
        <dsp:cNvPr id="0" name=""/>
        <dsp:cNvSpPr/>
      </dsp:nvSpPr>
      <dsp:spPr>
        <a:xfrm>
          <a:off x="2937277" y="1451126"/>
          <a:ext cx="1260191" cy="126032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F42378-6F5A-4BAC-BD3D-17FC68D27D4B}">
      <dsp:nvSpPr>
        <dsp:cNvPr id="0" name=""/>
        <dsp:cNvSpPr/>
      </dsp:nvSpPr>
      <dsp:spPr>
        <a:xfrm>
          <a:off x="3215507" y="1907509"/>
          <a:ext cx="703258" cy="35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organização</a:t>
          </a:r>
        </a:p>
      </dsp:txBody>
      <dsp:txXfrm>
        <a:off x="3215507" y="1907509"/>
        <a:ext cx="703258" cy="351395"/>
      </dsp:txXfrm>
    </dsp:sp>
    <dsp:sp modelId="{E7E895F5-42FE-40C3-8E4E-ADCAA9BA9F05}">
      <dsp:nvSpPr>
        <dsp:cNvPr id="0" name=""/>
        <dsp:cNvSpPr/>
      </dsp:nvSpPr>
      <dsp:spPr>
        <a:xfrm>
          <a:off x="2587184" y="2176929"/>
          <a:ext cx="1260191" cy="126032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0B5620-3305-453D-8C3A-D47D658A4975}">
      <dsp:nvSpPr>
        <dsp:cNvPr id="0" name=""/>
        <dsp:cNvSpPr/>
      </dsp:nvSpPr>
      <dsp:spPr>
        <a:xfrm>
          <a:off x="2863996" y="2633312"/>
          <a:ext cx="703258" cy="35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estratégia</a:t>
          </a:r>
        </a:p>
      </dsp:txBody>
      <dsp:txXfrm>
        <a:off x="2863996" y="2633312"/>
        <a:ext cx="703258" cy="351395"/>
      </dsp:txXfrm>
    </dsp:sp>
    <dsp:sp modelId="{D4A3ABFF-183C-4628-9CF7-2893C486EEB7}">
      <dsp:nvSpPr>
        <dsp:cNvPr id="0" name=""/>
        <dsp:cNvSpPr/>
      </dsp:nvSpPr>
      <dsp:spPr>
        <a:xfrm>
          <a:off x="2937277" y="2901773"/>
          <a:ext cx="1260191" cy="126032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7834E-1530-4B88-B9BF-2EF50E749E3A}">
      <dsp:nvSpPr>
        <dsp:cNvPr id="0" name=""/>
        <dsp:cNvSpPr/>
      </dsp:nvSpPr>
      <dsp:spPr>
        <a:xfrm>
          <a:off x="3215507" y="3358156"/>
          <a:ext cx="703258" cy="35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liderança</a:t>
          </a:r>
        </a:p>
      </dsp:txBody>
      <dsp:txXfrm>
        <a:off x="3215507" y="3358156"/>
        <a:ext cx="703258" cy="351395"/>
      </dsp:txXfrm>
    </dsp:sp>
    <dsp:sp modelId="{A50CAE1B-43FD-4D81-AD3E-A3D43A62D597}">
      <dsp:nvSpPr>
        <dsp:cNvPr id="0" name=""/>
        <dsp:cNvSpPr/>
      </dsp:nvSpPr>
      <dsp:spPr>
        <a:xfrm>
          <a:off x="2677012" y="3710511"/>
          <a:ext cx="1082662" cy="108343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DFC354-706F-42FB-851E-85D66A439495}">
      <dsp:nvSpPr>
        <dsp:cNvPr id="0" name=""/>
        <dsp:cNvSpPr/>
      </dsp:nvSpPr>
      <dsp:spPr>
        <a:xfrm>
          <a:off x="2863996" y="4083959"/>
          <a:ext cx="703258" cy="35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  <a:sp3d extrusionH="28000" prstMaterial="matte"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desempenho</a:t>
          </a:r>
        </a:p>
      </dsp:txBody>
      <dsp:txXfrm>
        <a:off x="2863996" y="4083959"/>
        <a:ext cx="703258" cy="351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A222D-85FF-49D3-A951-01EAAB531332}">
      <dsp:nvSpPr>
        <dsp:cNvPr id="0" name=""/>
        <dsp:cNvSpPr/>
      </dsp:nvSpPr>
      <dsp:spPr>
        <a:xfrm>
          <a:off x="0" y="626030"/>
          <a:ext cx="8118136" cy="98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5B2DF-E4EC-4761-9AC4-02AB4381D39C}">
      <dsp:nvSpPr>
        <dsp:cNvPr id="0" name=""/>
        <dsp:cNvSpPr/>
      </dsp:nvSpPr>
      <dsp:spPr>
        <a:xfrm>
          <a:off x="405906" y="50390"/>
          <a:ext cx="5682695" cy="1151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92" tIns="0" rIns="21479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Empresas feitas de pessoas para pessoas</a:t>
          </a:r>
        </a:p>
      </dsp:txBody>
      <dsp:txXfrm>
        <a:off x="462107" y="106591"/>
        <a:ext cx="5570293" cy="1038878"/>
      </dsp:txXfrm>
    </dsp:sp>
    <dsp:sp modelId="{B4764289-B30B-4007-BB03-C1B7C72C95D0}">
      <dsp:nvSpPr>
        <dsp:cNvPr id="0" name=""/>
        <dsp:cNvSpPr/>
      </dsp:nvSpPr>
      <dsp:spPr>
        <a:xfrm>
          <a:off x="0" y="2395070"/>
          <a:ext cx="8118136" cy="98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C9EE1-1BCF-4355-A2F4-20B1EF1233BB}">
      <dsp:nvSpPr>
        <dsp:cNvPr id="0" name=""/>
        <dsp:cNvSpPr/>
      </dsp:nvSpPr>
      <dsp:spPr>
        <a:xfrm>
          <a:off x="405906" y="1819430"/>
          <a:ext cx="5682695" cy="1151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92" tIns="0" rIns="21479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Vínculo emocional</a:t>
          </a:r>
        </a:p>
      </dsp:txBody>
      <dsp:txXfrm>
        <a:off x="462107" y="1875631"/>
        <a:ext cx="5570293" cy="1038878"/>
      </dsp:txXfrm>
    </dsp:sp>
    <dsp:sp modelId="{A391C4EF-817B-402F-9C88-55614D698302}">
      <dsp:nvSpPr>
        <dsp:cNvPr id="0" name=""/>
        <dsp:cNvSpPr/>
      </dsp:nvSpPr>
      <dsp:spPr>
        <a:xfrm>
          <a:off x="0" y="4164109"/>
          <a:ext cx="8118136" cy="98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AB99B-D7AD-4517-93D4-0DDD82409619}">
      <dsp:nvSpPr>
        <dsp:cNvPr id="0" name=""/>
        <dsp:cNvSpPr/>
      </dsp:nvSpPr>
      <dsp:spPr>
        <a:xfrm>
          <a:off x="405906" y="3588470"/>
          <a:ext cx="5682695" cy="1151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792" tIns="0" rIns="21479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Aumento da complexidade</a:t>
          </a:r>
        </a:p>
      </dsp:txBody>
      <dsp:txXfrm>
        <a:off x="462107" y="3644671"/>
        <a:ext cx="5570293" cy="1038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091FF-0D1C-43D8-9261-7EDC9FC9CB56}">
      <dsp:nvSpPr>
        <dsp:cNvPr id="0" name=""/>
        <dsp:cNvSpPr/>
      </dsp:nvSpPr>
      <dsp:spPr>
        <a:xfrm>
          <a:off x="2090" y="0"/>
          <a:ext cx="2190882" cy="3439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Gestão de Pessoas </a:t>
          </a:r>
        </a:p>
      </dsp:txBody>
      <dsp:txXfrm>
        <a:off x="2090" y="1375808"/>
        <a:ext cx="2190882" cy="1375808"/>
      </dsp:txXfrm>
    </dsp:sp>
    <dsp:sp modelId="{7307D80A-4348-47CB-8B93-19994E56475D}">
      <dsp:nvSpPr>
        <dsp:cNvPr id="0" name=""/>
        <dsp:cNvSpPr/>
      </dsp:nvSpPr>
      <dsp:spPr>
        <a:xfrm>
          <a:off x="524851" y="206371"/>
          <a:ext cx="1145360" cy="114536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D3EAA-AECF-419E-92AD-E3B8A3E65D67}">
      <dsp:nvSpPr>
        <dsp:cNvPr id="0" name=""/>
        <dsp:cNvSpPr/>
      </dsp:nvSpPr>
      <dsp:spPr>
        <a:xfrm>
          <a:off x="2258699" y="0"/>
          <a:ext cx="2190882" cy="3439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Gestão de Clientes e Marcas</a:t>
          </a:r>
        </a:p>
      </dsp:txBody>
      <dsp:txXfrm>
        <a:off x="2258699" y="1375808"/>
        <a:ext cx="2190882" cy="1375808"/>
      </dsp:txXfrm>
    </dsp:sp>
    <dsp:sp modelId="{8B880104-078C-463C-A4CB-0248DAE6018E}">
      <dsp:nvSpPr>
        <dsp:cNvPr id="0" name=""/>
        <dsp:cNvSpPr/>
      </dsp:nvSpPr>
      <dsp:spPr>
        <a:xfrm>
          <a:off x="2781460" y="206371"/>
          <a:ext cx="1145360" cy="114536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5E40E-38CE-440E-B73C-93CD91AB447E}">
      <dsp:nvSpPr>
        <dsp:cNvPr id="0" name=""/>
        <dsp:cNvSpPr/>
      </dsp:nvSpPr>
      <dsp:spPr>
        <a:xfrm>
          <a:off x="4515308" y="0"/>
          <a:ext cx="2190882" cy="3439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Gestão de Finanças</a:t>
          </a:r>
        </a:p>
      </dsp:txBody>
      <dsp:txXfrm>
        <a:off x="4515308" y="1375808"/>
        <a:ext cx="2190882" cy="1375808"/>
      </dsp:txXfrm>
    </dsp:sp>
    <dsp:sp modelId="{BF2E85B2-75C8-45AB-ADAC-2F848F3406E0}">
      <dsp:nvSpPr>
        <dsp:cNvPr id="0" name=""/>
        <dsp:cNvSpPr/>
      </dsp:nvSpPr>
      <dsp:spPr>
        <a:xfrm>
          <a:off x="5038069" y="206371"/>
          <a:ext cx="1145360" cy="114536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6FBB0-8DDB-4E9E-A771-02BF3A58CF28}">
      <dsp:nvSpPr>
        <dsp:cNvPr id="0" name=""/>
        <dsp:cNvSpPr/>
      </dsp:nvSpPr>
      <dsp:spPr>
        <a:xfrm>
          <a:off x="6771918" y="0"/>
          <a:ext cx="2190882" cy="3439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Gestão de Operações</a:t>
          </a:r>
        </a:p>
      </dsp:txBody>
      <dsp:txXfrm>
        <a:off x="6771918" y="1375808"/>
        <a:ext cx="2190882" cy="1375808"/>
      </dsp:txXfrm>
    </dsp:sp>
    <dsp:sp modelId="{7EAF666B-9CED-4836-B39F-7473DC4972BD}">
      <dsp:nvSpPr>
        <dsp:cNvPr id="0" name=""/>
        <dsp:cNvSpPr/>
      </dsp:nvSpPr>
      <dsp:spPr>
        <a:xfrm>
          <a:off x="7294678" y="206371"/>
          <a:ext cx="1145360" cy="114536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50260-18D0-4C9A-A82E-8D34229E5033}">
      <dsp:nvSpPr>
        <dsp:cNvPr id="0" name=""/>
        <dsp:cNvSpPr/>
      </dsp:nvSpPr>
      <dsp:spPr>
        <a:xfrm>
          <a:off x="358595" y="2751617"/>
          <a:ext cx="8247699" cy="515928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05132-4288-4164-B1CA-F5AC1CC796A7}" type="datetime1">
              <a:rPr lang="pt-BR" smtClean="0"/>
              <a:t>06/06/2023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B07BE-C169-4870-872B-F61D89F555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0897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7FA0DA-72A3-424F-8A35-066434C5B9F1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pt-B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D0790B-18CF-4284-B479-4F95A66DEDDE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808024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D0790B-18CF-4284-B479-4F95A66DEDDE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568999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D0790B-18CF-4284-B479-4F95A66DEDDE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186197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D0790B-18CF-4284-B479-4F95A66DEDDE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123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D0790B-18CF-4284-B479-4F95A66DEDDE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294500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D0790B-18CF-4284-B479-4F95A66DEDDE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770620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D0790B-18CF-4284-B479-4F95A66DEDDE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74805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D0790B-18CF-4284-B479-4F95A66DEDDE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0975297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rtl="0"/>
            <a:fld id="{76D0790B-18CF-4284-B479-4F95A66DEDDE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45963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A070AB-0B0E-4B2D-804F-566417906A61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1849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8BC9E8-30A4-4EE6-BB83-B04327D9020A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rtl="0"/>
            <a:fld id="{3A98EE3D-8CD1-4C3F-BD1C-C98C9596463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46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D0790B-18CF-4284-B479-4F95A66DEDDE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568468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55272F-B51B-4957-97B0-074D18FB99AD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1779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D0790B-18CF-4284-B479-4F95A66DEDDE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911941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D0790B-18CF-4284-B479-4F95A66DEDDE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1838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0C5BF86-AA12-49E0-AC44-8E2B1E4B1B72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4704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5EFD07-A8B9-401F-868B-7649A9F826C1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663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6D0790B-18CF-4284-B479-4F95A66DEDDE}" type="datetime1">
              <a:rPr lang="pt-BR" noProof="0" smtClean="0"/>
              <a:t>06/06/2023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01888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665825"/>
            <a:ext cx="9613861" cy="1168341"/>
          </a:xfrm>
        </p:spPr>
        <p:txBody>
          <a:bodyPr rtlCol="0">
            <a:normAutofit/>
          </a:bodyPr>
          <a:lstStyle/>
          <a:p>
            <a:pPr algn="ctr"/>
            <a:r>
              <a:rPr lang="pt-BR" sz="4800" dirty="0"/>
              <a:t>A LIDERANÇA </a:t>
            </a:r>
            <a:r>
              <a:rPr lang="pt-BR" sz="4800" b="1" dirty="0"/>
              <a:t>ESSENCIAL</a:t>
            </a:r>
            <a:r>
              <a:rPr lang="pt-BR" sz="4800" dirty="0"/>
              <a:t>	</a:t>
            </a: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1" y="2725446"/>
            <a:ext cx="7501631" cy="1815482"/>
          </a:xfrm>
        </p:spPr>
        <p:txBody>
          <a:bodyPr rtlCol="0">
            <a:normAutofit/>
          </a:bodyPr>
          <a:lstStyle/>
          <a:p>
            <a:pPr marL="36900" indent="0" algn="ctr" rtl="0">
              <a:buNone/>
            </a:pPr>
            <a:r>
              <a:rPr lang="pt-BR" sz="4800" dirty="0"/>
              <a:t>Daniel Augusto Motta</a:t>
            </a:r>
          </a:p>
          <a:p>
            <a:pPr marL="36900" indent="0" algn="ctr" rtl="0">
              <a:buNone/>
            </a:pPr>
            <a:r>
              <a:rPr lang="pt-BR" sz="4000" dirty="0"/>
              <a:t>Editora </a:t>
            </a:r>
            <a:r>
              <a:rPr lang="pt-BR" sz="4000" dirty="0" err="1"/>
              <a:t>Virgilae</a:t>
            </a:r>
            <a:r>
              <a:rPr lang="pt-BR" sz="4000" dirty="0"/>
              <a:t> 2014, 322 </a:t>
            </a:r>
            <a:r>
              <a:rPr lang="pt-BR" sz="4000" dirty="0" err="1"/>
              <a:t>pags</a:t>
            </a:r>
            <a:r>
              <a:rPr lang="pt-BR" sz="4000" dirty="0"/>
              <a:t>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6FA3D10-EB99-4934-FD06-1CCBCD48930A}"/>
              </a:ext>
            </a:extLst>
          </p:cNvPr>
          <p:cNvSpPr/>
          <p:nvPr/>
        </p:nvSpPr>
        <p:spPr>
          <a:xfrm>
            <a:off x="2831977" y="5323102"/>
            <a:ext cx="5069150" cy="1225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7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14D1CB-76A3-2AF2-0767-D969C9B3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32043" cy="1080938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Modelo da Teoria: Os seis elos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A4EB163-F06C-238B-77E0-520104D34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8234"/>
              </p:ext>
            </p:extLst>
          </p:nvPr>
        </p:nvGraphicFramePr>
        <p:xfrm>
          <a:off x="680320" y="1713390"/>
          <a:ext cx="6784653" cy="4793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6D123F3-A1F4-C7DE-7594-59477A300AEE}"/>
              </a:ext>
            </a:extLst>
          </p:cNvPr>
          <p:cNvSpPr txBox="1"/>
          <p:nvPr/>
        </p:nvSpPr>
        <p:spPr>
          <a:xfrm>
            <a:off x="7555992" y="2548254"/>
            <a:ext cx="4632832" cy="33484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Ambiente competitivo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Proposta de valor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Essência Organizacional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Execução estratégica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Liderança essencial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Catalizadores de desempenho</a:t>
            </a:r>
          </a:p>
        </p:txBody>
      </p:sp>
    </p:spTree>
    <p:extLst>
      <p:ext uri="{BB962C8B-B14F-4D97-AF65-F5344CB8AC3E}">
        <p14:creationId xmlns:p14="http://schemas.microsoft.com/office/powerpoint/2010/main" val="66335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05B859-BF60-7C70-96EF-B25093CA1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673690"/>
              </p:ext>
            </p:extLst>
          </p:nvPr>
        </p:nvGraphicFramePr>
        <p:xfrm>
          <a:off x="2041864" y="941033"/>
          <a:ext cx="8118136" cy="51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054AA98-1048-55C7-1CFF-56DD3C82A8CD}"/>
              </a:ext>
            </a:extLst>
          </p:cNvPr>
          <p:cNvSpPr txBox="1"/>
          <p:nvPr/>
        </p:nvSpPr>
        <p:spPr>
          <a:xfrm>
            <a:off x="2654423" y="6347533"/>
            <a:ext cx="712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Prefácio Alessandro </a:t>
            </a:r>
            <a:r>
              <a:rPr lang="pt-BR" dirty="0" err="1"/>
              <a:t>Carluci</a:t>
            </a:r>
            <a:r>
              <a:rPr lang="pt-BR" dirty="0"/>
              <a:t> – Diretor-Presidente da Natura</a:t>
            </a:r>
          </a:p>
        </p:txBody>
      </p:sp>
    </p:spTree>
    <p:extLst>
      <p:ext uri="{BB962C8B-B14F-4D97-AF65-F5344CB8AC3E}">
        <p14:creationId xmlns:p14="http://schemas.microsoft.com/office/powerpoint/2010/main" val="32124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0CE4B63-601D-CF35-CA99-C468C361604F}"/>
              </a:ext>
            </a:extLst>
          </p:cNvPr>
          <p:cNvSpPr txBox="1"/>
          <p:nvPr/>
        </p:nvSpPr>
        <p:spPr>
          <a:xfrm>
            <a:off x="1500327" y="1997475"/>
            <a:ext cx="7705817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-  Experiência perfeita de consumo de cada dos meus clientes. Pág. 18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A aderência a crenças e valores organizacionais é pressuposto para o funcionamento do indivíduo a partir das normas grupais. Pág.25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O líder essencial insere-se na própria dinâmica organizacional, cujo funcionamento lhe exigirá uma fina sintonia entre pensamento estratégico ....e entre visão sistêmica de negócio...de outro. Pág. 26.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As competências essenciais ....respondem tanto à lógica estratégica como ao jeito de ser da empresa. Pág.27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516C97BE-545C-177A-22D7-BD0801F74911}"/>
              </a:ext>
            </a:extLst>
          </p:cNvPr>
          <p:cNvSpPr/>
          <p:nvPr/>
        </p:nvSpPr>
        <p:spPr>
          <a:xfrm>
            <a:off x="2778711" y="248574"/>
            <a:ext cx="4589755" cy="1012055"/>
          </a:xfrm>
          <a:prstGeom prst="wedgeEllipseCallout">
            <a:avLst>
              <a:gd name="adj1" fmla="val -23611"/>
              <a:gd name="adj2" fmla="val 1016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Destaques do livro</a:t>
            </a:r>
          </a:p>
        </p:txBody>
      </p:sp>
    </p:spTree>
    <p:extLst>
      <p:ext uri="{BB962C8B-B14F-4D97-AF65-F5344CB8AC3E}">
        <p14:creationId xmlns:p14="http://schemas.microsoft.com/office/powerpoint/2010/main" val="11924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0B1EC63-6073-D759-A159-6D823108E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468586"/>
              </p:ext>
            </p:extLst>
          </p:nvPr>
        </p:nvGraphicFramePr>
        <p:xfrm>
          <a:off x="1432874" y="2228295"/>
          <a:ext cx="8964891" cy="3439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ta: Curva para Cima 2">
            <a:extLst>
              <a:ext uri="{FF2B5EF4-FFF2-40B4-BE49-F238E27FC236}">
                <a16:creationId xmlns:a16="http://schemas.microsoft.com/office/drawing/2014/main" id="{7D399D4E-84CA-E64B-2538-067DE4891CF6}"/>
              </a:ext>
            </a:extLst>
          </p:cNvPr>
          <p:cNvSpPr/>
          <p:nvPr/>
        </p:nvSpPr>
        <p:spPr>
          <a:xfrm>
            <a:off x="2300140" y="1190183"/>
            <a:ext cx="6938127" cy="852256"/>
          </a:xfrm>
          <a:prstGeom prst="curved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C724FD-9CE1-555F-C397-193686285D5B}"/>
              </a:ext>
            </a:extLst>
          </p:cNvPr>
          <p:cNvSpPr txBox="1"/>
          <p:nvPr/>
        </p:nvSpPr>
        <p:spPr>
          <a:xfrm>
            <a:off x="2300140" y="357996"/>
            <a:ext cx="693812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Elo 4: Execução Estratégica </a:t>
            </a:r>
            <a:r>
              <a:rPr lang="pt-BR" b="1" dirty="0"/>
              <a:t>pág.213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94383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E2E30CA-FAD3-EB6E-9128-EA2098CF5DF3}"/>
              </a:ext>
            </a:extLst>
          </p:cNvPr>
          <p:cNvSpPr txBox="1"/>
          <p:nvPr/>
        </p:nvSpPr>
        <p:spPr>
          <a:xfrm>
            <a:off x="1535837" y="2592278"/>
            <a:ext cx="8771137" cy="2672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Dimensões do Papel da Liderança na Transformação Organização Organizacional</a:t>
            </a:r>
          </a:p>
          <a:p>
            <a:endParaRPr lang="pt-B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dirty="0"/>
              <a:t>Jornada da Transformação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dirty="0"/>
              <a:t>Espiral de Excelência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dirty="0"/>
              <a:t>Pilares de Sustentação Organizacional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dirty="0"/>
              <a:t>Gestão da Sucessão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Ondulado Duplo 2">
            <a:extLst>
              <a:ext uri="{FF2B5EF4-FFF2-40B4-BE49-F238E27FC236}">
                <a16:creationId xmlns:a16="http://schemas.microsoft.com/office/drawing/2014/main" id="{FBEE2511-DB85-8555-05E2-518E7FA5C06C}"/>
              </a:ext>
            </a:extLst>
          </p:cNvPr>
          <p:cNvSpPr/>
          <p:nvPr/>
        </p:nvSpPr>
        <p:spPr>
          <a:xfrm>
            <a:off x="2728405" y="597023"/>
            <a:ext cx="6060488" cy="1123025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Sobre Liderança Essencial </a:t>
            </a:r>
          </a:p>
          <a:p>
            <a:pPr algn="ctr"/>
            <a:r>
              <a:rPr lang="pt-BR" dirty="0"/>
              <a:t>pág. 270</a:t>
            </a:r>
          </a:p>
        </p:txBody>
      </p:sp>
    </p:spTree>
    <p:extLst>
      <p:ext uri="{BB962C8B-B14F-4D97-AF65-F5344CB8AC3E}">
        <p14:creationId xmlns:p14="http://schemas.microsoft.com/office/powerpoint/2010/main" val="262727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AA53F-07F0-DC4B-217F-FFB90B0D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O </a:t>
            </a:r>
            <a:r>
              <a:rPr lang="en-US" sz="4400" dirty="0" err="1">
                <a:solidFill>
                  <a:srgbClr val="FFFFFF"/>
                </a:solidFill>
              </a:rPr>
              <a:t>papel</a:t>
            </a:r>
            <a:r>
              <a:rPr lang="en-US" sz="4400" dirty="0">
                <a:solidFill>
                  <a:srgbClr val="FFFFFF"/>
                </a:solidFill>
              </a:rPr>
              <a:t> da </a:t>
            </a:r>
            <a:r>
              <a:rPr lang="en-US" sz="4400" dirty="0" err="1">
                <a:solidFill>
                  <a:srgbClr val="FFFFFF"/>
                </a:solidFill>
              </a:rPr>
              <a:t>liderança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essencial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EDE103-F068-0E2C-0346-E4B6BB15D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7995" y="661106"/>
            <a:ext cx="6257362" cy="55031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pt-BR" sz="4000" dirty="0"/>
              <a:t>O papel da liderança essencial é influenciar os catalizadores de alto desempenho: significado, confiança, comprometimento e conhecimento. </a:t>
            </a:r>
            <a:r>
              <a:rPr lang="pt-BR" sz="3200" dirty="0"/>
              <a:t>Pág.306</a:t>
            </a:r>
            <a:endParaRPr lang="pt-BR" sz="2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9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355C2497-A31D-411B-B7CC-5CB04199A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77" y="609600"/>
            <a:ext cx="9659904" cy="5604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Close-up de um bebê de pé nos pés dos pais no chão de madeira">
            <a:extLst>
              <a:ext uri="{FF2B5EF4-FFF2-40B4-BE49-F238E27FC236}">
                <a16:creationId xmlns:a16="http://schemas.microsoft.com/office/drawing/2014/main" id="{FC4FE635-1D1A-FE97-4217-CE570F061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63"/>
          <a:stretch/>
        </p:blipFill>
        <p:spPr>
          <a:xfrm>
            <a:off x="956009" y="931333"/>
            <a:ext cx="9016437" cy="49614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1702A4D1-2C2E-40B4-9C63-D31CDB407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7C4A954-C4D8-4B3C-8268-C93B77D49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137353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296</TotalTime>
  <Words>235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Berlim</vt:lpstr>
      <vt:lpstr>A LIDERANÇA ESSENCIAL </vt:lpstr>
      <vt:lpstr>Modelo da Teoria: Os seis elos</vt:lpstr>
      <vt:lpstr>Apresentação do PowerPoint</vt:lpstr>
      <vt:lpstr>Apresentação do PowerPoint</vt:lpstr>
      <vt:lpstr>Apresentação do PowerPoint</vt:lpstr>
      <vt:lpstr>Apresentação do PowerPoint</vt:lpstr>
      <vt:lpstr>O papel da liderança essencial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LIDERANÇA  ESSENCIAL</dc:title>
  <dc:creator>Ana Cristina Limongi França</dc:creator>
  <cp:lastModifiedBy>Ana Cristina Limongi França</cp:lastModifiedBy>
  <cp:revision>2</cp:revision>
  <dcterms:created xsi:type="dcterms:W3CDTF">2022-09-13T12:31:32Z</dcterms:created>
  <dcterms:modified xsi:type="dcterms:W3CDTF">2023-06-06T12:37:45Z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