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Matemática aplicada À Economia – </a:t>
            </a:r>
            <a:r>
              <a:rPr lang="pt-BR" sz="4000" dirty="0"/>
              <a:t>23ª aula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Professor Ricardo </a:t>
            </a:r>
            <a:r>
              <a:rPr lang="pt-BR" dirty="0" err="1">
                <a:solidFill>
                  <a:schemeClr val="bg1"/>
                </a:solidFill>
              </a:rPr>
              <a:t>luis</a:t>
            </a:r>
            <a:r>
              <a:rPr lang="pt-BR" dirty="0">
                <a:solidFill>
                  <a:schemeClr val="bg1"/>
                </a:solidFill>
              </a:rPr>
              <a:t> Chaves feijó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854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29" y="2305049"/>
            <a:ext cx="10676760" cy="245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2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471" y="2131694"/>
            <a:ext cx="10217989" cy="23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5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662" y="1806616"/>
            <a:ext cx="10497644" cy="241369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8974160-0E31-2EA6-F1A2-C68544515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947" y="3577348"/>
            <a:ext cx="130462" cy="24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47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 complementares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111" y="2368248"/>
            <a:ext cx="11067051" cy="176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87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99" y="1959032"/>
            <a:ext cx="10585300" cy="280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03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13" y="2484233"/>
            <a:ext cx="10989993" cy="142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45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979" y="3143814"/>
            <a:ext cx="10324042" cy="155461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79" y="2214650"/>
            <a:ext cx="10324042" cy="9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7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Notação matricial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2" y="1940983"/>
            <a:ext cx="10268972" cy="13906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414" y="3274483"/>
            <a:ext cx="10268972" cy="147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42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20" y="1956914"/>
            <a:ext cx="10583561" cy="298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 complementares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30" y="2324050"/>
            <a:ext cx="10747715" cy="20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6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06" y="2209800"/>
            <a:ext cx="10682287" cy="262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7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668" y="1965642"/>
            <a:ext cx="10513569" cy="260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83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380" y="2034678"/>
            <a:ext cx="10428452" cy="238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4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966" y="1962002"/>
            <a:ext cx="10858581" cy="259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1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Equações diferenciais simultâneas</a:t>
            </a:r>
            <a:br>
              <a:rPr lang="pt-BR" dirty="0"/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299" y="2281359"/>
            <a:ext cx="11132386" cy="168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36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647</TotalTime>
  <Words>23</Words>
  <Application>Microsoft Office PowerPoint</Application>
  <PresentationFormat>Widescreen</PresentationFormat>
  <Paragraphs>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Tw Cen MT</vt:lpstr>
      <vt:lpstr>Circuito</vt:lpstr>
      <vt:lpstr>Matemática aplicada À Economia – 23ª aula</vt:lpstr>
      <vt:lpstr>Notação matricial</vt:lpstr>
      <vt:lpstr>Apresentação do PowerPoint</vt:lpstr>
      <vt:lpstr>Funções complementares</vt:lpstr>
      <vt:lpstr>Apresentação do PowerPoint</vt:lpstr>
      <vt:lpstr>Apresentação do PowerPoint</vt:lpstr>
      <vt:lpstr>Apresentação do PowerPoint</vt:lpstr>
      <vt:lpstr>Apresentação do PowerPoint</vt:lpstr>
      <vt:lpstr>Equações diferenciais simultâneas </vt:lpstr>
      <vt:lpstr>exercício</vt:lpstr>
      <vt:lpstr>Apresentação do PowerPoint</vt:lpstr>
      <vt:lpstr>Apresentação do PowerPoint</vt:lpstr>
      <vt:lpstr>Funções complementares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aplicada À Economia – 19ª aula À distância</dc:title>
  <dc:creator>Ricardo Feijo</dc:creator>
  <cp:lastModifiedBy>Ricardo Feijó</cp:lastModifiedBy>
  <cp:revision>21</cp:revision>
  <dcterms:created xsi:type="dcterms:W3CDTF">2020-04-23T17:58:07Z</dcterms:created>
  <dcterms:modified xsi:type="dcterms:W3CDTF">2022-06-22T00:08:07Z</dcterms:modified>
</cp:coreProperties>
</file>