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5"/>
  </p:notesMasterIdLst>
  <p:sldIdLst>
    <p:sldId id="270" r:id="rId2"/>
    <p:sldId id="261" r:id="rId3"/>
    <p:sldId id="271" r:id="rId4"/>
    <p:sldId id="272" r:id="rId5"/>
    <p:sldId id="274" r:id="rId6"/>
    <p:sldId id="273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5" autoAdjust="0"/>
    <p:restoredTop sz="94660"/>
  </p:normalViewPr>
  <p:slideViewPr>
    <p:cSldViewPr>
      <p:cViewPr varScale="1">
        <p:scale>
          <a:sx n="77" d="100"/>
          <a:sy n="77" d="100"/>
        </p:scale>
        <p:origin x="175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D7B03-5B77-4510-90AC-47AE9C4CE645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E77A7-C6ED-4824-86CC-012A4265D9B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9828-8EF4-4C39-A60A-10C6652C4CC2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0931-AA9F-4464-9F9D-3799B4EEEB5F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B0D0-05BE-41FE-8A03-E45D80844481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E340-EB48-4E96-A4B6-C736DF29B615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D324-FBEC-4A16-91C7-6AC9EC85CF7B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57B0-1F73-4CE8-8B9E-8BA6F55E47E5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63AF-8A8E-48D3-AB3F-A3DB508870AC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A048-A7FD-493B-9902-CCD95D2DD741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C58F-0BAC-4857-8D6B-831BAD551833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7057-77DD-4EEA-B8CD-DBB9DA52CDD8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8FC74F5D-D3D2-499B-8F48-3DBB67B8628B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4A84EB5-942F-400F-8987-01278E7F21FD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724400" y="1981200"/>
            <a:ext cx="4114800" cy="4038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Torsion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5500" dirty="0"/>
              <a:t>Chapter 3: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6" name="Picture 10" descr="CL_Logo_RGB_JP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6291263"/>
            <a:ext cx="12954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39618" name="Picture 2" descr="C:\Documents and Settings\altit\Desktop\Gere 8e JPEG\ch03\Fig3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650" y="2670175"/>
            <a:ext cx="5854700" cy="151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40642" name="Picture 2" descr="C:\Documents and Settings\altit\Desktop\Gere 8e JPEG\ch03\Fig3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438400"/>
            <a:ext cx="2513012" cy="1812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41666" name="Picture 2" descr="C:\Documents and Settings\altit\Desktop\Gere 8e JPEG\ch03\Fig3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2757488"/>
            <a:ext cx="5870575" cy="1341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42690" name="Picture 2" descr="C:\Documents and Settings\altit\Desktop\Gere 8e JPEG\ch03\Fig3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057400"/>
            <a:ext cx="2511425" cy="2337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026" name="Picture 2" descr="C:\Documents and Settings\altit\Desktop\Gere 8e SI Jpeg\ch03\Fig 3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819400"/>
            <a:ext cx="6902964" cy="116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44738" name="Picture 2" descr="C:\Documents and Settings\altit\Desktop\Gere 8e JPEG\ch03\UnPhoto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981200"/>
            <a:ext cx="2744787" cy="2262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45762" name="Picture 2" descr="C:\Documents and Settings\altit\Desktop\Gere 8e JPEG\ch03\Fig3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0850" y="2400300"/>
            <a:ext cx="57023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46786" name="Picture 2" descr="C:\Documents and Settings\altit\Desktop\Gere 8e JPEG\ch03\Fig3-12_r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05000"/>
            <a:ext cx="2517775" cy="2904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47810" name="Picture 2" descr="C:\Documents and Settings\altit\Desktop\Gere 8e JPEG\ch03\Fig3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25" y="2822575"/>
            <a:ext cx="5695950" cy="121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48834" name="Picture 2" descr="C:\Documents and Settings\altit\Desktop\Gere 8e JPEG\ch03\Fig3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838200"/>
            <a:ext cx="1982787" cy="5080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027" name="Picture 3" descr="C:\Documents and Settings\altit\Desktop\Gere 8e JPEG\ch03\Fig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752600"/>
            <a:ext cx="2133600" cy="3040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49858" name="Picture 2" descr="C:\Documents and Settings\altit\Desktop\Gere 8e JPEG\ch03\Fig3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438400"/>
            <a:ext cx="2439987" cy="182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50882" name="Picture 2" descr="C:\Documents and Settings\altit\Desktop\Gere 8e JPEG\ch03\Fig3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600200"/>
            <a:ext cx="2287587" cy="3325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51906" name="Picture 2" descr="C:\Documents and Settings\altit\Desktop\Gere 8e JPEG\ch03\UnPhoto3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057400"/>
            <a:ext cx="2649537" cy="2236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52930" name="Picture 2" descr="C:\Documents and Settings\altit\Desktop\Gere 8e JPEG\ch03\Fig3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403" y="2819400"/>
            <a:ext cx="7125194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53954" name="Picture 2" descr="C:\Documents and Settings\altit\Desktop\Gere 8e JPEG\ch03\Fig3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25" y="2233613"/>
            <a:ext cx="5695950" cy="2389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54978" name="Picture 2" descr="C:\Documents and Settings\altit\Desktop\Gere 8e JPEG\ch03\Fig3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25" y="2660650"/>
            <a:ext cx="5694363" cy="153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56002" name="Picture 2" descr="C:\Documents and Settings\altit\Desktop\Gere 8e JPEG\ch03\UnPhoto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86000"/>
            <a:ext cx="2479675" cy="2131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57026" name="Picture 2" descr="C:\Documents and Settings\altit\Desktop\Gere 8e JPEG\ch03\Fig3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788" y="1901825"/>
            <a:ext cx="5684837" cy="305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58050" name="Picture 2" descr="C:\Documents and Settings\altit\Desktop\Gere 8e JPEG\ch03\Fig3-20-c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2776538"/>
            <a:ext cx="5688013" cy="130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59074" name="Picture 2" descr="C:\Documents and Settings\altit\Desktop\Gere 8e JPEG\ch03\Fig3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0850" y="2341563"/>
            <a:ext cx="5702300" cy="2173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32450" name="Picture 2" descr="C:\Documents and Settings\altit\Desktop\Gere 8e JPEG\ch03\Fig3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295400"/>
            <a:ext cx="2209800" cy="4279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60098" name="Picture 2" descr="C:\Documents and Settings\altit\Desktop\Gere 8e JPEG\ch03\Fig3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263" y="2459038"/>
            <a:ext cx="5705475" cy="1938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61122" name="Picture 2" descr="C:\Documents and Settings\altit\Desktop\Gere 8e JPEG\ch03\UnPhoto3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600200"/>
            <a:ext cx="2235200" cy="361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62146" name="Picture 2" descr="C:\Documents and Settings\altit\Desktop\Gere 8e JPEG\ch03\Fig3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25" y="2820988"/>
            <a:ext cx="5695950" cy="1216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63170" name="Picture 2" descr="C:\Documents and Settings\altit\Desktop\Gere 8e JPEG\ch03\Fig3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676400"/>
            <a:ext cx="2136775" cy="3416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64194" name="Picture 2" descr="C:\Documents and Settings\altit\Desktop\Gere 8e JPEG\ch03\Fig3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2668588"/>
            <a:ext cx="5870575" cy="152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65218" name="Picture 2" descr="C:\Documents and Settings\altit\Desktop\Gere 8e JPEG\ch03\Fig3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057400"/>
            <a:ext cx="2443162" cy="2654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66242" name="Picture 2" descr="C:\Documents and Settings\altit\Desktop\Gere 8e JPEG\ch03\Fig3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2578100"/>
            <a:ext cx="5870575" cy="1700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67266" name="Picture 2" descr="C:\Documents and Settings\altit\Desktop\Gere 8e JPEG\ch03\Fig3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2921000"/>
            <a:ext cx="5870575" cy="1014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68290" name="Picture 2" descr="C:\Documents and Settings\altit\Desktop\Gere 8e JPEG\ch03\Fig3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582863"/>
            <a:ext cx="5857875" cy="169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69314" name="Picture 2" descr="C:\Documents and Settings\altit\Desktop\Gere 8e JPEG\ch03\Fig3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613" y="2735263"/>
            <a:ext cx="5691187" cy="138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33474" name="Picture 2" descr="C:\Documents and Settings\altit\Desktop\Gere 8e JPEG\ch03\Fig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650" y="2700338"/>
            <a:ext cx="5854700" cy="145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70338" name="Picture 2" descr="C:\Documents and Settings\altit\Desktop\Gere 8e JPEG\ch03\Fig3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263" y="2090738"/>
            <a:ext cx="5705475" cy="267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71362" name="Picture 2" descr="C:\Documents and Settings\altit\Desktop\Gere 8e JPEG\ch03\Fig3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2728913"/>
            <a:ext cx="5870575" cy="1398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72386" name="Picture 2" descr="C:\Documents and Settings\altit\Desktop\Gere 8e JPEG\ch03\Fig3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286000"/>
            <a:ext cx="2376487" cy="2205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73410" name="Picture 2" descr="C:\Documents and Settings\altit\Desktop\Gere 8e JPEG\ch03\Fig3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2784475"/>
            <a:ext cx="5688013" cy="1289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74434" name="Picture 2" descr="C:\Documents and Settings\altit\Desktop\Gere 8e JPEG\ch03\Fig3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19400"/>
            <a:ext cx="7172343" cy="1265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75458" name="Picture 2" descr="C:\Documents and Settings\altit\Desktop\Gere 8e JPEG\ch03\Fig3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5863" y="425450"/>
            <a:ext cx="1692275" cy="600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76482" name="Picture 2" descr="C:\Documents and Settings\altit\Desktop\Gere 8e JPEG\ch03\Fig3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762000"/>
            <a:ext cx="2076450" cy="5084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77506" name="Picture 2" descr="C:\Documents and Settings\altit\Desktop\Gere 8e JPEG\ch03\Fig3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3032125"/>
            <a:ext cx="5870575" cy="792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78530" name="Picture 2" descr="C:\Documents and Settings\altit\Desktop\Gere 8e JPEG\ch03\Fig3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2590800"/>
            <a:ext cx="5870575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79554" name="Picture 2" descr="C:\Documents and Settings\altit\Desktop\Gere 8e JPEG\ch03\Fig3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1974850"/>
            <a:ext cx="5870575" cy="2908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35522" name="Picture 2" descr="C:\Documents and Settings\altit\Desktop\Gere 8e JPEG\ch03\Fig3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2276475"/>
            <a:ext cx="5867400" cy="230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80578" name="Picture 2" descr="C:\Documents and Settings\altit\Desktop\Gere 8e JPEG\ch03\Fig3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295400"/>
            <a:ext cx="1974850" cy="398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81602" name="Picture 2" descr="C:\Documents and Settings\altit\Desktop\Gere 8e JPEG\ch03\Fig3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7675" y="2900363"/>
            <a:ext cx="5708650" cy="1057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82626" name="Picture 2" descr="C:\Documents and Settings\altit\Desktop\Gere 8e JPEG\ch03\Fig3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209800"/>
            <a:ext cx="2435225" cy="2097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83650" name="Picture 2" descr="C:\Documents and Settings\altit\Desktop\Gere 8e JPEG\ch03\Fig3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650" y="2151063"/>
            <a:ext cx="5854700" cy="2554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84674" name="Picture 2" descr="C:\Documents and Settings\altit\Desktop\Gere 8e JPEG\ch03\Fig3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2455863"/>
            <a:ext cx="5870575" cy="1944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85698" name="Picture 2" descr="C:\Documents and Settings\altit\Desktop\Gere 8e JPEG\ch03\Fig3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1841500"/>
            <a:ext cx="5870575" cy="3173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86722" name="Picture 2" descr="C:\Documents and Settings\altit\Desktop\Gere 8e JPEG\ch03\Fig3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650" y="2522538"/>
            <a:ext cx="5854700" cy="1812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87746" name="Picture 2" descr="C:\Documents and Settings\altit\Desktop\Gere 8e JPEG\ch03\Table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378" y="2971800"/>
            <a:ext cx="8017251" cy="91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88770" name="Picture 2" descr="C:\Documents and Settings\altit\Desktop\Gere 8e JPEG\ch03\Fig3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613" y="3051175"/>
            <a:ext cx="5691187" cy="755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89794" name="Picture 2" descr="C:\Documents and Settings\altit\Desktop\Gere 8e JPEG\ch03\Fig3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057400"/>
            <a:ext cx="2349500" cy="2756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34498" name="Picture 2" descr="C:\Documents and Settings\altit\Desktop\Gere 8e JPEG\ch03\Fig3-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209800"/>
            <a:ext cx="2587625" cy="1807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90818" name="Picture 2" descr="C:\Documents and Settings\altit\Desktop\Gere 8e JPEG\ch03\Fig3-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263" y="2430463"/>
            <a:ext cx="5705475" cy="199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91842" name="Picture 2" descr="C:\Documents and Settings\altit\Desktop\Gere 8e JPEG\ch03\Fig3-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2005013"/>
            <a:ext cx="5870575" cy="2846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92866" name="Picture 2" descr="C:\Documents and Settings\altit\Desktop\Gere 8e JPEG\ch03\Fig3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981200"/>
            <a:ext cx="2132012" cy="2647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93890" name="Picture 2" descr="C:\Documents and Settings\altit\Desktop\Gere 8e JPEG\ch03\Fig3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86000"/>
            <a:ext cx="2282825" cy="2104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94914" name="Picture 2" descr="C:\Documents and Settings\altit\Desktop\Gere 8e JPEG\ch03\Fig3-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05000"/>
            <a:ext cx="2208212" cy="2891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95938" name="Picture 2" descr="C:\Documents and Settings\altit\Desktop\Gere 8e JPEG\ch03\Fig3-53-r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286000"/>
            <a:ext cx="2130425" cy="1784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96962" name="Picture 2" descr="C:\Documents and Settings\altit\Desktop\Gere 8e JPEG\ch03\Fig3-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981200"/>
            <a:ext cx="2208212" cy="2891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97986" name="Picture 2" descr="C:\Documents and Settings\altit\Desktop\Gere 8e JPEG\ch03\Fig3-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895600"/>
            <a:ext cx="6518304" cy="966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99010" name="Picture 2" descr="C:\Documents and Settings\altit\Desktop\Gere 8e JPEG\ch03\Fig3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2438" y="2847975"/>
            <a:ext cx="5699125" cy="116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00034" name="Picture 2" descr="C:\Documents and Settings\altit\Desktop\Gere 8e JPEG\ch03\Fig3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263" y="2641600"/>
            <a:ext cx="5705475" cy="1573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36546" name="Picture 2" descr="C:\Documents and Settings\altit\Desktop\Gere 8e JPEG\ch03\Fig3-4b&amp;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143000"/>
            <a:ext cx="2284412" cy="4293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01058" name="Picture 2" descr="C:\Documents and Settings\altit\Desktop\Gere 8e JPEG\ch03\Fig3-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252663"/>
            <a:ext cx="5857875" cy="2352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02082" name="Picture 2" descr="C:\Documents and Settings\altit\Desktop\Gere 8e JPEG\ch03\Fig3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650" y="2228850"/>
            <a:ext cx="5854700" cy="2398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03106" name="Picture 2" descr="C:\Documents and Settings\altit\Desktop\Gere 8e JPEG\ch03\Fig3-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25" y="3095625"/>
            <a:ext cx="5695950" cy="665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04130" name="Picture 2" descr="C:\Documents and Settings\altit\Desktop\Gere 8e JPEG\ch03\Fig3-59-r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263" y="2225675"/>
            <a:ext cx="5705475" cy="2405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 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37570" name="Picture 2" descr="C:\Documents and Settings\altit\Desktop\Gere 8e JPEG\ch03\Fig3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133600"/>
            <a:ext cx="2360612" cy="2360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38594" name="Picture 2" descr="C:\Documents and Settings\altit\Desktop\Gere 8e JPEG\ch03\Fig3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2320925"/>
            <a:ext cx="5867400" cy="2216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558</TotalTime>
  <Words>1974</Words>
  <Application>Microsoft Office PowerPoint</Application>
  <PresentationFormat>Apresentação na tela (4:3)</PresentationFormat>
  <Paragraphs>220</Paragraphs>
  <Slides>73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73</vt:i4>
      </vt:variant>
    </vt:vector>
  </HeadingPairs>
  <TitlesOfParts>
    <vt:vector size="80" baseType="lpstr">
      <vt:lpstr>Calibri</vt:lpstr>
      <vt:lpstr>Consolas</vt:lpstr>
      <vt:lpstr>Corbel</vt:lpstr>
      <vt:lpstr>Wingdings</vt:lpstr>
      <vt:lpstr>Wingdings 2</vt:lpstr>
      <vt:lpstr>Wingdings 3</vt:lpstr>
      <vt:lpstr>Metro</vt:lpstr>
      <vt:lpstr>Chapter 3: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NTL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</dc:title>
  <dc:creator>altit</dc:creator>
  <cp:lastModifiedBy>Pedro Afonso de Oliveira Almeida</cp:lastModifiedBy>
  <cp:revision>71</cp:revision>
  <dcterms:created xsi:type="dcterms:W3CDTF">2011-09-21T18:14:50Z</dcterms:created>
  <dcterms:modified xsi:type="dcterms:W3CDTF">2020-03-24T12:16:23Z</dcterms:modified>
</cp:coreProperties>
</file>