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7bfc000d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7bfc000d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a2acbe83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a2acbe8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7bfc000d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7bfc000d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7bfbfed9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7bfbfed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7bfbfed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7bfbfed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7bfbfed9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7bfbfed9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b473139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7b473139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a090a33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a090a33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92910438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92910438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7bfbfed9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7bfbfed9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www.thispersondoesnotexist.com/" TargetMode="External"/><Relationship Id="rId5" Type="http://schemas.openxmlformats.org/officeDocument/2006/relationships/hyperlink" Target="https://www.aicaption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Ce2IDtAEN1Y" TargetMode="External"/><Relationship Id="rId4" Type="http://schemas.openxmlformats.org/officeDocument/2006/relationships/hyperlink" Target="https://www.theguardian.com/commentisfree/2020/sep/08/robot-wrote-this-article-gpt-3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5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Inteligência artificial e redes neurais na produção artística e comunicacional</a:t>
            </a:r>
            <a:endParaRPr b="1" sz="73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Vinicius Romanini (ECA/USP)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Submissão da criatividade aos algoritmos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900" y="1152475"/>
            <a:ext cx="5377830" cy="36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futuro da inteligência artificial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pt-BR" sz="2200"/>
              <a:t>Inteligência aumentada</a:t>
            </a:r>
            <a:endParaRPr b="1"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Máquinas intuitivas</a:t>
            </a:r>
            <a:endParaRPr b="1"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Nanointeligência</a:t>
            </a:r>
            <a:endParaRPr b="1"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pt-BR" sz="2200"/>
              <a:t>Dilemas éticos</a:t>
            </a:r>
            <a:endParaRPr b="1"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-level timeline of AI"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5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41625" y="1857725"/>
            <a:ext cx="2007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757575"/>
                </a:solidFill>
                <a:highlight>
                  <a:srgbClr val="FFFFFF"/>
                </a:highlight>
              </a:rPr>
              <a:t>a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276375" y="973100"/>
            <a:ext cx="214800" cy="328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463450" y="796900"/>
            <a:ext cx="214800" cy="328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90025" y="796900"/>
            <a:ext cx="214800" cy="328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512225" y="468400"/>
            <a:ext cx="214800" cy="328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Estrutura básica de uma rede neural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825" y="1090925"/>
            <a:ext cx="3777474" cy="40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Breve história da Inteligência Artificial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550" y="918875"/>
            <a:ext cx="7015726" cy="41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Generative Adversarial Network (GAN)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www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659" l="26256" r="25786" t="7133"/>
          <a:stretch/>
        </p:blipFill>
        <p:spPr>
          <a:xfrm>
            <a:off x="425083" y="1036549"/>
            <a:ext cx="3454867" cy="35323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625350" y="2552800"/>
            <a:ext cx="38418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https://www.thispersondoesnotexist.com/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https://www.aicaption.com/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ALPHAFOLD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https://www.deepmind.com/research/highlighted-research/alphafold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Transformers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GPT-3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02124"/>
                </a:solidFill>
                <a:highlight>
                  <a:srgbClr val="FFFFFF"/>
                </a:highlight>
              </a:rPr>
              <a:t>A sigla GPT-3 significa </a:t>
            </a:r>
            <a:r>
              <a:rPr b="1" lang="pt-BR" sz="1200">
                <a:solidFill>
                  <a:srgbClr val="202124"/>
                </a:solidFill>
                <a:highlight>
                  <a:srgbClr val="FFFFFF"/>
                </a:highlight>
              </a:rPr>
              <a:t>"transformador generativo pré-treinado 3"</a:t>
            </a:r>
            <a:r>
              <a:rPr lang="pt-BR" sz="1200">
                <a:solidFill>
                  <a:srgbClr val="202124"/>
                </a:solidFill>
                <a:highlight>
                  <a:srgbClr val="FFFFFF"/>
                </a:highlight>
              </a:rPr>
              <a:t>. Trata-se de um sistema de inteligência artificial especializado na produção de texto desenvolvido pela OpenAI que se baseia em técnicas de aprendizado profundo para conseguir produzir conteúdo a partir de instruções mínimas.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https://www.youtube.com/watch?v=Ce2IDtAEN1Y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https://www.theguardian.com/commentisfree/2020/sep/08/robot-wrote-this-article-gpt-3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Paisagem da IA (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Hans Moravec)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325" y="1241425"/>
            <a:ext cx="54673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Ciclo Gartner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Curvas de entusiasmo, decepção e platô realístico.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2666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Inteligência artificial nas redes sociais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600" y="1152475"/>
            <a:ext cx="6528720" cy="31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